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845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114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5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2748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54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55D2-5179-8646-8957-29B18228D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67B22-6BB2-B44D-F709-19955E5DB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A32C-E6C1-9EFD-82D2-3D170CB8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832F5-34B5-443B-A159-4270D1DF4C0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FDD31-7C9C-03C4-3A3C-1C2EFE68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96AD0-2C3A-C458-46E1-B3A27114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6153-6D7B-445A-A820-9DF6A3FC8F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25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607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73662E-0FC9-4031-A5E2-EE27A102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39" y="1649576"/>
            <a:ext cx="9487722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6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D3E3D7-5BBF-FDC2-5FFB-45609C2E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849"/>
            <a:ext cx="12192000" cy="51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1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6EA82-D17E-C58B-D05B-BA3D995E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871"/>
            <a:ext cx="12192000" cy="610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7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7DCF50-9C39-4E72-E534-FE4CC53CB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5995"/>
            <a:ext cx="12192000" cy="610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5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BBB6C-65A2-E199-234D-94F3A621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025"/>
            <a:ext cx="12192000" cy="571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8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86C587-1AE4-94A7-2849-765051F6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26" y="1668627"/>
            <a:ext cx="8390347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8990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2025-03-11T09:52:33Z</dcterms:created>
  <dcterms:modified xsi:type="dcterms:W3CDTF">2025-03-11T09:55:20Z</dcterms:modified>
</cp:coreProperties>
</file>