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585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899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56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963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58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F62B-9EA1-5658-2CFD-6D7F47FE6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C1DFA-A33E-6150-BD6D-815BBE66F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C6244-4194-7879-CDE3-59BA66ABE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2772-A57C-4F42-848A-B9310396ACB6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6DB62-35FA-9B12-B96F-1331FF51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5B9F1-F6F9-8154-D5DB-71CBB960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DC82-6476-4B5C-BDEC-2333D2829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86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588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BED4D8-3E1F-F7DE-370A-DAA4B4401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73" y="1714351"/>
            <a:ext cx="9167654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8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7A2EF-4142-71F4-1930-18FF50046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2441"/>
            <a:ext cx="12192000" cy="393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0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BAF622-54C7-B1AC-9C75-B0021ECD0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099"/>
            <a:ext cx="12192000" cy="613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5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08FA59-35E5-AF3E-5FCE-907796A21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575"/>
            <a:ext cx="12192000" cy="584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4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27EE1B-2E18-C506-0E53-D0FA55214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622"/>
            <a:ext cx="12192000" cy="619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1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6EB12D-3226-B5EB-4696-09F33F73F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495"/>
            <a:ext cx="12192000" cy="415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9999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GenAITheme3-whiteBG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2025-03-11T09:36:32Z</dcterms:created>
  <dcterms:modified xsi:type="dcterms:W3CDTF">2025-03-11T09:40:56Z</dcterms:modified>
</cp:coreProperties>
</file>