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260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45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26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0266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70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A03D-E10A-7826-4465-2410473E6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B0A23-AA6A-91BF-1543-44A400CB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5890-9318-289D-A307-6050F9E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3A4-88D5-47DA-BAB8-6ABD4459E06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3E62-C842-908E-6816-3448C538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3604-2457-BBE4-781A-FF421A8F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08733-654C-40A4-B178-87E72042D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99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78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1A4353-C1A9-6C89-1D7C-FCF0AE7D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1577179"/>
            <a:ext cx="7605419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4EB9E-400F-4C13-5061-3FE92B72F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615"/>
            <a:ext cx="12192000" cy="60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321C5C-8137-2D8D-C5E6-3FE3BD3A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647"/>
            <a:ext cx="12192000" cy="47483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E52B0-E333-E771-7BE6-808882110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8159"/>
            <a:ext cx="624894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D67FC-2DC1-6E3C-0778-65C8F85F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258"/>
            <a:ext cx="12192000" cy="60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0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EBEB3-B200-234A-BFF7-4DF5FF43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445"/>
            <a:ext cx="12192000" cy="61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8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A4549-D70A-9914-2AF6-BC696FF5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876"/>
            <a:ext cx="12192000" cy="60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7514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2025-03-11T08:15:04Z</dcterms:created>
  <dcterms:modified xsi:type="dcterms:W3CDTF">2025-03-11T08:43:44Z</dcterms:modified>
</cp:coreProperties>
</file>