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530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04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886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0633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933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A0B7-982F-634C-A989-0DD017968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EE215-0876-A509-5DF2-BD37F3946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99332-93F3-784C-467D-D128F0178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8E31-2BB8-4EAE-A95E-F1A6AE1F758F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2EFF1-DDA4-BC93-BCFC-043E661B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E2CE8-27FC-1015-BF07-6430B64B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33969-1ABB-44DA-812A-0F1FF4C6E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83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391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F4E32D-2490-ECA2-8F8D-9D98DF7F2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94" y="1443818"/>
            <a:ext cx="9815411" cy="39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2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6806E6-F22E-EA43-692E-B9E554F81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116"/>
            <a:ext cx="12192000" cy="549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7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7CC82A-D6AB-7ED9-4A44-F5661597F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549"/>
            <a:ext cx="12192000" cy="56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1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3C7F7B-4DDA-DE1F-B5F8-5EECB2E27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571"/>
            <a:ext cx="12192000" cy="62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5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71A7B3-8042-CE9A-1DAE-F80913EA2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878"/>
            <a:ext cx="12192000" cy="644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7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82A748-96AE-CA80-74CB-F405D5A66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668"/>
            <a:ext cx="12192000" cy="626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7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88866B-A1E4-FF0A-BF65-11D25732F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25"/>
            <a:ext cx="12192000" cy="563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39917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GenAITheme3-whiteBG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1</cp:revision>
  <dcterms:created xsi:type="dcterms:W3CDTF">2025-03-11T09:23:58Z</dcterms:created>
  <dcterms:modified xsi:type="dcterms:W3CDTF">2025-03-11T09:28:17Z</dcterms:modified>
</cp:coreProperties>
</file>