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669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483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74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6019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29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3107-5162-800D-DF22-6732BE4B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7F84-255D-FA3F-4A18-2DE1F0EAE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988E-D7B5-DF66-51EC-424FF439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4047-9052-4F95-AC24-94513DDAAD3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DF55-34FE-3C2B-074A-A1FB85EA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16CF-0634-BD16-ED78-095F84E9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8CB37-A44B-43A6-97B0-34353CF43F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68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6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69F8EF-0466-5B13-CFFF-C480A6140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1859144"/>
            <a:ext cx="8779001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5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D710F9-3D9E-58F1-8C2B-8C42019F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6684"/>
            <a:ext cx="12192000" cy="56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124E6-9EE5-EDC2-1EE8-8AC3F3F3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093"/>
            <a:ext cx="12192000" cy="552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5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BCB33-07B1-4845-8735-126AB67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285"/>
            <a:ext cx="12192000" cy="634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A66240-A730-4EA5-4FD0-B54A604A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52"/>
            <a:ext cx="12192000" cy="635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AB730-EB46-2425-5B19-DBEE9196D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847"/>
            <a:ext cx="12192000" cy="56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54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B3D5A5-0B8A-B65C-0EA2-74E5202F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192"/>
            <a:ext cx="12192000" cy="602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3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7595-1594-0CE2-F3A0-5DB91D6F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44E053-2444-FE51-3CB0-04A46FA82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641"/>
            <a:ext cx="12192000" cy="4688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6717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2025-03-11T09:29:30Z</dcterms:created>
  <dcterms:modified xsi:type="dcterms:W3CDTF">2025-03-11T09:35:59Z</dcterms:modified>
</cp:coreProperties>
</file>