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835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95798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9530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7032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584141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0385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3C7AE-CD07-36F9-79D5-277CDBC657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FB4265-F967-7E14-09CC-ECBF032390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06734-CFF2-EA60-48DF-EC77A5831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BFAE-5029-4B42-A8E5-E6EC082EA1C2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3E5BA-B2D3-DE85-433F-3C3B25862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64B36-87D2-4D26-E5E6-3A2336A8A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E476-C8B2-42E1-AE2F-AEBA413DCF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23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7354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C6E800-9F6C-31DC-1F49-13A2C35A0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631" y="2129677"/>
            <a:ext cx="5730737" cy="25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423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A25612-2FD9-C444-D8F0-059F5ABE9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7263"/>
            <a:ext cx="12192000" cy="454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528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B2B6CA-2BBB-996E-4BBD-F018550CE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2373"/>
            <a:ext cx="12192000" cy="479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350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A5E586-F188-571B-7C6C-4997EC182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020"/>
            <a:ext cx="12192000" cy="641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00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93E6E1-91E2-2543-2E3A-F3788862F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0537"/>
            <a:ext cx="12192000" cy="611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268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A35A8B-F633-1336-9D9E-7197E93B1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8598"/>
            <a:ext cx="12192000" cy="606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635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48BE5F-CCA3-DEA4-442C-C9A6FFF0C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2943"/>
            <a:ext cx="12192000" cy="591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937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787A27-A9EE-6D66-64C1-2CFB77689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257" y="1611472"/>
            <a:ext cx="8367485" cy="363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14494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13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GenAITheme3-whiteBG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dell</dc:creator>
  <cp:lastModifiedBy>dell</cp:lastModifiedBy>
  <cp:revision>1</cp:revision>
  <dcterms:created xsi:type="dcterms:W3CDTF">2025-03-11T10:05:17Z</dcterms:created>
  <dcterms:modified xsi:type="dcterms:W3CDTF">2025-03-11T10:18:41Z</dcterms:modified>
</cp:coreProperties>
</file>