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966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03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926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184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5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59B0-FAE3-D39C-9309-D4992105E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91805-5601-F6AD-93CC-086E0ECA9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58A42-E626-A9EE-BD75-A43CB8F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58C-56F5-4BD0-B80A-29F74EE1AC7D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63FB-5C8F-C1B6-6A63-DDD77179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D90A6-2C94-F62D-3B84-DE92F3FC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B021-DD52-459B-ADB0-44E9E92CD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0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511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75EB0F-2647-DCC2-2452-E2A1E6DA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72" y="1942971"/>
            <a:ext cx="8725656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628968-41A4-0DDA-E12A-D54423E96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14"/>
            <a:ext cx="12192000" cy="63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324B1-C19A-CFCE-E404-ED0EFA70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335"/>
            <a:ext cx="12192000" cy="49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7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936CE-73AB-0797-6DBE-D3213C88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782"/>
            <a:ext cx="12192000" cy="53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7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FA70F-E183-EB9B-3ADC-2C8A2292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779"/>
            <a:ext cx="12192000" cy="533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4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D611A-0FE0-AD0D-89F7-13C2BA4C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027"/>
            <a:ext cx="12192000" cy="52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2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F39001-7C93-C289-9CBB-7DB7929F2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394"/>
            <a:ext cx="12192000" cy="60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4644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</cp:revision>
  <dcterms:created xsi:type="dcterms:W3CDTF">2025-03-11T08:04:32Z</dcterms:created>
  <dcterms:modified xsi:type="dcterms:W3CDTF">2025-03-11T08:14:45Z</dcterms:modified>
</cp:coreProperties>
</file>