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4904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494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526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43181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5663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B212-F7EE-BF3B-CD2B-264539B6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C601A-9C26-66F5-7856-D73A4C9851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CE137-E171-07B9-24A1-D0E5C8A93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E77D6-90D4-4420-863A-E0B390A5B7C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392B-EFBD-4E07-E306-EA2D134F2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9CDB5-DAD0-00BC-3303-60E5D284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D0D23-FF9A-4836-B9EB-B2A4BC1F25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79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47875-1114-D3BF-52F7-0AECCF711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3285"/>
            <a:ext cx="12192000" cy="32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2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470AF4-D95E-098D-6C0D-A606C94CC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222" y="1520024"/>
            <a:ext cx="8245555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2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AFFF10-AF1D-8A66-2D38-79021D4B4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4990"/>
            <a:ext cx="12192000" cy="636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CA821-BB77-F550-0A4D-0300794E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3451"/>
            <a:ext cx="12192000" cy="523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69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698E29-4A30-CCE5-4D56-9F24D1DC5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0819"/>
            <a:ext cx="12192000" cy="575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3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C77080-59CF-B634-C019-173F9266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6308"/>
            <a:ext cx="12192000" cy="584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24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BF3997-D8C2-323B-A6EF-3A4D702A6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"/>
            <a:ext cx="12192000" cy="61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3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D7B0C-1B42-5D06-9418-3D54CB2F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907"/>
            <a:ext cx="12192000" cy="591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4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A25809-AFD7-C109-680D-99A99AAB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357"/>
            <a:ext cx="12192000" cy="60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3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D0F250-C1CC-482B-AA40-B42D815C9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056"/>
            <a:ext cx="12192000" cy="602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49751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3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2025-03-11T10:55:53Z</dcterms:created>
  <dcterms:modified xsi:type="dcterms:W3CDTF">2025-03-11T10:59:46Z</dcterms:modified>
</cp:coreProperties>
</file>