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6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4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343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557-E231-7495-8793-6D2C6F65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7FC37-7712-9DCC-FA20-ABF0D8A9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BE4A4-2787-4B47-FF60-06771345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DE50-B6E9-454A-9009-61D8C0449B9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BB22-6B58-F679-9E8F-CA2BC694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3648-5824-4307-00A1-50EBBBB7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08F3-4818-4F39-8F5E-E1E119840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8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5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945E6-CC47-21E5-8707-D1643484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8" y="1992505"/>
            <a:ext cx="5349704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DAE81-2171-4D4F-CC60-F1950241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120"/>
            <a:ext cx="12192000" cy="53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8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4E227-6B1F-F52E-850F-18C52AEA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029"/>
            <a:ext cx="12192000" cy="53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36862-6BCB-F7BA-F72B-AA392D1D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45"/>
            <a:ext cx="12192000" cy="57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18892-95C3-577B-AB70-5C4EDD52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46"/>
            <a:ext cx="12192000" cy="65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26B1B-34A1-2EF1-AED0-0A855FBE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68"/>
            <a:ext cx="12192000" cy="58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E5746-7516-8192-1AC0-D95B520C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61"/>
            <a:ext cx="12192000" cy="56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D3CC0-E049-FF97-9CA3-D38E3EA3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857"/>
            <a:ext cx="12192000" cy="60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262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2025-03-11T07:16:27Z</dcterms:created>
  <dcterms:modified xsi:type="dcterms:W3CDTF">2025-03-11T07:24:46Z</dcterms:modified>
</cp:coreProperties>
</file>