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70" r:id="rId7"/>
    <p:sldId id="271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49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1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094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8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21B5-0416-6A76-EB55-37FD17F86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D08C-63AE-2BBC-132C-22D69833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BE8D-AFD7-E2C2-6F84-31526A92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EA0-860A-4CA8-9601-20AAAE9D8652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81B3-56BC-EC8C-7F8C-AB2B9C23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A0A2-16A8-7F46-D790-03C9F3DD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FE5B-B17F-4EF4-A2D4-C432A1EE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3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96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E1B0FA-0F28-3BE1-CD44-53792884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954"/>
            <a:ext cx="12192000" cy="41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0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63326-02F0-670B-F400-A3ED7DD7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109"/>
            <a:ext cx="12192000" cy="59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82E1F-4614-DBCC-F148-6D6A7389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767"/>
            <a:ext cx="12192000" cy="57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2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B43B6-1285-13C9-8026-1FCF852B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383"/>
            <a:ext cx="12192000" cy="56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00633-894D-5E1E-299F-732DED49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427"/>
            <a:ext cx="12192000" cy="31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168CE-028C-784C-9812-8BC28331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539"/>
            <a:ext cx="12192000" cy="57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8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74641-7152-0874-1374-C98DAEEC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80"/>
            <a:ext cx="12192000" cy="55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5525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2025-03-10T17:44:20Z</dcterms:created>
  <dcterms:modified xsi:type="dcterms:W3CDTF">2025-03-12T15:19:39Z</dcterms:modified>
</cp:coreProperties>
</file>