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DBEEF4"/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4" y="183257"/>
            <a:ext cx="455422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83257"/>
            <a:ext cx="635698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9882" y="2222188"/>
            <a:ext cx="4076065" cy="223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8A1256A1-AA66-E078-78F0-588DED7F6F8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4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32.png"/><Relationship Id="rId1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5.png"/><Relationship Id="rId9" Type="http://schemas.openxmlformats.org/officeDocument/2006/relationships/image" Target="../media/image76.png"/><Relationship Id="rId1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85.png"/><Relationship Id="rId3" Type="http://schemas.openxmlformats.org/officeDocument/2006/relationships/image" Target="../media/image61.png"/><Relationship Id="rId7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74.png"/><Relationship Id="rId2" Type="http://schemas.openxmlformats.org/officeDocument/2006/relationships/image" Target="../media/image80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81.png"/><Relationship Id="rId9" Type="http://schemas.openxmlformats.org/officeDocument/2006/relationships/image" Target="../media/image66.png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9.png"/><Relationship Id="rId18" Type="http://schemas.openxmlformats.org/officeDocument/2006/relationships/image" Target="../media/image9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8.png"/><Relationship Id="rId17" Type="http://schemas.openxmlformats.org/officeDocument/2006/relationships/image" Target="../media/image74.png"/><Relationship Id="rId2" Type="http://schemas.openxmlformats.org/officeDocument/2006/relationships/image" Target="../media/image8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91.png"/><Relationship Id="rId10" Type="http://schemas.openxmlformats.org/officeDocument/2006/relationships/image" Target="../media/image89.png"/><Relationship Id="rId4" Type="http://schemas.openxmlformats.org/officeDocument/2006/relationships/image" Target="../media/image81.png"/><Relationship Id="rId9" Type="http://schemas.openxmlformats.org/officeDocument/2006/relationships/image" Target="../media/image88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91.png"/><Relationship Id="rId18" Type="http://schemas.openxmlformats.org/officeDocument/2006/relationships/image" Target="../media/image97.png"/><Relationship Id="rId3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image" Target="../media/image95.png"/><Relationship Id="rId17" Type="http://schemas.openxmlformats.org/officeDocument/2006/relationships/image" Target="../media/image64.png"/><Relationship Id="rId2" Type="http://schemas.openxmlformats.org/officeDocument/2006/relationships/image" Target="../media/image93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94.png"/><Relationship Id="rId5" Type="http://schemas.openxmlformats.org/officeDocument/2006/relationships/image" Target="../media/image66.png"/><Relationship Id="rId15" Type="http://schemas.openxmlformats.org/officeDocument/2006/relationships/image" Target="../media/image9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9.png"/><Relationship Id="rId18" Type="http://schemas.openxmlformats.org/officeDocument/2006/relationships/image" Target="../media/image100.png"/><Relationship Id="rId3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image" Target="../media/image99.png"/><Relationship Id="rId17" Type="http://schemas.openxmlformats.org/officeDocument/2006/relationships/image" Target="../media/image64.png"/><Relationship Id="rId2" Type="http://schemas.openxmlformats.org/officeDocument/2006/relationships/image" Target="../media/image98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9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image" Target="../media/image1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16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5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1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266950"/>
            <a:ext cx="3333115" cy="107914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915669">
              <a:lnSpc>
                <a:spcPts val="3990"/>
              </a:lnSpc>
              <a:spcBef>
                <a:spcPts val="50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Containerization Using Docker - I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040" y="1630881"/>
            <a:ext cx="4223911" cy="2613275"/>
          </a:xfrm>
          <a:prstGeom prst="rect">
            <a:avLst/>
          </a:prstGeom>
        </p:spPr>
      </p:pic>
      <p:pic>
        <p:nvPicPr>
          <p:cNvPr id="2" name="Picture 1" descr="A white arrow in a circle&#10;&#10;AI-generated content may be incorrect.">
            <a:extLst>
              <a:ext uri="{FF2B5EF4-FFF2-40B4-BE49-F238E27FC236}">
                <a16:creationId xmlns:a16="http://schemas.microsoft.com/office/drawing/2014/main" id="{7F005E1B-A1E6-BAA5-FC6D-41BD25685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71950"/>
            <a:ext cx="2186902" cy="350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17" y="3115626"/>
            <a:ext cx="5778500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What is Containerization?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549" y="990584"/>
            <a:ext cx="7000875" cy="876300"/>
            <a:chOff x="1352549" y="990584"/>
            <a:chExt cx="7000875" cy="876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990584"/>
              <a:ext cx="7000859" cy="876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064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6780007" y="0"/>
                  </a:moveTo>
                  <a:lnTo>
                    <a:pt x="131313" y="0"/>
                  </a:lnTo>
                  <a:lnTo>
                    <a:pt x="80201" y="10319"/>
                  </a:lnTo>
                  <a:lnTo>
                    <a:pt x="38461" y="38461"/>
                  </a:lnTo>
                  <a:lnTo>
                    <a:pt x="10319" y="80200"/>
                  </a:lnTo>
                  <a:lnTo>
                    <a:pt x="0" y="131307"/>
                  </a:lnTo>
                  <a:lnTo>
                    <a:pt x="0" y="656569"/>
                  </a:lnTo>
                  <a:lnTo>
                    <a:pt x="10319" y="707682"/>
                  </a:lnTo>
                  <a:lnTo>
                    <a:pt x="38461" y="749430"/>
                  </a:lnTo>
                  <a:lnTo>
                    <a:pt x="80201" y="777583"/>
                  </a:lnTo>
                  <a:lnTo>
                    <a:pt x="131313" y="787907"/>
                  </a:lnTo>
                  <a:lnTo>
                    <a:pt x="6780007" y="787907"/>
                  </a:lnTo>
                  <a:lnTo>
                    <a:pt x="6831133" y="777583"/>
                  </a:lnTo>
                  <a:lnTo>
                    <a:pt x="6872880" y="749430"/>
                  </a:lnTo>
                  <a:lnTo>
                    <a:pt x="6901025" y="707682"/>
                  </a:lnTo>
                  <a:lnTo>
                    <a:pt x="6911345" y="656569"/>
                  </a:lnTo>
                  <a:lnTo>
                    <a:pt x="6911345" y="131307"/>
                  </a:lnTo>
                  <a:lnTo>
                    <a:pt x="6901025" y="80200"/>
                  </a:lnTo>
                  <a:lnTo>
                    <a:pt x="6872880" y="38461"/>
                  </a:lnTo>
                  <a:lnTo>
                    <a:pt x="6831133" y="10319"/>
                  </a:lnTo>
                  <a:lnTo>
                    <a:pt x="6780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9064" y="1007882"/>
              <a:ext cx="6911340" cy="788035"/>
            </a:xfrm>
            <a:custGeom>
              <a:avLst/>
              <a:gdLst/>
              <a:ahLst/>
              <a:cxnLst/>
              <a:rect l="l" t="t" r="r" b="b"/>
              <a:pathLst>
                <a:path w="6911340" h="788035">
                  <a:moveTo>
                    <a:pt x="0" y="131307"/>
                  </a:moveTo>
                  <a:lnTo>
                    <a:pt x="10319" y="80200"/>
                  </a:lnTo>
                  <a:lnTo>
                    <a:pt x="38461" y="38461"/>
                  </a:lnTo>
                  <a:lnTo>
                    <a:pt x="80201" y="10319"/>
                  </a:lnTo>
                  <a:lnTo>
                    <a:pt x="131313" y="0"/>
                  </a:lnTo>
                  <a:lnTo>
                    <a:pt x="6780007" y="0"/>
                  </a:lnTo>
                  <a:lnTo>
                    <a:pt x="6831133" y="10319"/>
                  </a:lnTo>
                  <a:lnTo>
                    <a:pt x="6872880" y="38461"/>
                  </a:lnTo>
                  <a:lnTo>
                    <a:pt x="6901025" y="80200"/>
                  </a:lnTo>
                  <a:lnTo>
                    <a:pt x="6911345" y="131307"/>
                  </a:lnTo>
                  <a:lnTo>
                    <a:pt x="6911345" y="656569"/>
                  </a:lnTo>
                  <a:lnTo>
                    <a:pt x="6901025" y="707682"/>
                  </a:lnTo>
                  <a:lnTo>
                    <a:pt x="6872880" y="749430"/>
                  </a:lnTo>
                  <a:lnTo>
                    <a:pt x="6831133" y="777583"/>
                  </a:lnTo>
                  <a:lnTo>
                    <a:pt x="6780007" y="787907"/>
                  </a:lnTo>
                  <a:lnTo>
                    <a:pt x="131313" y="787907"/>
                  </a:lnTo>
                  <a:lnTo>
                    <a:pt x="80201" y="777583"/>
                  </a:lnTo>
                  <a:lnTo>
                    <a:pt x="38461" y="749430"/>
                  </a:lnTo>
                  <a:lnTo>
                    <a:pt x="10319" y="707682"/>
                  </a:lnTo>
                  <a:lnTo>
                    <a:pt x="0" y="656569"/>
                  </a:lnTo>
                  <a:lnTo>
                    <a:pt x="0" y="13130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What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is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Containerization?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44349" y="1082260"/>
            <a:ext cx="616077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1750" marR="5080" indent="-1905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Application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b="1" dirty="0">
                <a:latin typeface="Lucida Grande"/>
                <a:cs typeface="Calibri"/>
              </a:rPr>
              <a:t>containerization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OS-level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virtualization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method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deploy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distributed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applications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without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launching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entire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virtual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machine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(VM)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for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each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app.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7950" y="2209800"/>
            <a:ext cx="4076700" cy="232410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57982" y="2222188"/>
          <a:ext cx="3987164" cy="223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8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Bins/Libs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Container</a:t>
                      </a:r>
                      <a:r>
                        <a:rPr sz="13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Engine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 gridSpan="3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350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B9E2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Hardware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4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2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Problems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before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6144" y="1028973"/>
            <a:ext cx="6237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Developers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when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their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system,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would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perfectly.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But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same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</a:t>
            </a:r>
          </a:p>
          <a:p>
            <a:pPr marL="3810" algn="ctr">
              <a:lnSpc>
                <a:spcPts val="1600"/>
              </a:lnSpc>
            </a:pPr>
            <a:r>
              <a:rPr sz="1350" dirty="0">
                <a:latin typeface="Lucida Grande"/>
                <a:cs typeface="Calibri"/>
              </a:rPr>
              <a:t>would not run on the operations team’s system.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418"/>
            <a:ext cx="2197735" cy="1630045"/>
            <a:chOff x="1640574" y="2148418"/>
            <a:chExt cx="219773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6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87068" y="2329876"/>
            <a:ext cx="961236" cy="3590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9850" marR="5080" indent="-5715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Works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fine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my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system!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8322" y="3850002"/>
            <a:ext cx="800016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Developer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59185" y="3850002"/>
            <a:ext cx="979815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Operations/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Testing</a:t>
            </a:r>
          </a:p>
        </p:txBody>
      </p:sp>
      <p:sp>
        <p:nvSpPr>
          <p:cNvPr id="15" name="object 15"/>
          <p:cNvSpPr/>
          <p:nvPr/>
        </p:nvSpPr>
        <p:spPr>
          <a:xfrm>
            <a:off x="4667389" y="2634110"/>
            <a:ext cx="1506220" cy="909319"/>
          </a:xfrm>
          <a:custGeom>
            <a:avLst/>
            <a:gdLst/>
            <a:ahLst/>
            <a:cxnLst/>
            <a:rect l="l" t="t" r="r" b="b"/>
            <a:pathLst>
              <a:path w="1506220" h="909320">
                <a:moveTo>
                  <a:pt x="1066783" y="909189"/>
                </a:moveTo>
                <a:lnTo>
                  <a:pt x="1123049" y="756027"/>
                </a:lnTo>
                <a:lnTo>
                  <a:pt x="1181229" y="736506"/>
                </a:lnTo>
                <a:lnTo>
                  <a:pt x="1234972" y="714648"/>
                </a:lnTo>
                <a:lnTo>
                  <a:pt x="1284176" y="690648"/>
                </a:lnTo>
                <a:lnTo>
                  <a:pt x="1328739" y="664700"/>
                </a:lnTo>
                <a:lnTo>
                  <a:pt x="1368562" y="636997"/>
                </a:lnTo>
                <a:lnTo>
                  <a:pt x="1403543" y="607734"/>
                </a:lnTo>
                <a:lnTo>
                  <a:pt x="1433579" y="577104"/>
                </a:lnTo>
                <a:lnTo>
                  <a:pt x="1458572" y="545302"/>
                </a:lnTo>
                <a:lnTo>
                  <a:pt x="1478419" y="512521"/>
                </a:lnTo>
                <a:lnTo>
                  <a:pt x="1502271" y="444801"/>
                </a:lnTo>
                <a:lnTo>
                  <a:pt x="1506074" y="410250"/>
                </a:lnTo>
                <a:lnTo>
                  <a:pt x="1504327" y="375496"/>
                </a:lnTo>
                <a:lnTo>
                  <a:pt x="1483777" y="306157"/>
                </a:lnTo>
                <a:lnTo>
                  <a:pt x="1464773" y="271960"/>
                </a:lnTo>
                <a:lnTo>
                  <a:pt x="1439814" y="238337"/>
                </a:lnTo>
                <a:lnTo>
                  <a:pt x="1408799" y="205482"/>
                </a:lnTo>
                <a:lnTo>
                  <a:pt x="1379387" y="179769"/>
                </a:lnTo>
                <a:lnTo>
                  <a:pt x="1347015" y="155645"/>
                </a:lnTo>
                <a:lnTo>
                  <a:pt x="1311878" y="133138"/>
                </a:lnTo>
                <a:lnTo>
                  <a:pt x="1274177" y="112279"/>
                </a:lnTo>
                <a:lnTo>
                  <a:pt x="1234109" y="93096"/>
                </a:lnTo>
                <a:lnTo>
                  <a:pt x="1191873" y="75620"/>
                </a:lnTo>
                <a:lnTo>
                  <a:pt x="1147667" y="59880"/>
                </a:lnTo>
                <a:lnTo>
                  <a:pt x="1101689" y="45905"/>
                </a:lnTo>
                <a:lnTo>
                  <a:pt x="1054137" y="33726"/>
                </a:lnTo>
                <a:lnTo>
                  <a:pt x="1005211" y="23371"/>
                </a:lnTo>
                <a:lnTo>
                  <a:pt x="955108" y="14870"/>
                </a:lnTo>
                <a:lnTo>
                  <a:pt x="904026" y="8253"/>
                </a:lnTo>
                <a:lnTo>
                  <a:pt x="852164" y="3549"/>
                </a:lnTo>
                <a:lnTo>
                  <a:pt x="799720" y="788"/>
                </a:lnTo>
                <a:lnTo>
                  <a:pt x="746893" y="0"/>
                </a:lnTo>
                <a:lnTo>
                  <a:pt x="693881" y="1213"/>
                </a:lnTo>
                <a:lnTo>
                  <a:pt x="640882" y="4458"/>
                </a:lnTo>
                <a:lnTo>
                  <a:pt x="588094" y="9764"/>
                </a:lnTo>
                <a:lnTo>
                  <a:pt x="535716" y="17160"/>
                </a:lnTo>
                <a:lnTo>
                  <a:pt x="483947" y="26677"/>
                </a:lnTo>
                <a:lnTo>
                  <a:pt x="432983" y="38343"/>
                </a:lnTo>
                <a:lnTo>
                  <a:pt x="383025" y="52188"/>
                </a:lnTo>
                <a:lnTo>
                  <a:pt x="324844" y="71709"/>
                </a:lnTo>
                <a:lnTo>
                  <a:pt x="271102" y="93567"/>
                </a:lnTo>
                <a:lnTo>
                  <a:pt x="221898" y="117567"/>
                </a:lnTo>
                <a:lnTo>
                  <a:pt x="177334" y="143515"/>
                </a:lnTo>
                <a:lnTo>
                  <a:pt x="137511" y="171217"/>
                </a:lnTo>
                <a:lnTo>
                  <a:pt x="102531" y="200480"/>
                </a:lnTo>
                <a:lnTo>
                  <a:pt x="72494" y="231107"/>
                </a:lnTo>
                <a:lnTo>
                  <a:pt x="47501" y="262907"/>
                </a:lnTo>
                <a:lnTo>
                  <a:pt x="27655" y="295683"/>
                </a:lnTo>
                <a:lnTo>
                  <a:pt x="3803" y="363392"/>
                </a:lnTo>
                <a:lnTo>
                  <a:pt x="0" y="397936"/>
                </a:lnTo>
                <a:lnTo>
                  <a:pt x="1747" y="432680"/>
                </a:lnTo>
                <a:lnTo>
                  <a:pt x="22296" y="501994"/>
                </a:lnTo>
                <a:lnTo>
                  <a:pt x="41301" y="536175"/>
                </a:lnTo>
                <a:lnTo>
                  <a:pt x="66260" y="569780"/>
                </a:lnTo>
                <a:lnTo>
                  <a:pt x="97275" y="602615"/>
                </a:lnTo>
                <a:lnTo>
                  <a:pt x="127233" y="628767"/>
                </a:lnTo>
                <a:lnTo>
                  <a:pt x="160437" y="653373"/>
                </a:lnTo>
                <a:lnTo>
                  <a:pt x="196681" y="676378"/>
                </a:lnTo>
                <a:lnTo>
                  <a:pt x="235758" y="697727"/>
                </a:lnTo>
                <a:lnTo>
                  <a:pt x="277462" y="717364"/>
                </a:lnTo>
                <a:lnTo>
                  <a:pt x="321585" y="735234"/>
                </a:lnTo>
                <a:lnTo>
                  <a:pt x="367923" y="751283"/>
                </a:lnTo>
                <a:lnTo>
                  <a:pt x="416267" y="765455"/>
                </a:lnTo>
                <a:lnTo>
                  <a:pt x="466412" y="777695"/>
                </a:lnTo>
                <a:lnTo>
                  <a:pt x="518151" y="787949"/>
                </a:lnTo>
                <a:lnTo>
                  <a:pt x="571277" y="796160"/>
                </a:lnTo>
                <a:lnTo>
                  <a:pt x="625585" y="802275"/>
                </a:lnTo>
                <a:lnTo>
                  <a:pt x="680867" y="806238"/>
                </a:lnTo>
                <a:lnTo>
                  <a:pt x="736918" y="807993"/>
                </a:lnTo>
                <a:lnTo>
                  <a:pt x="793529" y="807487"/>
                </a:lnTo>
                <a:lnTo>
                  <a:pt x="850496" y="804663"/>
                </a:lnTo>
                <a:lnTo>
                  <a:pt x="1066783" y="909189"/>
                </a:lnTo>
                <a:close/>
              </a:path>
            </a:pathLst>
          </a:custGeom>
          <a:ln w="12701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1357" y="2769551"/>
            <a:ext cx="1066146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38100" algn="just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Lucida Grande"/>
                <a:cs typeface="Calibri"/>
              </a:rPr>
              <a:t>Doesn’t</a:t>
            </a:r>
            <a:r>
              <a:rPr lang="en-IN" sz="1100" dirty="0">
                <a:latin typeface="Lucida Grande"/>
                <a:cs typeface="Calibri"/>
              </a:rPr>
              <a:t> </a:t>
            </a:r>
            <a:r>
              <a:rPr sz="1100" dirty="0">
                <a:latin typeface="Lucida Grande"/>
                <a:cs typeface="Calibri"/>
              </a:rPr>
              <a:t>work 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my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system.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Faulty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code!</a:t>
            </a: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7503" y="2788337"/>
            <a:ext cx="1135191" cy="1226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2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Problems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before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5194" y="1018072"/>
            <a:ext cx="621220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 marR="5080" indent="-15240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problem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with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environment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Well,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simple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answer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could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give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same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operations/testing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team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418"/>
            <a:ext cx="2197735" cy="1630045"/>
            <a:chOff x="1640574" y="2148418"/>
            <a:chExt cx="219773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6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723717" y="0"/>
                  </a:moveTo>
                  <a:lnTo>
                    <a:pt x="669774" y="1402"/>
                  </a:lnTo>
                  <a:lnTo>
                    <a:pt x="616321" y="4725"/>
                  </a:lnTo>
                  <a:lnTo>
                    <a:pt x="563581" y="9939"/>
                  </a:lnTo>
                  <a:lnTo>
                    <a:pt x="511779" y="17013"/>
                  </a:lnTo>
                  <a:lnTo>
                    <a:pt x="461135" y="25918"/>
                  </a:lnTo>
                  <a:lnTo>
                    <a:pt x="411874" y="36623"/>
                  </a:lnTo>
                  <a:lnTo>
                    <a:pt x="364218" y="49097"/>
                  </a:lnTo>
                  <a:lnTo>
                    <a:pt x="318391" y="63311"/>
                  </a:lnTo>
                  <a:lnTo>
                    <a:pt x="274614" y="79234"/>
                  </a:lnTo>
                  <a:lnTo>
                    <a:pt x="233111" y="96836"/>
                  </a:lnTo>
                  <a:lnTo>
                    <a:pt x="194105" y="116086"/>
                  </a:lnTo>
                  <a:lnTo>
                    <a:pt x="157819" y="136955"/>
                  </a:lnTo>
                  <a:lnTo>
                    <a:pt x="124476" y="159412"/>
                  </a:lnTo>
                  <a:lnTo>
                    <a:pt x="94298" y="183427"/>
                  </a:lnTo>
                  <a:lnTo>
                    <a:pt x="62436" y="214468"/>
                  </a:lnTo>
                  <a:lnTo>
                    <a:pt x="37191" y="246267"/>
                  </a:lnTo>
                  <a:lnTo>
                    <a:pt x="6090" y="311322"/>
                  </a:lnTo>
                  <a:lnTo>
                    <a:pt x="0" y="344166"/>
                  </a:lnTo>
                  <a:lnTo>
                    <a:pt x="61" y="376946"/>
                  </a:lnTo>
                  <a:lnTo>
                    <a:pt x="18174" y="441495"/>
                  </a:lnTo>
                  <a:lnTo>
                    <a:pt x="59497" y="503322"/>
                  </a:lnTo>
                  <a:lnTo>
                    <a:pt x="88570" y="532701"/>
                  </a:lnTo>
                  <a:lnTo>
                    <a:pt x="123096" y="560783"/>
                  </a:lnTo>
                  <a:lnTo>
                    <a:pt x="162959" y="587362"/>
                  </a:lnTo>
                  <a:lnTo>
                    <a:pt x="208041" y="612233"/>
                  </a:lnTo>
                  <a:lnTo>
                    <a:pt x="258226" y="635189"/>
                  </a:lnTo>
                  <a:lnTo>
                    <a:pt x="313398" y="656025"/>
                  </a:lnTo>
                  <a:lnTo>
                    <a:pt x="373440" y="674536"/>
                  </a:lnTo>
                  <a:lnTo>
                    <a:pt x="428435" y="811184"/>
                  </a:lnTo>
                  <a:lnTo>
                    <a:pt x="639759" y="717970"/>
                  </a:lnTo>
                  <a:lnTo>
                    <a:pt x="695400" y="720491"/>
                  </a:lnTo>
                  <a:lnTo>
                    <a:pt x="750692" y="720941"/>
                  </a:lnTo>
                  <a:lnTo>
                    <a:pt x="805436" y="719371"/>
                  </a:lnTo>
                  <a:lnTo>
                    <a:pt x="859429" y="715830"/>
                  </a:lnTo>
                  <a:lnTo>
                    <a:pt x="912470" y="710368"/>
                  </a:lnTo>
                  <a:lnTo>
                    <a:pt x="964358" y="703034"/>
                  </a:lnTo>
                  <a:lnTo>
                    <a:pt x="1014891" y="693877"/>
                  </a:lnTo>
                  <a:lnTo>
                    <a:pt x="1063867" y="682948"/>
                  </a:lnTo>
                  <a:lnTo>
                    <a:pt x="1111086" y="670295"/>
                  </a:lnTo>
                  <a:lnTo>
                    <a:pt x="1156345" y="655968"/>
                  </a:lnTo>
                  <a:lnTo>
                    <a:pt x="1199443" y="640017"/>
                  </a:lnTo>
                  <a:lnTo>
                    <a:pt x="1240179" y="622491"/>
                  </a:lnTo>
                  <a:lnTo>
                    <a:pt x="1278351" y="603439"/>
                  </a:lnTo>
                  <a:lnTo>
                    <a:pt x="1313758" y="582911"/>
                  </a:lnTo>
                  <a:lnTo>
                    <a:pt x="1346198" y="560957"/>
                  </a:lnTo>
                  <a:lnTo>
                    <a:pt x="1407351" y="506586"/>
                  </a:lnTo>
                  <a:lnTo>
                    <a:pt x="1432610" y="474786"/>
                  </a:lnTo>
                  <a:lnTo>
                    <a:pt x="1463728" y="409731"/>
                  </a:lnTo>
                  <a:lnTo>
                    <a:pt x="1469821" y="376888"/>
                  </a:lnTo>
                  <a:lnTo>
                    <a:pt x="1469760" y="344107"/>
                  </a:lnTo>
                  <a:lnTo>
                    <a:pt x="1451642" y="279559"/>
                  </a:lnTo>
                  <a:lnTo>
                    <a:pt x="1410308" y="217731"/>
                  </a:lnTo>
                  <a:lnTo>
                    <a:pt x="1381229" y="188352"/>
                  </a:lnTo>
                  <a:lnTo>
                    <a:pt x="1346696" y="160270"/>
                  </a:lnTo>
                  <a:lnTo>
                    <a:pt x="1306828" y="133691"/>
                  </a:lnTo>
                  <a:lnTo>
                    <a:pt x="1261740" y="108821"/>
                  </a:lnTo>
                  <a:lnTo>
                    <a:pt x="1211551" y="85864"/>
                  </a:lnTo>
                  <a:lnTo>
                    <a:pt x="1156377" y="65028"/>
                  </a:lnTo>
                  <a:lnTo>
                    <a:pt x="1096334" y="46517"/>
                  </a:lnTo>
                  <a:lnTo>
                    <a:pt x="1045198" y="33624"/>
                  </a:lnTo>
                  <a:lnTo>
                    <a:pt x="992992" y="22864"/>
                  </a:lnTo>
                  <a:lnTo>
                    <a:pt x="939939" y="14207"/>
                  </a:lnTo>
                  <a:lnTo>
                    <a:pt x="886262" y="7622"/>
                  </a:lnTo>
                  <a:lnTo>
                    <a:pt x="832184" y="3080"/>
                  </a:lnTo>
                  <a:lnTo>
                    <a:pt x="777928" y="549"/>
                  </a:lnTo>
                  <a:lnTo>
                    <a:pt x="72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139" y="2154769"/>
              <a:ext cx="1470025" cy="811530"/>
            </a:xfrm>
            <a:custGeom>
              <a:avLst/>
              <a:gdLst/>
              <a:ahLst/>
              <a:cxnLst/>
              <a:rect l="l" t="t" r="r" b="b"/>
              <a:pathLst>
                <a:path w="1470025" h="811530">
                  <a:moveTo>
                    <a:pt x="428435" y="811184"/>
                  </a:moveTo>
                  <a:lnTo>
                    <a:pt x="373440" y="674536"/>
                  </a:lnTo>
                  <a:lnTo>
                    <a:pt x="313398" y="656025"/>
                  </a:lnTo>
                  <a:lnTo>
                    <a:pt x="258226" y="635189"/>
                  </a:lnTo>
                  <a:lnTo>
                    <a:pt x="208041" y="612233"/>
                  </a:lnTo>
                  <a:lnTo>
                    <a:pt x="162959" y="587362"/>
                  </a:lnTo>
                  <a:lnTo>
                    <a:pt x="123096" y="560783"/>
                  </a:lnTo>
                  <a:lnTo>
                    <a:pt x="88570" y="532701"/>
                  </a:lnTo>
                  <a:lnTo>
                    <a:pt x="59497" y="503322"/>
                  </a:lnTo>
                  <a:lnTo>
                    <a:pt x="35993" y="472851"/>
                  </a:lnTo>
                  <a:lnTo>
                    <a:pt x="6158" y="409458"/>
                  </a:lnTo>
                  <a:lnTo>
                    <a:pt x="0" y="344166"/>
                  </a:lnTo>
                  <a:lnTo>
                    <a:pt x="6090" y="311322"/>
                  </a:lnTo>
                  <a:lnTo>
                    <a:pt x="37191" y="246267"/>
                  </a:lnTo>
                  <a:lnTo>
                    <a:pt x="62436" y="214468"/>
                  </a:lnTo>
                  <a:lnTo>
                    <a:pt x="94298" y="183427"/>
                  </a:lnTo>
                  <a:lnTo>
                    <a:pt x="124476" y="159412"/>
                  </a:lnTo>
                  <a:lnTo>
                    <a:pt x="157819" y="136955"/>
                  </a:lnTo>
                  <a:lnTo>
                    <a:pt x="194105" y="116086"/>
                  </a:lnTo>
                  <a:lnTo>
                    <a:pt x="233111" y="96836"/>
                  </a:lnTo>
                  <a:lnTo>
                    <a:pt x="274614" y="79234"/>
                  </a:lnTo>
                  <a:lnTo>
                    <a:pt x="318391" y="63311"/>
                  </a:lnTo>
                  <a:lnTo>
                    <a:pt x="364218" y="49097"/>
                  </a:lnTo>
                  <a:lnTo>
                    <a:pt x="411874" y="36623"/>
                  </a:lnTo>
                  <a:lnTo>
                    <a:pt x="461135" y="25918"/>
                  </a:lnTo>
                  <a:lnTo>
                    <a:pt x="511779" y="17013"/>
                  </a:lnTo>
                  <a:lnTo>
                    <a:pt x="563581" y="9939"/>
                  </a:lnTo>
                  <a:lnTo>
                    <a:pt x="616321" y="4725"/>
                  </a:lnTo>
                  <a:lnTo>
                    <a:pt x="669774" y="1402"/>
                  </a:lnTo>
                  <a:lnTo>
                    <a:pt x="723717" y="0"/>
                  </a:lnTo>
                  <a:lnTo>
                    <a:pt x="777928" y="549"/>
                  </a:lnTo>
                  <a:lnTo>
                    <a:pt x="832184" y="3080"/>
                  </a:lnTo>
                  <a:lnTo>
                    <a:pt x="886262" y="7622"/>
                  </a:lnTo>
                  <a:lnTo>
                    <a:pt x="939939" y="14207"/>
                  </a:lnTo>
                  <a:lnTo>
                    <a:pt x="992992" y="22864"/>
                  </a:lnTo>
                  <a:lnTo>
                    <a:pt x="1045198" y="33624"/>
                  </a:lnTo>
                  <a:lnTo>
                    <a:pt x="1096334" y="46517"/>
                  </a:lnTo>
                  <a:lnTo>
                    <a:pt x="1156377" y="65028"/>
                  </a:lnTo>
                  <a:lnTo>
                    <a:pt x="1211551" y="85864"/>
                  </a:lnTo>
                  <a:lnTo>
                    <a:pt x="1261740" y="108821"/>
                  </a:lnTo>
                  <a:lnTo>
                    <a:pt x="1306828" y="133691"/>
                  </a:lnTo>
                  <a:lnTo>
                    <a:pt x="1346696" y="160270"/>
                  </a:lnTo>
                  <a:lnTo>
                    <a:pt x="1381229" y="188352"/>
                  </a:lnTo>
                  <a:lnTo>
                    <a:pt x="1410308" y="217731"/>
                  </a:lnTo>
                  <a:lnTo>
                    <a:pt x="1433818" y="248202"/>
                  </a:lnTo>
                  <a:lnTo>
                    <a:pt x="1463661" y="311596"/>
                  </a:lnTo>
                  <a:lnTo>
                    <a:pt x="1469821" y="376888"/>
                  </a:lnTo>
                  <a:lnTo>
                    <a:pt x="1463728" y="409731"/>
                  </a:lnTo>
                  <a:lnTo>
                    <a:pt x="1432610" y="474786"/>
                  </a:lnTo>
                  <a:lnTo>
                    <a:pt x="1407351" y="506586"/>
                  </a:lnTo>
                  <a:lnTo>
                    <a:pt x="1375470" y="537626"/>
                  </a:lnTo>
                  <a:lnTo>
                    <a:pt x="1313758" y="582911"/>
                  </a:lnTo>
                  <a:lnTo>
                    <a:pt x="1278351" y="603439"/>
                  </a:lnTo>
                  <a:lnTo>
                    <a:pt x="1240179" y="622491"/>
                  </a:lnTo>
                  <a:lnTo>
                    <a:pt x="1199443" y="640017"/>
                  </a:lnTo>
                  <a:lnTo>
                    <a:pt x="1156345" y="655968"/>
                  </a:lnTo>
                  <a:lnTo>
                    <a:pt x="1111086" y="670295"/>
                  </a:lnTo>
                  <a:lnTo>
                    <a:pt x="1063867" y="682948"/>
                  </a:lnTo>
                  <a:lnTo>
                    <a:pt x="1014891" y="693877"/>
                  </a:lnTo>
                  <a:lnTo>
                    <a:pt x="964358" y="703034"/>
                  </a:lnTo>
                  <a:lnTo>
                    <a:pt x="912470" y="710368"/>
                  </a:lnTo>
                  <a:lnTo>
                    <a:pt x="859429" y="715830"/>
                  </a:lnTo>
                  <a:lnTo>
                    <a:pt x="805436" y="719371"/>
                  </a:lnTo>
                  <a:lnTo>
                    <a:pt x="750692" y="720941"/>
                  </a:lnTo>
                  <a:lnTo>
                    <a:pt x="695400" y="720491"/>
                  </a:lnTo>
                  <a:lnTo>
                    <a:pt x="639759" y="717970"/>
                  </a:lnTo>
                  <a:lnTo>
                    <a:pt x="428435" y="811184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54828" y="2201589"/>
            <a:ext cx="957764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0" marR="5080" indent="-19050" algn="just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Lucida Grande"/>
                <a:cs typeface="Calibri"/>
              </a:rPr>
              <a:t>Well,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try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the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VM that I’m working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in.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98335" y="3850002"/>
            <a:ext cx="9036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Developer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279590" y="2457491"/>
            <a:ext cx="2635250" cy="1362075"/>
            <a:chOff x="4279590" y="2457491"/>
            <a:chExt cx="2635250" cy="13620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5003" y="3065016"/>
              <a:ext cx="749780" cy="754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85940" y="2463841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285940" y="2463841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59200" y="3849999"/>
            <a:ext cx="90360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Operations/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Testing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74873" y="2600259"/>
            <a:ext cx="1123950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270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Lucida Grande"/>
                <a:cs typeface="Calibri"/>
              </a:rPr>
              <a:t>That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could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break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another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code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testing/production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server!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4890" y="1685925"/>
            <a:ext cx="3895710" cy="2286000"/>
            <a:chOff x="4714890" y="1685925"/>
            <a:chExt cx="3667125" cy="2286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890" y="1685925"/>
              <a:ext cx="3667122" cy="228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37872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3204575" y="0"/>
                  </a:moveTo>
                  <a:lnTo>
                    <a:pt x="365485" y="0"/>
                  </a:lnTo>
                  <a:lnTo>
                    <a:pt x="319624" y="2846"/>
                  </a:lnTo>
                  <a:lnTo>
                    <a:pt x="275467" y="11159"/>
                  </a:lnTo>
                  <a:lnTo>
                    <a:pt x="233357" y="24594"/>
                  </a:lnTo>
                  <a:lnTo>
                    <a:pt x="193634" y="42810"/>
                  </a:lnTo>
                  <a:lnTo>
                    <a:pt x="156641" y="65464"/>
                  </a:lnTo>
                  <a:lnTo>
                    <a:pt x="122720" y="92214"/>
                  </a:lnTo>
                  <a:lnTo>
                    <a:pt x="92213" y="122718"/>
                  </a:lnTo>
                  <a:lnTo>
                    <a:pt x="65461" y="156633"/>
                  </a:lnTo>
                  <a:lnTo>
                    <a:pt x="42807" y="193617"/>
                  </a:lnTo>
                  <a:lnTo>
                    <a:pt x="24591" y="233328"/>
                  </a:lnTo>
                  <a:lnTo>
                    <a:pt x="11157" y="275422"/>
                  </a:lnTo>
                  <a:lnTo>
                    <a:pt x="2846" y="319558"/>
                  </a:lnTo>
                  <a:lnTo>
                    <a:pt x="0" y="365394"/>
                  </a:lnTo>
                  <a:lnTo>
                    <a:pt x="0" y="1827282"/>
                  </a:lnTo>
                  <a:lnTo>
                    <a:pt x="2846" y="1873144"/>
                  </a:lnTo>
                  <a:lnTo>
                    <a:pt x="11157" y="1917303"/>
                  </a:lnTo>
                  <a:lnTo>
                    <a:pt x="24591" y="1959418"/>
                  </a:lnTo>
                  <a:lnTo>
                    <a:pt x="42807" y="1999146"/>
                  </a:lnTo>
                  <a:lnTo>
                    <a:pt x="65461" y="2036146"/>
                  </a:lnTo>
                  <a:lnTo>
                    <a:pt x="92213" y="2070073"/>
                  </a:lnTo>
                  <a:lnTo>
                    <a:pt x="122720" y="2100588"/>
                  </a:lnTo>
                  <a:lnTo>
                    <a:pt x="156641" y="2127346"/>
                  </a:lnTo>
                  <a:lnTo>
                    <a:pt x="193634" y="2150007"/>
                  </a:lnTo>
                  <a:lnTo>
                    <a:pt x="233357" y="2168228"/>
                  </a:lnTo>
                  <a:lnTo>
                    <a:pt x="275467" y="2181667"/>
                  </a:lnTo>
                  <a:lnTo>
                    <a:pt x="319624" y="2189981"/>
                  </a:lnTo>
                  <a:lnTo>
                    <a:pt x="365485" y="2192828"/>
                  </a:lnTo>
                  <a:lnTo>
                    <a:pt x="3204575" y="2192828"/>
                  </a:lnTo>
                  <a:lnTo>
                    <a:pt x="3250413" y="2189981"/>
                  </a:lnTo>
                  <a:lnTo>
                    <a:pt x="3294555" y="2181667"/>
                  </a:lnTo>
                  <a:lnTo>
                    <a:pt x="3336658" y="2168228"/>
                  </a:lnTo>
                  <a:lnTo>
                    <a:pt x="3376379" y="2150007"/>
                  </a:lnTo>
                  <a:lnTo>
                    <a:pt x="3413376" y="2127346"/>
                  </a:lnTo>
                  <a:lnTo>
                    <a:pt x="3447305" y="2100588"/>
                  </a:lnTo>
                  <a:lnTo>
                    <a:pt x="3477822" y="2070073"/>
                  </a:lnTo>
                  <a:lnTo>
                    <a:pt x="3504586" y="2036146"/>
                  </a:lnTo>
                  <a:lnTo>
                    <a:pt x="3527253" y="1999146"/>
                  </a:lnTo>
                  <a:lnTo>
                    <a:pt x="3545480" y="1959418"/>
                  </a:lnTo>
                  <a:lnTo>
                    <a:pt x="3558924" y="1917303"/>
                  </a:lnTo>
                  <a:lnTo>
                    <a:pt x="3567242" y="1873144"/>
                  </a:lnTo>
                  <a:lnTo>
                    <a:pt x="3570091" y="1827282"/>
                  </a:lnTo>
                  <a:lnTo>
                    <a:pt x="3570091" y="365394"/>
                  </a:lnTo>
                  <a:lnTo>
                    <a:pt x="3567242" y="319558"/>
                  </a:lnTo>
                  <a:lnTo>
                    <a:pt x="3558924" y="275422"/>
                  </a:lnTo>
                  <a:lnTo>
                    <a:pt x="3545480" y="233328"/>
                  </a:lnTo>
                  <a:lnTo>
                    <a:pt x="3527253" y="193617"/>
                  </a:lnTo>
                  <a:lnTo>
                    <a:pt x="3504586" y="156633"/>
                  </a:lnTo>
                  <a:lnTo>
                    <a:pt x="3477822" y="122718"/>
                  </a:lnTo>
                  <a:lnTo>
                    <a:pt x="3447305" y="92214"/>
                  </a:lnTo>
                  <a:lnTo>
                    <a:pt x="3413376" y="65464"/>
                  </a:lnTo>
                  <a:lnTo>
                    <a:pt x="3376379" y="42810"/>
                  </a:lnTo>
                  <a:lnTo>
                    <a:pt x="3336658" y="24594"/>
                  </a:lnTo>
                  <a:lnTo>
                    <a:pt x="3294555" y="11159"/>
                  </a:lnTo>
                  <a:lnTo>
                    <a:pt x="3250413" y="2846"/>
                  </a:lnTo>
                  <a:lnTo>
                    <a:pt x="320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37872" y="1703313"/>
              <a:ext cx="3570604" cy="2193290"/>
            </a:xfrm>
            <a:custGeom>
              <a:avLst/>
              <a:gdLst/>
              <a:ahLst/>
              <a:cxnLst/>
              <a:rect l="l" t="t" r="r" b="b"/>
              <a:pathLst>
                <a:path w="3570604" h="2193290">
                  <a:moveTo>
                    <a:pt x="0" y="365394"/>
                  </a:moveTo>
                  <a:lnTo>
                    <a:pt x="2846" y="319558"/>
                  </a:lnTo>
                  <a:lnTo>
                    <a:pt x="11157" y="275422"/>
                  </a:lnTo>
                  <a:lnTo>
                    <a:pt x="24591" y="233328"/>
                  </a:lnTo>
                  <a:lnTo>
                    <a:pt x="42807" y="193617"/>
                  </a:lnTo>
                  <a:lnTo>
                    <a:pt x="65461" y="156633"/>
                  </a:lnTo>
                  <a:lnTo>
                    <a:pt x="92213" y="122718"/>
                  </a:lnTo>
                  <a:lnTo>
                    <a:pt x="122720" y="92214"/>
                  </a:lnTo>
                  <a:lnTo>
                    <a:pt x="156641" y="65464"/>
                  </a:lnTo>
                  <a:lnTo>
                    <a:pt x="193634" y="42810"/>
                  </a:lnTo>
                  <a:lnTo>
                    <a:pt x="233357" y="24594"/>
                  </a:lnTo>
                  <a:lnTo>
                    <a:pt x="275467" y="11159"/>
                  </a:lnTo>
                  <a:lnTo>
                    <a:pt x="319624" y="2846"/>
                  </a:lnTo>
                  <a:lnTo>
                    <a:pt x="365485" y="0"/>
                  </a:lnTo>
                  <a:lnTo>
                    <a:pt x="3204575" y="0"/>
                  </a:lnTo>
                  <a:lnTo>
                    <a:pt x="3250413" y="2846"/>
                  </a:lnTo>
                  <a:lnTo>
                    <a:pt x="3294555" y="11159"/>
                  </a:lnTo>
                  <a:lnTo>
                    <a:pt x="3336658" y="24594"/>
                  </a:lnTo>
                  <a:lnTo>
                    <a:pt x="3376379" y="42810"/>
                  </a:lnTo>
                  <a:lnTo>
                    <a:pt x="3413376" y="65464"/>
                  </a:lnTo>
                  <a:lnTo>
                    <a:pt x="3447305" y="92214"/>
                  </a:lnTo>
                  <a:lnTo>
                    <a:pt x="3477822" y="122718"/>
                  </a:lnTo>
                  <a:lnTo>
                    <a:pt x="3504586" y="156633"/>
                  </a:lnTo>
                  <a:lnTo>
                    <a:pt x="3527253" y="193617"/>
                  </a:lnTo>
                  <a:lnTo>
                    <a:pt x="3545480" y="233328"/>
                  </a:lnTo>
                  <a:lnTo>
                    <a:pt x="3558924" y="275422"/>
                  </a:lnTo>
                  <a:lnTo>
                    <a:pt x="3567242" y="319558"/>
                  </a:lnTo>
                  <a:lnTo>
                    <a:pt x="3570091" y="365394"/>
                  </a:lnTo>
                  <a:lnTo>
                    <a:pt x="3570091" y="1827282"/>
                  </a:lnTo>
                  <a:lnTo>
                    <a:pt x="3567242" y="1873144"/>
                  </a:lnTo>
                  <a:lnTo>
                    <a:pt x="3558924" y="1917303"/>
                  </a:lnTo>
                  <a:lnTo>
                    <a:pt x="3545480" y="1959418"/>
                  </a:lnTo>
                  <a:lnTo>
                    <a:pt x="3527253" y="1999146"/>
                  </a:lnTo>
                  <a:lnTo>
                    <a:pt x="3504586" y="2036146"/>
                  </a:lnTo>
                  <a:lnTo>
                    <a:pt x="3477822" y="2070073"/>
                  </a:lnTo>
                  <a:lnTo>
                    <a:pt x="3447305" y="2100588"/>
                  </a:lnTo>
                  <a:lnTo>
                    <a:pt x="3413376" y="2127346"/>
                  </a:lnTo>
                  <a:lnTo>
                    <a:pt x="3376379" y="2150007"/>
                  </a:lnTo>
                  <a:lnTo>
                    <a:pt x="3336658" y="2168228"/>
                  </a:lnTo>
                  <a:lnTo>
                    <a:pt x="3294555" y="2181667"/>
                  </a:lnTo>
                  <a:lnTo>
                    <a:pt x="3250413" y="2189981"/>
                  </a:lnTo>
                  <a:lnTo>
                    <a:pt x="3204575" y="2192828"/>
                  </a:lnTo>
                  <a:lnTo>
                    <a:pt x="365485" y="2192828"/>
                  </a:lnTo>
                  <a:lnTo>
                    <a:pt x="319624" y="2189981"/>
                  </a:lnTo>
                  <a:lnTo>
                    <a:pt x="275467" y="2181667"/>
                  </a:lnTo>
                  <a:lnTo>
                    <a:pt x="233357" y="2168228"/>
                  </a:lnTo>
                  <a:lnTo>
                    <a:pt x="193634" y="2150007"/>
                  </a:lnTo>
                  <a:lnTo>
                    <a:pt x="156641" y="2127346"/>
                  </a:lnTo>
                  <a:lnTo>
                    <a:pt x="122720" y="2100588"/>
                  </a:lnTo>
                  <a:lnTo>
                    <a:pt x="92213" y="2070073"/>
                  </a:lnTo>
                  <a:lnTo>
                    <a:pt x="65461" y="2036146"/>
                  </a:lnTo>
                  <a:lnTo>
                    <a:pt x="42807" y="1999146"/>
                  </a:lnTo>
                  <a:lnTo>
                    <a:pt x="24591" y="1959418"/>
                  </a:lnTo>
                  <a:lnTo>
                    <a:pt x="11157" y="1917303"/>
                  </a:lnTo>
                  <a:lnTo>
                    <a:pt x="2846" y="1873144"/>
                  </a:lnTo>
                  <a:lnTo>
                    <a:pt x="0" y="1827282"/>
                  </a:lnTo>
                  <a:lnTo>
                    <a:pt x="0" y="365394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Problems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before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81878" y="2022153"/>
            <a:ext cx="3304922" cy="1352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VMs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took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many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resources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run.</a:t>
            </a:r>
          </a:p>
          <a:p>
            <a:pPr marL="12700" marR="5080">
              <a:lnSpc>
                <a:spcPct val="296900"/>
              </a:lnSpc>
              <a:spcBef>
                <a:spcPts val="75"/>
              </a:spcBef>
            </a:pPr>
            <a:r>
              <a:rPr sz="1350" dirty="0">
                <a:latin typeface="Lucida Grande"/>
                <a:cs typeface="Calibri"/>
              </a:rPr>
              <a:t>VMs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big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size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portable.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VMs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developer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friendly.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927457" y="1984108"/>
            <a:ext cx="301625" cy="1545590"/>
            <a:chOff x="4927457" y="1984108"/>
            <a:chExt cx="301625" cy="15455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1984108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2608948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7457" y="3228326"/>
              <a:ext cx="301129" cy="30112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025" y="1775335"/>
            <a:ext cx="2030752" cy="20629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923925"/>
            <a:ext cx="7220584" cy="857250"/>
            <a:chOff x="990600" y="923925"/>
            <a:chExt cx="7220584" cy="857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923925"/>
              <a:ext cx="7219962" cy="85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6995754" y="0"/>
                  </a:moveTo>
                  <a:lnTo>
                    <a:pt x="128549" y="0"/>
                  </a:lnTo>
                  <a:lnTo>
                    <a:pt x="78512" y="10100"/>
                  </a:lnTo>
                  <a:lnTo>
                    <a:pt x="37651" y="37646"/>
                  </a:lnTo>
                  <a:lnTo>
                    <a:pt x="10102" y="78502"/>
                  </a:lnTo>
                  <a:lnTo>
                    <a:pt x="0" y="128534"/>
                  </a:lnTo>
                  <a:lnTo>
                    <a:pt x="0" y="642762"/>
                  </a:lnTo>
                  <a:lnTo>
                    <a:pt x="10102" y="692788"/>
                  </a:lnTo>
                  <a:lnTo>
                    <a:pt x="37651" y="733634"/>
                  </a:lnTo>
                  <a:lnTo>
                    <a:pt x="78512" y="761169"/>
                  </a:lnTo>
                  <a:lnTo>
                    <a:pt x="128549" y="771265"/>
                  </a:lnTo>
                  <a:lnTo>
                    <a:pt x="6995754" y="771265"/>
                  </a:lnTo>
                  <a:lnTo>
                    <a:pt x="7045856" y="761169"/>
                  </a:lnTo>
                  <a:lnTo>
                    <a:pt x="7086748" y="733634"/>
                  </a:lnTo>
                  <a:lnTo>
                    <a:pt x="7114307" y="692788"/>
                  </a:lnTo>
                  <a:lnTo>
                    <a:pt x="7124410" y="642762"/>
                  </a:lnTo>
                  <a:lnTo>
                    <a:pt x="7124410" y="128534"/>
                  </a:lnTo>
                  <a:lnTo>
                    <a:pt x="7114307" y="78502"/>
                  </a:lnTo>
                  <a:lnTo>
                    <a:pt x="7086748" y="37646"/>
                  </a:lnTo>
                  <a:lnTo>
                    <a:pt x="7045856" y="10100"/>
                  </a:lnTo>
                  <a:lnTo>
                    <a:pt x="6995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9817" y="938265"/>
              <a:ext cx="7124700" cy="771525"/>
            </a:xfrm>
            <a:custGeom>
              <a:avLst/>
              <a:gdLst/>
              <a:ahLst/>
              <a:cxnLst/>
              <a:rect l="l" t="t" r="r" b="b"/>
              <a:pathLst>
                <a:path w="7124700" h="771525">
                  <a:moveTo>
                    <a:pt x="0" y="128534"/>
                  </a:moveTo>
                  <a:lnTo>
                    <a:pt x="10102" y="78502"/>
                  </a:lnTo>
                  <a:lnTo>
                    <a:pt x="37651" y="37646"/>
                  </a:lnTo>
                  <a:lnTo>
                    <a:pt x="78512" y="10100"/>
                  </a:lnTo>
                  <a:lnTo>
                    <a:pt x="128549" y="0"/>
                  </a:lnTo>
                  <a:lnTo>
                    <a:pt x="6995754" y="0"/>
                  </a:lnTo>
                  <a:lnTo>
                    <a:pt x="7045856" y="10100"/>
                  </a:lnTo>
                  <a:lnTo>
                    <a:pt x="7086748" y="37646"/>
                  </a:lnTo>
                  <a:lnTo>
                    <a:pt x="7114307" y="78502"/>
                  </a:lnTo>
                  <a:lnTo>
                    <a:pt x="7124410" y="128534"/>
                  </a:lnTo>
                  <a:lnTo>
                    <a:pt x="7124410" y="642762"/>
                  </a:lnTo>
                  <a:lnTo>
                    <a:pt x="7114307" y="692788"/>
                  </a:lnTo>
                  <a:lnTo>
                    <a:pt x="7086748" y="733634"/>
                  </a:lnTo>
                  <a:lnTo>
                    <a:pt x="7045856" y="761169"/>
                  </a:lnTo>
                  <a:lnTo>
                    <a:pt x="6995754" y="771265"/>
                  </a:lnTo>
                  <a:lnTo>
                    <a:pt x="128549" y="771265"/>
                  </a:lnTo>
                  <a:lnTo>
                    <a:pt x="78512" y="761169"/>
                  </a:lnTo>
                  <a:lnTo>
                    <a:pt x="37651" y="733634"/>
                  </a:lnTo>
                  <a:lnTo>
                    <a:pt x="10102" y="692788"/>
                  </a:lnTo>
                  <a:lnTo>
                    <a:pt x="0" y="642762"/>
                  </a:lnTo>
                  <a:lnTo>
                    <a:pt x="0" y="12853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70592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How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did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solve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the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problems?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6144" y="1018072"/>
            <a:ext cx="625221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0" marR="5080" indent="-495934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With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environment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issues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solved.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developer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could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easily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wrap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their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lightweight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pass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operations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team.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40574" y="2148565"/>
            <a:ext cx="2318385" cy="1630045"/>
            <a:chOff x="1640574" y="2148565"/>
            <a:chExt cx="2318385" cy="16300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574" y="2921205"/>
              <a:ext cx="957764" cy="8569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819057" y="0"/>
                  </a:moveTo>
                  <a:lnTo>
                    <a:pt x="765598" y="127"/>
                  </a:lnTo>
                  <a:lnTo>
                    <a:pt x="712442" y="1987"/>
                  </a:lnTo>
                  <a:lnTo>
                    <a:pt x="659773" y="5554"/>
                  </a:lnTo>
                  <a:lnTo>
                    <a:pt x="607774" y="10803"/>
                  </a:lnTo>
                  <a:lnTo>
                    <a:pt x="556628" y="17710"/>
                  </a:lnTo>
                  <a:lnTo>
                    <a:pt x="506518" y="26249"/>
                  </a:lnTo>
                  <a:lnTo>
                    <a:pt x="457629" y="36396"/>
                  </a:lnTo>
                  <a:lnTo>
                    <a:pt x="410143" y="48127"/>
                  </a:lnTo>
                  <a:lnTo>
                    <a:pt x="364243" y="61415"/>
                  </a:lnTo>
                  <a:lnTo>
                    <a:pt x="320114" y="76238"/>
                  </a:lnTo>
                  <a:lnTo>
                    <a:pt x="277938" y="92568"/>
                  </a:lnTo>
                  <a:lnTo>
                    <a:pt x="237898" y="110383"/>
                  </a:lnTo>
                  <a:lnTo>
                    <a:pt x="200179" y="129657"/>
                  </a:lnTo>
                  <a:lnTo>
                    <a:pt x="164964" y="150365"/>
                  </a:lnTo>
                  <a:lnTo>
                    <a:pt x="132435" y="172482"/>
                  </a:lnTo>
                  <a:lnTo>
                    <a:pt x="71590" y="225668"/>
                  </a:lnTo>
                  <a:lnTo>
                    <a:pt x="46147" y="256019"/>
                  </a:lnTo>
                  <a:lnTo>
                    <a:pt x="12129" y="318092"/>
                  </a:lnTo>
                  <a:lnTo>
                    <a:pt x="0" y="380945"/>
                  </a:lnTo>
                  <a:lnTo>
                    <a:pt x="1916" y="412269"/>
                  </a:lnTo>
                  <a:lnTo>
                    <a:pt x="21261" y="473926"/>
                  </a:lnTo>
                  <a:lnTo>
                    <a:pt x="60683" y="533208"/>
                  </a:lnTo>
                  <a:lnTo>
                    <a:pt x="87696" y="561566"/>
                  </a:lnTo>
                  <a:lnTo>
                    <a:pt x="119458" y="588857"/>
                  </a:lnTo>
                  <a:lnTo>
                    <a:pt x="155876" y="614924"/>
                  </a:lnTo>
                  <a:lnTo>
                    <a:pt x="196862" y="639609"/>
                  </a:lnTo>
                  <a:lnTo>
                    <a:pt x="242323" y="662755"/>
                  </a:lnTo>
                  <a:lnTo>
                    <a:pt x="292171" y="684205"/>
                  </a:lnTo>
                  <a:lnTo>
                    <a:pt x="346313" y="703800"/>
                  </a:lnTo>
                  <a:lnTo>
                    <a:pt x="404660" y="721384"/>
                  </a:lnTo>
                  <a:lnTo>
                    <a:pt x="464096" y="867556"/>
                  </a:lnTo>
                  <a:lnTo>
                    <a:pt x="692574" y="767866"/>
                  </a:lnTo>
                  <a:lnTo>
                    <a:pt x="749200" y="770476"/>
                  </a:lnTo>
                  <a:lnTo>
                    <a:pt x="805508" y="771121"/>
                  </a:lnTo>
                  <a:lnTo>
                    <a:pt x="861314" y="769846"/>
                  </a:lnTo>
                  <a:lnTo>
                    <a:pt x="916437" y="766694"/>
                  </a:lnTo>
                  <a:lnTo>
                    <a:pt x="970697" y="761710"/>
                  </a:lnTo>
                  <a:lnTo>
                    <a:pt x="1023910" y="754938"/>
                  </a:lnTo>
                  <a:lnTo>
                    <a:pt x="1075895" y="746422"/>
                  </a:lnTo>
                  <a:lnTo>
                    <a:pt x="1126470" y="736207"/>
                  </a:lnTo>
                  <a:lnTo>
                    <a:pt x="1175454" y="724336"/>
                  </a:lnTo>
                  <a:lnTo>
                    <a:pt x="1222665" y="710854"/>
                  </a:lnTo>
                  <a:lnTo>
                    <a:pt x="1267921" y="695804"/>
                  </a:lnTo>
                  <a:lnTo>
                    <a:pt x="1311041" y="679233"/>
                  </a:lnTo>
                  <a:lnTo>
                    <a:pt x="1351841" y="661182"/>
                  </a:lnTo>
                  <a:lnTo>
                    <a:pt x="1390142" y="641697"/>
                  </a:lnTo>
                  <a:lnTo>
                    <a:pt x="1425760" y="620823"/>
                  </a:lnTo>
                  <a:lnTo>
                    <a:pt x="1458515" y="598602"/>
                  </a:lnTo>
                  <a:lnTo>
                    <a:pt x="1519392" y="545396"/>
                  </a:lnTo>
                  <a:lnTo>
                    <a:pt x="1544818" y="515045"/>
                  </a:lnTo>
                  <a:lnTo>
                    <a:pt x="1578809" y="452970"/>
                  </a:lnTo>
                  <a:lnTo>
                    <a:pt x="1590921" y="390117"/>
                  </a:lnTo>
                  <a:lnTo>
                    <a:pt x="1588998" y="358792"/>
                  </a:lnTo>
                  <a:lnTo>
                    <a:pt x="1569648" y="297134"/>
                  </a:lnTo>
                  <a:lnTo>
                    <a:pt x="1530230" y="237850"/>
                  </a:lnTo>
                  <a:lnTo>
                    <a:pt x="1503221" y="209493"/>
                  </a:lnTo>
                  <a:lnTo>
                    <a:pt x="1471467" y="182202"/>
                  </a:lnTo>
                  <a:lnTo>
                    <a:pt x="1435057" y="156135"/>
                  </a:lnTo>
                  <a:lnTo>
                    <a:pt x="1394083" y="131450"/>
                  </a:lnTo>
                  <a:lnTo>
                    <a:pt x="1348635" y="108304"/>
                  </a:lnTo>
                  <a:lnTo>
                    <a:pt x="1298803" y="86856"/>
                  </a:lnTo>
                  <a:lnTo>
                    <a:pt x="1244678" y="67262"/>
                  </a:lnTo>
                  <a:lnTo>
                    <a:pt x="1186350" y="49681"/>
                  </a:lnTo>
                  <a:lnTo>
                    <a:pt x="1135905" y="36991"/>
                  </a:lnTo>
                  <a:lnTo>
                    <a:pt x="1084478" y="26206"/>
                  </a:lnTo>
                  <a:lnTo>
                    <a:pt x="1032255" y="17303"/>
                  </a:lnTo>
                  <a:lnTo>
                    <a:pt x="979417" y="10255"/>
                  </a:lnTo>
                  <a:lnTo>
                    <a:pt x="926150" y="5039"/>
                  </a:lnTo>
                  <a:lnTo>
                    <a:pt x="872635" y="1628"/>
                  </a:lnTo>
                  <a:lnTo>
                    <a:pt x="81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61399" y="2154916"/>
              <a:ext cx="1591310" cy="868044"/>
            </a:xfrm>
            <a:custGeom>
              <a:avLst/>
              <a:gdLst/>
              <a:ahLst/>
              <a:cxnLst/>
              <a:rect l="l" t="t" r="r" b="b"/>
              <a:pathLst>
                <a:path w="1591310" h="868044">
                  <a:moveTo>
                    <a:pt x="464096" y="867556"/>
                  </a:moveTo>
                  <a:lnTo>
                    <a:pt x="404660" y="721384"/>
                  </a:lnTo>
                  <a:lnTo>
                    <a:pt x="346313" y="703800"/>
                  </a:lnTo>
                  <a:lnTo>
                    <a:pt x="292171" y="684205"/>
                  </a:lnTo>
                  <a:lnTo>
                    <a:pt x="242323" y="662755"/>
                  </a:lnTo>
                  <a:lnTo>
                    <a:pt x="196862" y="639609"/>
                  </a:lnTo>
                  <a:lnTo>
                    <a:pt x="155876" y="614924"/>
                  </a:lnTo>
                  <a:lnTo>
                    <a:pt x="119458" y="588857"/>
                  </a:lnTo>
                  <a:lnTo>
                    <a:pt x="87696" y="561566"/>
                  </a:lnTo>
                  <a:lnTo>
                    <a:pt x="60683" y="533208"/>
                  </a:lnTo>
                  <a:lnTo>
                    <a:pt x="21261" y="473926"/>
                  </a:lnTo>
                  <a:lnTo>
                    <a:pt x="1916" y="412269"/>
                  </a:lnTo>
                  <a:lnTo>
                    <a:pt x="0" y="380945"/>
                  </a:lnTo>
                  <a:lnTo>
                    <a:pt x="3374" y="349500"/>
                  </a:lnTo>
                  <a:lnTo>
                    <a:pt x="26357" y="286879"/>
                  </a:lnTo>
                  <a:lnTo>
                    <a:pt x="71590" y="225668"/>
                  </a:lnTo>
                  <a:lnTo>
                    <a:pt x="102777" y="195985"/>
                  </a:lnTo>
                  <a:lnTo>
                    <a:pt x="164964" y="150365"/>
                  </a:lnTo>
                  <a:lnTo>
                    <a:pt x="200179" y="129657"/>
                  </a:lnTo>
                  <a:lnTo>
                    <a:pt x="237898" y="110383"/>
                  </a:lnTo>
                  <a:lnTo>
                    <a:pt x="277938" y="92568"/>
                  </a:lnTo>
                  <a:lnTo>
                    <a:pt x="320114" y="76238"/>
                  </a:lnTo>
                  <a:lnTo>
                    <a:pt x="364243" y="61415"/>
                  </a:lnTo>
                  <a:lnTo>
                    <a:pt x="410143" y="48127"/>
                  </a:lnTo>
                  <a:lnTo>
                    <a:pt x="457629" y="36396"/>
                  </a:lnTo>
                  <a:lnTo>
                    <a:pt x="506518" y="26249"/>
                  </a:lnTo>
                  <a:lnTo>
                    <a:pt x="556628" y="17710"/>
                  </a:lnTo>
                  <a:lnTo>
                    <a:pt x="607774" y="10803"/>
                  </a:lnTo>
                  <a:lnTo>
                    <a:pt x="659773" y="5554"/>
                  </a:lnTo>
                  <a:lnTo>
                    <a:pt x="712442" y="1987"/>
                  </a:lnTo>
                  <a:lnTo>
                    <a:pt x="765598" y="127"/>
                  </a:lnTo>
                  <a:lnTo>
                    <a:pt x="819057" y="0"/>
                  </a:lnTo>
                  <a:lnTo>
                    <a:pt x="872635" y="1628"/>
                  </a:lnTo>
                  <a:lnTo>
                    <a:pt x="926150" y="5039"/>
                  </a:lnTo>
                  <a:lnTo>
                    <a:pt x="979417" y="10255"/>
                  </a:lnTo>
                  <a:lnTo>
                    <a:pt x="1032255" y="17303"/>
                  </a:lnTo>
                  <a:lnTo>
                    <a:pt x="1084478" y="26206"/>
                  </a:lnTo>
                  <a:lnTo>
                    <a:pt x="1135905" y="36991"/>
                  </a:lnTo>
                  <a:lnTo>
                    <a:pt x="1186350" y="49681"/>
                  </a:lnTo>
                  <a:lnTo>
                    <a:pt x="1244678" y="67262"/>
                  </a:lnTo>
                  <a:lnTo>
                    <a:pt x="1298803" y="86856"/>
                  </a:lnTo>
                  <a:lnTo>
                    <a:pt x="1348635" y="108304"/>
                  </a:lnTo>
                  <a:lnTo>
                    <a:pt x="1394083" y="131450"/>
                  </a:lnTo>
                  <a:lnTo>
                    <a:pt x="1435057" y="156135"/>
                  </a:lnTo>
                  <a:lnTo>
                    <a:pt x="1471467" y="182202"/>
                  </a:lnTo>
                  <a:lnTo>
                    <a:pt x="1503221" y="209493"/>
                  </a:lnTo>
                  <a:lnTo>
                    <a:pt x="1530230" y="237850"/>
                  </a:lnTo>
                  <a:lnTo>
                    <a:pt x="1569648" y="297134"/>
                  </a:lnTo>
                  <a:lnTo>
                    <a:pt x="1588998" y="358792"/>
                  </a:lnTo>
                  <a:lnTo>
                    <a:pt x="1590921" y="390117"/>
                  </a:lnTo>
                  <a:lnTo>
                    <a:pt x="1587555" y="421562"/>
                  </a:lnTo>
                  <a:lnTo>
                    <a:pt x="1564594" y="484184"/>
                  </a:lnTo>
                  <a:lnTo>
                    <a:pt x="1519392" y="545396"/>
                  </a:lnTo>
                  <a:lnTo>
                    <a:pt x="1488224" y="575080"/>
                  </a:lnTo>
                  <a:lnTo>
                    <a:pt x="1425760" y="620823"/>
                  </a:lnTo>
                  <a:lnTo>
                    <a:pt x="1390142" y="641697"/>
                  </a:lnTo>
                  <a:lnTo>
                    <a:pt x="1351841" y="661182"/>
                  </a:lnTo>
                  <a:lnTo>
                    <a:pt x="1311041" y="679233"/>
                  </a:lnTo>
                  <a:lnTo>
                    <a:pt x="1267921" y="695804"/>
                  </a:lnTo>
                  <a:lnTo>
                    <a:pt x="1222665" y="710854"/>
                  </a:lnTo>
                  <a:lnTo>
                    <a:pt x="1175454" y="724336"/>
                  </a:lnTo>
                  <a:lnTo>
                    <a:pt x="1126470" y="736207"/>
                  </a:lnTo>
                  <a:lnTo>
                    <a:pt x="1075895" y="746422"/>
                  </a:lnTo>
                  <a:lnTo>
                    <a:pt x="1023910" y="754938"/>
                  </a:lnTo>
                  <a:lnTo>
                    <a:pt x="970697" y="761710"/>
                  </a:lnTo>
                  <a:lnTo>
                    <a:pt x="916437" y="766694"/>
                  </a:lnTo>
                  <a:lnTo>
                    <a:pt x="861314" y="769846"/>
                  </a:lnTo>
                  <a:lnTo>
                    <a:pt x="805508" y="771121"/>
                  </a:lnTo>
                  <a:lnTo>
                    <a:pt x="749200" y="770476"/>
                  </a:lnTo>
                  <a:lnTo>
                    <a:pt x="692574" y="767866"/>
                  </a:lnTo>
                  <a:lnTo>
                    <a:pt x="464096" y="867556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0621" y="2206658"/>
            <a:ext cx="1076577" cy="6883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13335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Lucida Grande"/>
                <a:cs typeface="Calibri"/>
              </a:rPr>
              <a:t>Here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is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the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container.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I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have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wrapped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my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code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in.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0574" y="3841987"/>
            <a:ext cx="10972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Developer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279590" y="2457491"/>
            <a:ext cx="2635250" cy="1362075"/>
            <a:chOff x="4279590" y="2457491"/>
            <a:chExt cx="2635250" cy="13620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5003" y="3065016"/>
              <a:ext cx="749780" cy="7543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85940" y="2463841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940642" y="0"/>
                  </a:move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285940" y="2463841"/>
              <a:ext cx="1887855" cy="1101090"/>
            </a:xfrm>
            <a:custGeom>
              <a:avLst/>
              <a:gdLst/>
              <a:ahLst/>
              <a:cxnLst/>
              <a:rect l="l" t="t" r="r" b="b"/>
              <a:pathLst>
                <a:path w="1887854" h="1101089">
                  <a:moveTo>
                    <a:pt x="1336857" y="1100662"/>
                  </a:moveTo>
                  <a:lnTo>
                    <a:pt x="1407479" y="915246"/>
                  </a:lnTo>
                  <a:lnTo>
                    <a:pt x="1465024" y="897014"/>
                  </a:lnTo>
                  <a:lnTo>
                    <a:pt x="1519177" y="877015"/>
                  </a:lnTo>
                  <a:lnTo>
                    <a:pt x="1569877" y="855363"/>
                  </a:lnTo>
                  <a:lnTo>
                    <a:pt x="1617063" y="832169"/>
                  </a:lnTo>
                  <a:lnTo>
                    <a:pt x="1660676" y="807547"/>
                  </a:lnTo>
                  <a:lnTo>
                    <a:pt x="1700654" y="781610"/>
                  </a:lnTo>
                  <a:lnTo>
                    <a:pt x="1736938" y="754471"/>
                  </a:lnTo>
                  <a:lnTo>
                    <a:pt x="1769466" y="726243"/>
                  </a:lnTo>
                  <a:lnTo>
                    <a:pt x="1798178" y="697038"/>
                  </a:lnTo>
                  <a:lnTo>
                    <a:pt x="1823014" y="666970"/>
                  </a:lnTo>
                  <a:lnTo>
                    <a:pt x="1860815" y="604694"/>
                  </a:lnTo>
                  <a:lnTo>
                    <a:pt x="1882386" y="540320"/>
                  </a:lnTo>
                  <a:lnTo>
                    <a:pt x="1887241" y="474750"/>
                  </a:lnTo>
                  <a:lnTo>
                    <a:pt x="1883249" y="441798"/>
                  </a:lnTo>
                  <a:lnTo>
                    <a:pt x="1862125" y="376128"/>
                  </a:lnTo>
                  <a:lnTo>
                    <a:pt x="1823076" y="311520"/>
                  </a:lnTo>
                  <a:lnTo>
                    <a:pt x="1796679" y="279897"/>
                  </a:lnTo>
                  <a:lnTo>
                    <a:pt x="1765619" y="248877"/>
                  </a:lnTo>
                  <a:lnTo>
                    <a:pt x="1705998" y="200804"/>
                  </a:lnTo>
                  <a:lnTo>
                    <a:pt x="1672821" y="178559"/>
                  </a:lnTo>
                  <a:lnTo>
                    <a:pt x="1637561" y="157531"/>
                  </a:lnTo>
                  <a:lnTo>
                    <a:pt x="1600337" y="137738"/>
                  </a:lnTo>
                  <a:lnTo>
                    <a:pt x="1561271" y="119196"/>
                  </a:lnTo>
                  <a:lnTo>
                    <a:pt x="1520483" y="101925"/>
                  </a:lnTo>
                  <a:lnTo>
                    <a:pt x="1478094" y="85940"/>
                  </a:lnTo>
                  <a:lnTo>
                    <a:pt x="1434225" y="71259"/>
                  </a:lnTo>
                  <a:lnTo>
                    <a:pt x="1388996" y="57900"/>
                  </a:lnTo>
                  <a:lnTo>
                    <a:pt x="1342527" y="45880"/>
                  </a:lnTo>
                  <a:lnTo>
                    <a:pt x="1294940" y="35216"/>
                  </a:lnTo>
                  <a:lnTo>
                    <a:pt x="1246355" y="25925"/>
                  </a:lnTo>
                  <a:lnTo>
                    <a:pt x="1196892" y="18026"/>
                  </a:lnTo>
                  <a:lnTo>
                    <a:pt x="1146673" y="11534"/>
                  </a:lnTo>
                  <a:lnTo>
                    <a:pt x="1095818" y="6469"/>
                  </a:lnTo>
                  <a:lnTo>
                    <a:pt x="1044447" y="2846"/>
                  </a:lnTo>
                  <a:lnTo>
                    <a:pt x="992682" y="684"/>
                  </a:lnTo>
                  <a:lnTo>
                    <a:pt x="940642" y="0"/>
                  </a:lnTo>
                  <a:lnTo>
                    <a:pt x="888449" y="810"/>
                  </a:lnTo>
                  <a:lnTo>
                    <a:pt x="836223" y="3133"/>
                  </a:lnTo>
                  <a:lnTo>
                    <a:pt x="784084" y="6986"/>
                  </a:lnTo>
                  <a:lnTo>
                    <a:pt x="732154" y="12386"/>
                  </a:lnTo>
                  <a:lnTo>
                    <a:pt x="680553" y="19350"/>
                  </a:lnTo>
                  <a:lnTo>
                    <a:pt x="629401" y="27896"/>
                  </a:lnTo>
                  <a:lnTo>
                    <a:pt x="578820" y="38042"/>
                  </a:lnTo>
                  <a:lnTo>
                    <a:pt x="528929" y="49804"/>
                  </a:lnTo>
                  <a:lnTo>
                    <a:pt x="479851" y="63199"/>
                  </a:lnTo>
                  <a:lnTo>
                    <a:pt x="422308" y="81432"/>
                  </a:lnTo>
                  <a:lnTo>
                    <a:pt x="368156" y="101431"/>
                  </a:lnTo>
                  <a:lnTo>
                    <a:pt x="317456" y="123084"/>
                  </a:lnTo>
                  <a:lnTo>
                    <a:pt x="270267" y="146278"/>
                  </a:lnTo>
                  <a:lnTo>
                    <a:pt x="226651" y="170900"/>
                  </a:lnTo>
                  <a:lnTo>
                    <a:pt x="186667" y="196837"/>
                  </a:lnTo>
                  <a:lnTo>
                    <a:pt x="150378" y="223977"/>
                  </a:lnTo>
                  <a:lnTo>
                    <a:pt x="117843" y="252206"/>
                  </a:lnTo>
                  <a:lnTo>
                    <a:pt x="89123" y="281411"/>
                  </a:lnTo>
                  <a:lnTo>
                    <a:pt x="64279" y="311480"/>
                  </a:lnTo>
                  <a:lnTo>
                    <a:pt x="26460" y="373756"/>
                  </a:lnTo>
                  <a:lnTo>
                    <a:pt x="4872" y="438131"/>
                  </a:lnTo>
                  <a:lnTo>
                    <a:pt x="0" y="503701"/>
                  </a:lnTo>
                  <a:lnTo>
                    <a:pt x="3983" y="536653"/>
                  </a:lnTo>
                  <a:lnTo>
                    <a:pt x="25095" y="602322"/>
                  </a:lnTo>
                  <a:lnTo>
                    <a:pt x="64135" y="666929"/>
                  </a:lnTo>
                  <a:lnTo>
                    <a:pt x="90530" y="698551"/>
                  </a:lnTo>
                  <a:lnTo>
                    <a:pt x="121589" y="729568"/>
                  </a:lnTo>
                  <a:lnTo>
                    <a:pt x="151315" y="755046"/>
                  </a:lnTo>
                  <a:lnTo>
                    <a:pt x="183675" y="779335"/>
                  </a:lnTo>
                  <a:lnTo>
                    <a:pt x="218537" y="802401"/>
                  </a:lnTo>
                  <a:lnTo>
                    <a:pt x="255769" y="824210"/>
                  </a:lnTo>
                  <a:lnTo>
                    <a:pt x="295238" y="844728"/>
                  </a:lnTo>
                  <a:lnTo>
                    <a:pt x="336812" y="863920"/>
                  </a:lnTo>
                  <a:lnTo>
                    <a:pt x="380360" y="881753"/>
                  </a:lnTo>
                  <a:lnTo>
                    <a:pt x="425748" y="898192"/>
                  </a:lnTo>
                  <a:lnTo>
                    <a:pt x="472844" y="913203"/>
                  </a:lnTo>
                  <a:lnTo>
                    <a:pt x="521517" y="926752"/>
                  </a:lnTo>
                  <a:lnTo>
                    <a:pt x="571633" y="938805"/>
                  </a:lnTo>
                  <a:lnTo>
                    <a:pt x="623061" y="949327"/>
                  </a:lnTo>
                  <a:lnTo>
                    <a:pt x="675668" y="958284"/>
                  </a:lnTo>
                  <a:lnTo>
                    <a:pt x="729322" y="965643"/>
                  </a:lnTo>
                  <a:lnTo>
                    <a:pt x="783891" y="971368"/>
                  </a:lnTo>
                  <a:lnTo>
                    <a:pt x="839243" y="975426"/>
                  </a:lnTo>
                  <a:lnTo>
                    <a:pt x="895245" y="977783"/>
                  </a:lnTo>
                  <a:lnTo>
                    <a:pt x="951764" y="978404"/>
                  </a:lnTo>
                  <a:lnTo>
                    <a:pt x="1008670" y="977255"/>
                  </a:lnTo>
                  <a:lnTo>
                    <a:pt x="1065829" y="974301"/>
                  </a:lnTo>
                  <a:lnTo>
                    <a:pt x="1336857" y="1100662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30600" y="3834934"/>
            <a:ext cx="1284600" cy="1923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Operations/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Testing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46032" y="2600259"/>
            <a:ext cx="1184275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5080" algn="ctr">
              <a:lnSpc>
                <a:spcPct val="100600"/>
              </a:lnSpc>
              <a:spcBef>
                <a:spcPts val="120"/>
              </a:spcBef>
            </a:pPr>
            <a:r>
              <a:rPr sz="1100" dirty="0">
                <a:latin typeface="Lucida Grande"/>
                <a:cs typeface="Calibri"/>
              </a:rPr>
              <a:t>Wow, it’s hardly 30 MB.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Awesome,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your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code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works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just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fine!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85900"/>
            <a:ext cx="3667125" cy="2247900"/>
            <a:chOff x="4791075" y="1485900"/>
            <a:chExt cx="3667125" cy="2247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85900"/>
              <a:ext cx="3667125" cy="2247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3209665" y="0"/>
                  </a:moveTo>
                  <a:lnTo>
                    <a:pt x="360547" y="0"/>
                  </a:lnTo>
                  <a:lnTo>
                    <a:pt x="311617" y="3291"/>
                  </a:lnTo>
                  <a:lnTo>
                    <a:pt x="264689" y="12879"/>
                  </a:lnTo>
                  <a:lnTo>
                    <a:pt x="220193" y="28333"/>
                  </a:lnTo>
                  <a:lnTo>
                    <a:pt x="178558" y="49225"/>
                  </a:lnTo>
                  <a:lnTo>
                    <a:pt x="140214" y="75124"/>
                  </a:lnTo>
                  <a:lnTo>
                    <a:pt x="105590" y="105601"/>
                  </a:lnTo>
                  <a:lnTo>
                    <a:pt x="75115" y="140227"/>
                  </a:lnTo>
                  <a:lnTo>
                    <a:pt x="49218" y="178572"/>
                  </a:lnTo>
                  <a:lnTo>
                    <a:pt x="28329" y="220206"/>
                  </a:lnTo>
                  <a:lnTo>
                    <a:pt x="12876" y="264699"/>
                  </a:lnTo>
                  <a:lnTo>
                    <a:pt x="3290" y="311623"/>
                  </a:lnTo>
                  <a:lnTo>
                    <a:pt x="0" y="360547"/>
                  </a:lnTo>
                  <a:lnTo>
                    <a:pt x="0" y="1802379"/>
                  </a:lnTo>
                  <a:lnTo>
                    <a:pt x="3290" y="1851308"/>
                  </a:lnTo>
                  <a:lnTo>
                    <a:pt x="12876" y="1898235"/>
                  </a:lnTo>
                  <a:lnTo>
                    <a:pt x="28329" y="1942730"/>
                  </a:lnTo>
                  <a:lnTo>
                    <a:pt x="49218" y="1984366"/>
                  </a:lnTo>
                  <a:lnTo>
                    <a:pt x="75115" y="2022711"/>
                  </a:lnTo>
                  <a:lnTo>
                    <a:pt x="105590" y="2057337"/>
                  </a:lnTo>
                  <a:lnTo>
                    <a:pt x="140214" y="2087814"/>
                  </a:lnTo>
                  <a:lnTo>
                    <a:pt x="178558" y="2113713"/>
                  </a:lnTo>
                  <a:lnTo>
                    <a:pt x="220193" y="2134604"/>
                  </a:lnTo>
                  <a:lnTo>
                    <a:pt x="264689" y="2150058"/>
                  </a:lnTo>
                  <a:lnTo>
                    <a:pt x="311617" y="2159645"/>
                  </a:lnTo>
                  <a:lnTo>
                    <a:pt x="360547" y="2162936"/>
                  </a:lnTo>
                  <a:lnTo>
                    <a:pt x="3209665" y="2162936"/>
                  </a:lnTo>
                  <a:lnTo>
                    <a:pt x="3258587" y="2159645"/>
                  </a:lnTo>
                  <a:lnTo>
                    <a:pt x="3305504" y="2150058"/>
                  </a:lnTo>
                  <a:lnTo>
                    <a:pt x="3349988" y="2134604"/>
                  </a:lnTo>
                  <a:lnTo>
                    <a:pt x="3391609" y="2113713"/>
                  </a:lnTo>
                  <a:lnTo>
                    <a:pt x="3429940" y="2087814"/>
                  </a:lnTo>
                  <a:lnTo>
                    <a:pt x="3464551" y="2057337"/>
                  </a:lnTo>
                  <a:lnTo>
                    <a:pt x="3495013" y="2022711"/>
                  </a:lnTo>
                  <a:lnTo>
                    <a:pt x="3520898" y="1984366"/>
                  </a:lnTo>
                  <a:lnTo>
                    <a:pt x="3541777" y="1942730"/>
                  </a:lnTo>
                  <a:lnTo>
                    <a:pt x="3557221" y="1898235"/>
                  </a:lnTo>
                  <a:lnTo>
                    <a:pt x="3566802" y="1851308"/>
                  </a:lnTo>
                  <a:lnTo>
                    <a:pt x="3570091" y="1802379"/>
                  </a:lnTo>
                  <a:lnTo>
                    <a:pt x="3570091" y="360547"/>
                  </a:lnTo>
                  <a:lnTo>
                    <a:pt x="3566802" y="311623"/>
                  </a:lnTo>
                  <a:lnTo>
                    <a:pt x="3557221" y="264699"/>
                  </a:lnTo>
                  <a:lnTo>
                    <a:pt x="3541777" y="220206"/>
                  </a:lnTo>
                  <a:lnTo>
                    <a:pt x="3520898" y="178572"/>
                  </a:lnTo>
                  <a:lnTo>
                    <a:pt x="3495013" y="140227"/>
                  </a:lnTo>
                  <a:lnTo>
                    <a:pt x="3464551" y="105601"/>
                  </a:lnTo>
                  <a:lnTo>
                    <a:pt x="3429940" y="75124"/>
                  </a:lnTo>
                  <a:lnTo>
                    <a:pt x="3391609" y="49225"/>
                  </a:lnTo>
                  <a:lnTo>
                    <a:pt x="3349988" y="28333"/>
                  </a:lnTo>
                  <a:lnTo>
                    <a:pt x="3305504" y="12879"/>
                  </a:lnTo>
                  <a:lnTo>
                    <a:pt x="3258587" y="3291"/>
                  </a:lnTo>
                  <a:lnTo>
                    <a:pt x="3209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500378"/>
              <a:ext cx="3570604" cy="2163445"/>
            </a:xfrm>
            <a:custGeom>
              <a:avLst/>
              <a:gdLst/>
              <a:ahLst/>
              <a:cxnLst/>
              <a:rect l="l" t="t" r="r" b="b"/>
              <a:pathLst>
                <a:path w="3570604" h="2163445">
                  <a:moveTo>
                    <a:pt x="0" y="360547"/>
                  </a:moveTo>
                  <a:lnTo>
                    <a:pt x="3290" y="311623"/>
                  </a:lnTo>
                  <a:lnTo>
                    <a:pt x="12876" y="264699"/>
                  </a:lnTo>
                  <a:lnTo>
                    <a:pt x="28329" y="220206"/>
                  </a:lnTo>
                  <a:lnTo>
                    <a:pt x="49218" y="178572"/>
                  </a:lnTo>
                  <a:lnTo>
                    <a:pt x="75115" y="140227"/>
                  </a:lnTo>
                  <a:lnTo>
                    <a:pt x="105590" y="105601"/>
                  </a:lnTo>
                  <a:lnTo>
                    <a:pt x="140214" y="75124"/>
                  </a:lnTo>
                  <a:lnTo>
                    <a:pt x="178558" y="49225"/>
                  </a:lnTo>
                  <a:lnTo>
                    <a:pt x="220193" y="28333"/>
                  </a:lnTo>
                  <a:lnTo>
                    <a:pt x="264689" y="12879"/>
                  </a:lnTo>
                  <a:lnTo>
                    <a:pt x="311617" y="3291"/>
                  </a:lnTo>
                  <a:lnTo>
                    <a:pt x="360547" y="0"/>
                  </a:lnTo>
                  <a:lnTo>
                    <a:pt x="3209665" y="0"/>
                  </a:lnTo>
                  <a:lnTo>
                    <a:pt x="3258587" y="3291"/>
                  </a:lnTo>
                  <a:lnTo>
                    <a:pt x="3305504" y="12879"/>
                  </a:lnTo>
                  <a:lnTo>
                    <a:pt x="3349988" y="28333"/>
                  </a:lnTo>
                  <a:lnTo>
                    <a:pt x="3391609" y="49225"/>
                  </a:lnTo>
                  <a:lnTo>
                    <a:pt x="3429940" y="75124"/>
                  </a:lnTo>
                  <a:lnTo>
                    <a:pt x="3464551" y="105601"/>
                  </a:lnTo>
                  <a:lnTo>
                    <a:pt x="3495013" y="140227"/>
                  </a:lnTo>
                  <a:lnTo>
                    <a:pt x="3520898" y="178572"/>
                  </a:lnTo>
                  <a:lnTo>
                    <a:pt x="3541777" y="220206"/>
                  </a:lnTo>
                  <a:lnTo>
                    <a:pt x="3557221" y="264699"/>
                  </a:lnTo>
                  <a:lnTo>
                    <a:pt x="3566802" y="311623"/>
                  </a:lnTo>
                  <a:lnTo>
                    <a:pt x="3570091" y="360547"/>
                  </a:lnTo>
                  <a:lnTo>
                    <a:pt x="3570091" y="1802379"/>
                  </a:lnTo>
                  <a:lnTo>
                    <a:pt x="3566802" y="1851308"/>
                  </a:lnTo>
                  <a:lnTo>
                    <a:pt x="3557221" y="1898235"/>
                  </a:lnTo>
                  <a:lnTo>
                    <a:pt x="3541777" y="1942730"/>
                  </a:lnTo>
                  <a:lnTo>
                    <a:pt x="3520898" y="1984366"/>
                  </a:lnTo>
                  <a:lnTo>
                    <a:pt x="3495013" y="2022711"/>
                  </a:lnTo>
                  <a:lnTo>
                    <a:pt x="3464551" y="2057337"/>
                  </a:lnTo>
                  <a:lnTo>
                    <a:pt x="3429940" y="2087814"/>
                  </a:lnTo>
                  <a:lnTo>
                    <a:pt x="3391609" y="2113713"/>
                  </a:lnTo>
                  <a:lnTo>
                    <a:pt x="3349988" y="2134604"/>
                  </a:lnTo>
                  <a:lnTo>
                    <a:pt x="3305504" y="2150058"/>
                  </a:lnTo>
                  <a:lnTo>
                    <a:pt x="3258587" y="2159645"/>
                  </a:lnTo>
                  <a:lnTo>
                    <a:pt x="3209665" y="2162936"/>
                  </a:lnTo>
                  <a:lnTo>
                    <a:pt x="360547" y="2162936"/>
                  </a:lnTo>
                  <a:lnTo>
                    <a:pt x="311617" y="2159645"/>
                  </a:lnTo>
                  <a:lnTo>
                    <a:pt x="264689" y="2150058"/>
                  </a:lnTo>
                  <a:lnTo>
                    <a:pt x="220193" y="2134604"/>
                  </a:lnTo>
                  <a:lnTo>
                    <a:pt x="178558" y="2113713"/>
                  </a:lnTo>
                  <a:lnTo>
                    <a:pt x="140214" y="2087814"/>
                  </a:lnTo>
                  <a:lnTo>
                    <a:pt x="105590" y="2057337"/>
                  </a:lnTo>
                  <a:lnTo>
                    <a:pt x="75115" y="2022711"/>
                  </a:lnTo>
                  <a:lnTo>
                    <a:pt x="49218" y="1984366"/>
                  </a:lnTo>
                  <a:lnTo>
                    <a:pt x="28329" y="1942730"/>
                  </a:lnTo>
                  <a:lnTo>
                    <a:pt x="12876" y="1898235"/>
                  </a:lnTo>
                  <a:lnTo>
                    <a:pt x="3290" y="1851308"/>
                  </a:lnTo>
                  <a:lnTo>
                    <a:pt x="0" y="1802379"/>
                  </a:lnTo>
                  <a:lnTo>
                    <a:pt x="0" y="36054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Advantages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3634" y="1809750"/>
            <a:ext cx="2750185" cy="146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resource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hungry.</a:t>
            </a:r>
          </a:p>
          <a:p>
            <a:pPr marL="12700" marR="540385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/>
                <a:cs typeface="Calibri"/>
              </a:rPr>
              <a:t>They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lightweight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hence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portable.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Lucida Grande"/>
              <a:cs typeface="Calibri"/>
            </a:endParaRPr>
          </a:p>
          <a:p>
            <a:pPr marL="12700" marR="5080">
              <a:lnSpc>
                <a:spcPts val="1580"/>
              </a:lnSpc>
              <a:spcBef>
                <a:spcPts val="5"/>
              </a:spcBef>
            </a:pPr>
            <a:r>
              <a:rPr sz="1350" dirty="0">
                <a:latin typeface="Lucida Grande"/>
                <a:cs typeface="Calibri"/>
              </a:rPr>
              <a:t>They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developer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friendly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configured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through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code.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119756" y="1860550"/>
            <a:ext cx="223520" cy="1305560"/>
            <a:chOff x="5119756" y="1860550"/>
            <a:chExt cx="223520" cy="1305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1860550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378710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942081"/>
              <a:ext cx="223519" cy="22351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750" y="1826514"/>
            <a:ext cx="1836801" cy="18368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46" y="3135946"/>
            <a:ext cx="4994275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Containerization Tools</a:t>
            </a:r>
            <a:endParaRPr sz="3600" b="0" dirty="0">
              <a:solidFill>
                <a:srgbClr val="2F233B"/>
              </a:solidFill>
              <a:latin typeface="Lucida Grande" panose="020B06000405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40874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Containerization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78" y="1364127"/>
            <a:ext cx="2790825" cy="9944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5469" y="2775467"/>
            <a:ext cx="1733726" cy="14366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7475" y="1443106"/>
            <a:ext cx="1732541" cy="6957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7875" y="847709"/>
            <a:ext cx="5324475" cy="581025"/>
            <a:chOff x="2047875" y="847709"/>
            <a:chExt cx="532447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5" y="847709"/>
              <a:ext cx="5324475" cy="581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5144267" y="0"/>
                  </a:moveTo>
                  <a:lnTo>
                    <a:pt x="82164" y="0"/>
                  </a:lnTo>
                  <a:lnTo>
                    <a:pt x="50199" y="6461"/>
                  </a:lnTo>
                  <a:lnTo>
                    <a:pt x="24080" y="24075"/>
                  </a:lnTo>
                  <a:lnTo>
                    <a:pt x="6462" y="50187"/>
                  </a:lnTo>
                  <a:lnTo>
                    <a:pt x="0" y="82143"/>
                  </a:lnTo>
                  <a:lnTo>
                    <a:pt x="0" y="410839"/>
                  </a:lnTo>
                  <a:lnTo>
                    <a:pt x="6462" y="442852"/>
                  </a:lnTo>
                  <a:lnTo>
                    <a:pt x="24080" y="468969"/>
                  </a:lnTo>
                  <a:lnTo>
                    <a:pt x="50199" y="486565"/>
                  </a:lnTo>
                  <a:lnTo>
                    <a:pt x="82164" y="493013"/>
                  </a:lnTo>
                  <a:lnTo>
                    <a:pt x="5144267" y="493013"/>
                  </a:lnTo>
                  <a:lnTo>
                    <a:pt x="5176228" y="486565"/>
                  </a:lnTo>
                  <a:lnTo>
                    <a:pt x="5202351" y="468969"/>
                  </a:lnTo>
                  <a:lnTo>
                    <a:pt x="5219976" y="442852"/>
                  </a:lnTo>
                  <a:lnTo>
                    <a:pt x="5226442" y="410839"/>
                  </a:lnTo>
                  <a:lnTo>
                    <a:pt x="5226442" y="82143"/>
                  </a:lnTo>
                  <a:lnTo>
                    <a:pt x="5219976" y="50187"/>
                  </a:lnTo>
                  <a:lnTo>
                    <a:pt x="5202351" y="24075"/>
                  </a:lnTo>
                  <a:lnTo>
                    <a:pt x="5176228" y="6461"/>
                  </a:lnTo>
                  <a:lnTo>
                    <a:pt x="5144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070866" y="861578"/>
              <a:ext cx="5226685" cy="493395"/>
            </a:xfrm>
            <a:custGeom>
              <a:avLst/>
              <a:gdLst/>
              <a:ahLst/>
              <a:cxnLst/>
              <a:rect l="l" t="t" r="r" b="b"/>
              <a:pathLst>
                <a:path w="5226684" h="493394">
                  <a:moveTo>
                    <a:pt x="0" y="82143"/>
                  </a:moveTo>
                  <a:lnTo>
                    <a:pt x="6462" y="50187"/>
                  </a:lnTo>
                  <a:lnTo>
                    <a:pt x="24080" y="24075"/>
                  </a:lnTo>
                  <a:lnTo>
                    <a:pt x="50199" y="6461"/>
                  </a:lnTo>
                  <a:lnTo>
                    <a:pt x="82164" y="0"/>
                  </a:lnTo>
                  <a:lnTo>
                    <a:pt x="5144267" y="0"/>
                  </a:lnTo>
                  <a:lnTo>
                    <a:pt x="5176228" y="6461"/>
                  </a:lnTo>
                  <a:lnTo>
                    <a:pt x="5202351" y="24075"/>
                  </a:lnTo>
                  <a:lnTo>
                    <a:pt x="5219976" y="50187"/>
                  </a:lnTo>
                  <a:lnTo>
                    <a:pt x="5226442" y="82143"/>
                  </a:lnTo>
                  <a:lnTo>
                    <a:pt x="5226442" y="410839"/>
                  </a:lnTo>
                  <a:lnTo>
                    <a:pt x="5219976" y="442852"/>
                  </a:lnTo>
                  <a:lnTo>
                    <a:pt x="5202351" y="468969"/>
                  </a:lnTo>
                  <a:lnTo>
                    <a:pt x="5176228" y="486565"/>
                  </a:lnTo>
                  <a:lnTo>
                    <a:pt x="5144267" y="493013"/>
                  </a:lnTo>
                  <a:lnTo>
                    <a:pt x="82164" y="493013"/>
                  </a:lnTo>
                  <a:lnTo>
                    <a:pt x="50199" y="486565"/>
                  </a:lnTo>
                  <a:lnTo>
                    <a:pt x="24080" y="468969"/>
                  </a:lnTo>
                  <a:lnTo>
                    <a:pt x="6462" y="442852"/>
                  </a:lnTo>
                  <a:lnTo>
                    <a:pt x="0" y="410839"/>
                  </a:lnTo>
                  <a:lnTo>
                    <a:pt x="0" y="8214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3025" y="1647825"/>
            <a:ext cx="6734809" cy="3086100"/>
            <a:chOff x="1343025" y="1647825"/>
            <a:chExt cx="6734809" cy="3086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025" y="1647825"/>
              <a:ext cx="6734187" cy="3086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6645798" y="0"/>
                  </a:moveTo>
                  <a:lnTo>
                    <a:pt x="0" y="0"/>
                  </a:lnTo>
                  <a:lnTo>
                    <a:pt x="0" y="2994160"/>
                  </a:lnTo>
                  <a:lnTo>
                    <a:pt x="6645798" y="2994160"/>
                  </a:lnTo>
                  <a:lnTo>
                    <a:pt x="6645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61181" y="1667493"/>
              <a:ext cx="6645909" cy="2994660"/>
            </a:xfrm>
            <a:custGeom>
              <a:avLst/>
              <a:gdLst/>
              <a:ahLst/>
              <a:cxnLst/>
              <a:rect l="l" t="t" r="r" b="b"/>
              <a:pathLst>
                <a:path w="6645909" h="2994660">
                  <a:moveTo>
                    <a:pt x="0" y="2994160"/>
                  </a:moveTo>
                  <a:lnTo>
                    <a:pt x="6645798" y="2994160"/>
                  </a:lnTo>
                  <a:lnTo>
                    <a:pt x="6645798" y="0"/>
                  </a:lnTo>
                  <a:lnTo>
                    <a:pt x="0" y="0"/>
                  </a:lnTo>
                  <a:lnTo>
                    <a:pt x="0" y="2994160"/>
                  </a:lnTo>
                  <a:close/>
                </a:path>
              </a:pathLst>
            </a:custGeom>
            <a:ln w="12701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824" y="1854860"/>
              <a:ext cx="5664464" cy="8570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527" y="2711918"/>
              <a:ext cx="6563228" cy="1854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5904" y="183257"/>
            <a:ext cx="43922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Lucida Grande"/>
                <a:cs typeface="Calibri"/>
              </a:rPr>
              <a:t>Containerization</a:t>
            </a:r>
            <a:r>
              <a:rPr sz="2750" dirty="0">
                <a:solidFill>
                  <a:srgbClr val="5F4778"/>
                </a:solidFill>
                <a:latin typeface="Lucida Grande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/>
                <a:cs typeface="Calibri"/>
              </a:rPr>
              <a:t>Tools</a:t>
            </a:r>
            <a:endParaRPr sz="2750" dirty="0">
              <a:latin typeface="Lucida Grande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086" y="970593"/>
            <a:ext cx="401891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clearly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most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famous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among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5597" y="2339471"/>
            <a:ext cx="548640" cy="410369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06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753" y="3197733"/>
            <a:ext cx="548640" cy="412292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03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597" y="4045909"/>
            <a:ext cx="548640" cy="414216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08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5597" y="1472184"/>
            <a:ext cx="548640" cy="409086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05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753" y="2339471"/>
            <a:ext cx="548640" cy="410369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02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597" y="3197733"/>
            <a:ext cx="548640" cy="412292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07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0753" y="4045909"/>
            <a:ext cx="548640" cy="414216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3589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04</a:t>
            </a:r>
            <a:endParaRPr sz="180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607" y="1472184"/>
            <a:ext cx="548640" cy="409086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chemeClr val="bg1"/>
                </a:solidFill>
                <a:latin typeface="Lucida Grande" panose="020B0600040502020204"/>
                <a:cs typeface="Arial"/>
              </a:rPr>
              <a:t>01</a:t>
            </a:r>
            <a:endParaRPr sz="1800" dirty="0">
              <a:solidFill>
                <a:schemeClr val="bg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0142" y="1493199"/>
            <a:ext cx="16850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Virtualization?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9921" y="4074474"/>
            <a:ext cx="182260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Components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of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Docker</a:t>
            </a:r>
            <a:endParaRPr sz="15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9202" y="3226102"/>
            <a:ext cx="2430398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Creating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a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Docker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Hub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Account</a:t>
            </a:r>
            <a:endParaRPr sz="15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0141" y="2361880"/>
            <a:ext cx="2063443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Containerization?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9202" y="1502979"/>
            <a:ext cx="1812942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Installing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Docker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9202" y="4071617"/>
            <a:ext cx="1604643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Introduction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to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Dockerfile</a:t>
            </a:r>
            <a:endParaRPr sz="15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9760" y="3236274"/>
            <a:ext cx="1920239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Containerization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Tools</a:t>
            </a:r>
            <a:endParaRPr sz="15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2884" y="2358705"/>
            <a:ext cx="1801783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Common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Docker</a:t>
            </a:r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Grande" panose="020B0600040502020204"/>
                <a:cs typeface="Arial"/>
              </a:rPr>
              <a:t>Commands</a:t>
            </a:r>
            <a:endParaRPr sz="1500">
              <a:solidFill>
                <a:schemeClr val="tx1">
                  <a:lumMod val="65000"/>
                  <a:lumOff val="35000"/>
                </a:schemeClr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5036" y="400110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Agenda</a:t>
            </a:r>
            <a:endParaRPr sz="395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3176967"/>
            <a:ext cx="3745229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What is Docker?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" y="857250"/>
            <a:ext cx="7525384" cy="981075"/>
            <a:chOff x="781050" y="857250"/>
            <a:chExt cx="7525384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50" y="857250"/>
              <a:ext cx="7524762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4672" y="876421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7279020" y="0"/>
                  </a:moveTo>
                  <a:lnTo>
                    <a:pt x="148577" y="0"/>
                  </a:lnTo>
                  <a:lnTo>
                    <a:pt x="101615" y="7576"/>
                  </a:lnTo>
                  <a:lnTo>
                    <a:pt x="60829" y="28672"/>
                  </a:lnTo>
                  <a:lnTo>
                    <a:pt x="28666" y="60839"/>
                  </a:lnTo>
                  <a:lnTo>
                    <a:pt x="7574" y="101628"/>
                  </a:lnTo>
                  <a:lnTo>
                    <a:pt x="0" y="148589"/>
                  </a:lnTo>
                  <a:lnTo>
                    <a:pt x="0" y="742828"/>
                  </a:lnTo>
                  <a:lnTo>
                    <a:pt x="7574" y="789789"/>
                  </a:lnTo>
                  <a:lnTo>
                    <a:pt x="28666" y="830578"/>
                  </a:lnTo>
                  <a:lnTo>
                    <a:pt x="60829" y="862745"/>
                  </a:lnTo>
                  <a:lnTo>
                    <a:pt x="101615" y="883841"/>
                  </a:lnTo>
                  <a:lnTo>
                    <a:pt x="148577" y="891418"/>
                  </a:lnTo>
                  <a:lnTo>
                    <a:pt x="7279020" y="891418"/>
                  </a:lnTo>
                  <a:lnTo>
                    <a:pt x="7325969" y="883841"/>
                  </a:lnTo>
                  <a:lnTo>
                    <a:pt x="7366757" y="862745"/>
                  </a:lnTo>
                  <a:lnTo>
                    <a:pt x="7398928" y="830578"/>
                  </a:lnTo>
                  <a:lnTo>
                    <a:pt x="7420030" y="789789"/>
                  </a:lnTo>
                  <a:lnTo>
                    <a:pt x="7427610" y="742828"/>
                  </a:lnTo>
                  <a:lnTo>
                    <a:pt x="7427610" y="148589"/>
                  </a:lnTo>
                  <a:lnTo>
                    <a:pt x="7420030" y="101628"/>
                  </a:lnTo>
                  <a:lnTo>
                    <a:pt x="7398928" y="60839"/>
                  </a:lnTo>
                  <a:lnTo>
                    <a:pt x="7366757" y="28672"/>
                  </a:lnTo>
                  <a:lnTo>
                    <a:pt x="7325969" y="7576"/>
                  </a:lnTo>
                  <a:lnTo>
                    <a:pt x="7279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04672" y="876421"/>
              <a:ext cx="7428230" cy="891540"/>
            </a:xfrm>
            <a:custGeom>
              <a:avLst/>
              <a:gdLst/>
              <a:ahLst/>
              <a:cxnLst/>
              <a:rect l="l" t="t" r="r" b="b"/>
              <a:pathLst>
                <a:path w="7428230" h="891539">
                  <a:moveTo>
                    <a:pt x="0" y="148589"/>
                  </a:moveTo>
                  <a:lnTo>
                    <a:pt x="7574" y="101628"/>
                  </a:lnTo>
                  <a:lnTo>
                    <a:pt x="28666" y="60839"/>
                  </a:lnTo>
                  <a:lnTo>
                    <a:pt x="60829" y="28672"/>
                  </a:lnTo>
                  <a:lnTo>
                    <a:pt x="101615" y="7576"/>
                  </a:lnTo>
                  <a:lnTo>
                    <a:pt x="148577" y="0"/>
                  </a:lnTo>
                  <a:lnTo>
                    <a:pt x="7279020" y="0"/>
                  </a:lnTo>
                  <a:lnTo>
                    <a:pt x="7325969" y="7576"/>
                  </a:lnTo>
                  <a:lnTo>
                    <a:pt x="7366757" y="28672"/>
                  </a:lnTo>
                  <a:lnTo>
                    <a:pt x="7398928" y="60839"/>
                  </a:lnTo>
                  <a:lnTo>
                    <a:pt x="7420030" y="101628"/>
                  </a:lnTo>
                  <a:lnTo>
                    <a:pt x="7427610" y="148589"/>
                  </a:lnTo>
                  <a:lnTo>
                    <a:pt x="7427610" y="742828"/>
                  </a:lnTo>
                  <a:lnTo>
                    <a:pt x="7420030" y="789789"/>
                  </a:lnTo>
                  <a:lnTo>
                    <a:pt x="7398928" y="830578"/>
                  </a:lnTo>
                  <a:lnTo>
                    <a:pt x="7366757" y="862745"/>
                  </a:lnTo>
                  <a:lnTo>
                    <a:pt x="7325969" y="883841"/>
                  </a:lnTo>
                  <a:lnTo>
                    <a:pt x="7279020" y="891418"/>
                  </a:lnTo>
                  <a:lnTo>
                    <a:pt x="148577" y="891418"/>
                  </a:lnTo>
                  <a:lnTo>
                    <a:pt x="101615" y="883841"/>
                  </a:lnTo>
                  <a:lnTo>
                    <a:pt x="60829" y="862745"/>
                  </a:lnTo>
                  <a:lnTo>
                    <a:pt x="28666" y="830578"/>
                  </a:lnTo>
                  <a:lnTo>
                    <a:pt x="7574" y="789789"/>
                  </a:lnTo>
                  <a:lnTo>
                    <a:pt x="0" y="742828"/>
                  </a:lnTo>
                  <a:lnTo>
                    <a:pt x="0" y="14858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What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is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1618" y="1002552"/>
            <a:ext cx="6933564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635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computer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program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that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performs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operating-system-level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virtualization,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also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known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"containerization".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first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released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2013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developed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Inc.</a:t>
            </a:r>
          </a:p>
          <a:p>
            <a:pPr marL="7620" algn="ctr">
              <a:lnSpc>
                <a:spcPts val="1605"/>
              </a:lnSpc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packages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called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"containers".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1537" y="2775467"/>
            <a:ext cx="1733726" cy="14366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Container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Life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365" y="1074285"/>
            <a:ext cx="1411605" cy="1119505"/>
            <a:chOff x="153365" y="1074285"/>
            <a:chExt cx="1411605" cy="1119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117" y="1074285"/>
              <a:ext cx="974317" cy="654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65" y="1219227"/>
              <a:ext cx="1140662" cy="9743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4663" y="2225608"/>
            <a:ext cx="908492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/>
                <a:cs typeface="Calibri"/>
              </a:rPr>
              <a:t>Docker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b="1" dirty="0">
                <a:latin typeface="Lucida Grande"/>
                <a:cs typeface="Calibri"/>
              </a:rPr>
              <a:t>Hub</a:t>
            </a:r>
            <a:endParaRPr sz="1100" dirty="0">
              <a:latin typeface="Lucida Grande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1381125"/>
            <a:ext cx="3145155" cy="1868805"/>
            <a:chOff x="1524000" y="1381125"/>
            <a:chExt cx="3145155" cy="18688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8152" y="2444812"/>
              <a:ext cx="970920" cy="8045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1543050"/>
              <a:ext cx="2000250" cy="1123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7317" y="1706117"/>
              <a:ext cx="1748155" cy="874394"/>
            </a:xfrm>
            <a:custGeom>
              <a:avLst/>
              <a:gdLst/>
              <a:ahLst/>
              <a:cxnLst/>
              <a:rect l="l" t="t" r="r" b="b"/>
              <a:pathLst>
                <a:path w="1748154" h="874394">
                  <a:moveTo>
                    <a:pt x="72557" y="25560"/>
                  </a:moveTo>
                  <a:lnTo>
                    <a:pt x="64112" y="42602"/>
                  </a:lnTo>
                  <a:lnTo>
                    <a:pt x="1739274" y="874145"/>
                  </a:lnTo>
                  <a:lnTo>
                    <a:pt x="1747778" y="857118"/>
                  </a:lnTo>
                  <a:lnTo>
                    <a:pt x="72557" y="25560"/>
                  </a:lnTo>
                  <a:close/>
                </a:path>
                <a:path w="1748154" h="874394">
                  <a:moveTo>
                    <a:pt x="85225" y="0"/>
                  </a:moveTo>
                  <a:lnTo>
                    <a:pt x="0" y="243"/>
                  </a:lnTo>
                  <a:lnTo>
                    <a:pt x="51435" y="68183"/>
                  </a:lnTo>
                  <a:lnTo>
                    <a:pt x="64112" y="42602"/>
                  </a:lnTo>
                  <a:lnTo>
                    <a:pt x="52709" y="36941"/>
                  </a:lnTo>
                  <a:lnTo>
                    <a:pt x="61222" y="19933"/>
                  </a:lnTo>
                  <a:lnTo>
                    <a:pt x="75346" y="19933"/>
                  </a:lnTo>
                  <a:lnTo>
                    <a:pt x="85104" y="243"/>
                  </a:lnTo>
                  <a:lnTo>
                    <a:pt x="85225" y="0"/>
                  </a:lnTo>
                  <a:close/>
                </a:path>
                <a:path w="1748154" h="874394">
                  <a:moveTo>
                    <a:pt x="61222" y="19933"/>
                  </a:moveTo>
                  <a:lnTo>
                    <a:pt x="52709" y="36941"/>
                  </a:lnTo>
                  <a:lnTo>
                    <a:pt x="64112" y="42602"/>
                  </a:lnTo>
                  <a:lnTo>
                    <a:pt x="72557" y="25560"/>
                  </a:lnTo>
                  <a:lnTo>
                    <a:pt x="61222" y="19933"/>
                  </a:lnTo>
                  <a:close/>
                </a:path>
                <a:path w="1748154" h="874394">
                  <a:moveTo>
                    <a:pt x="75346" y="19933"/>
                  </a:moveTo>
                  <a:lnTo>
                    <a:pt x="61222" y="19933"/>
                  </a:lnTo>
                  <a:lnTo>
                    <a:pt x="72557" y="25560"/>
                  </a:lnTo>
                  <a:lnTo>
                    <a:pt x="75346" y="19933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9750" y="1381125"/>
              <a:ext cx="1933575" cy="10858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94082" y="1466728"/>
              <a:ext cx="1688464" cy="836294"/>
            </a:xfrm>
            <a:custGeom>
              <a:avLst/>
              <a:gdLst/>
              <a:ahLst/>
              <a:cxnLst/>
              <a:rect l="l" t="t" r="r" b="b"/>
              <a:pathLst>
                <a:path w="1688464" h="836294">
                  <a:moveTo>
                    <a:pt x="1615529" y="810460"/>
                  </a:moveTo>
                  <a:lnTo>
                    <a:pt x="1602979" y="836035"/>
                  </a:lnTo>
                  <a:lnTo>
                    <a:pt x="1688201" y="835523"/>
                  </a:lnTo>
                  <a:lnTo>
                    <a:pt x="1673390" y="816092"/>
                  </a:lnTo>
                  <a:lnTo>
                    <a:pt x="1626998" y="816092"/>
                  </a:lnTo>
                  <a:lnTo>
                    <a:pt x="1615529" y="810460"/>
                  </a:lnTo>
                  <a:close/>
                </a:path>
                <a:path w="1688464" h="836294">
                  <a:moveTo>
                    <a:pt x="1623935" y="793328"/>
                  </a:moveTo>
                  <a:lnTo>
                    <a:pt x="1615529" y="810460"/>
                  </a:lnTo>
                  <a:lnTo>
                    <a:pt x="1626998" y="816092"/>
                  </a:lnTo>
                  <a:lnTo>
                    <a:pt x="1635380" y="798947"/>
                  </a:lnTo>
                  <a:lnTo>
                    <a:pt x="1623935" y="793328"/>
                  </a:lnTo>
                  <a:close/>
                </a:path>
                <a:path w="1688464" h="836294">
                  <a:moveTo>
                    <a:pt x="1636507" y="767705"/>
                  </a:moveTo>
                  <a:lnTo>
                    <a:pt x="1623935" y="793328"/>
                  </a:lnTo>
                  <a:lnTo>
                    <a:pt x="1635380" y="798947"/>
                  </a:lnTo>
                  <a:lnTo>
                    <a:pt x="1626998" y="816092"/>
                  </a:lnTo>
                  <a:lnTo>
                    <a:pt x="1673390" y="816092"/>
                  </a:lnTo>
                  <a:lnTo>
                    <a:pt x="1636507" y="767705"/>
                  </a:lnTo>
                  <a:close/>
                </a:path>
                <a:path w="1688464" h="836294">
                  <a:moveTo>
                    <a:pt x="8382" y="0"/>
                  </a:moveTo>
                  <a:lnTo>
                    <a:pt x="0" y="17007"/>
                  </a:lnTo>
                  <a:lnTo>
                    <a:pt x="1615529" y="810460"/>
                  </a:lnTo>
                  <a:lnTo>
                    <a:pt x="1623935" y="793328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06372" y="2221164"/>
            <a:ext cx="52513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/>
                <a:cs typeface="Calibri"/>
              </a:rPr>
              <a:t>Push</a:t>
            </a:r>
            <a:endParaRPr sz="1350" dirty="0">
              <a:latin typeface="Lucida Grande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1504" y="1551238"/>
            <a:ext cx="46889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/>
                <a:cs typeface="Calibri"/>
              </a:rPr>
              <a:t>Pull</a:t>
            </a:r>
            <a:endParaRPr sz="1350" dirty="0">
              <a:latin typeface="Lucida Grande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4485" y="2108835"/>
            <a:ext cx="964565" cy="1478280"/>
            <a:chOff x="6174485" y="2108835"/>
            <a:chExt cx="964565" cy="1478280"/>
          </a:xfrm>
        </p:grpSpPr>
        <p:sp>
          <p:nvSpPr>
            <p:cNvPr id="16" name="object 16"/>
            <p:cNvSpPr/>
            <p:nvPr/>
          </p:nvSpPr>
          <p:spPr>
            <a:xfrm>
              <a:off x="6174485" y="2816733"/>
              <a:ext cx="537845" cy="0"/>
            </a:xfrm>
            <a:custGeom>
              <a:avLst/>
              <a:gdLst/>
              <a:ahLst/>
              <a:cxnLst/>
              <a:rect l="l" t="t" r="r" b="b"/>
              <a:pathLst>
                <a:path w="537845">
                  <a:moveTo>
                    <a:pt x="0" y="0"/>
                  </a:moveTo>
                  <a:lnTo>
                    <a:pt x="537331" y="0"/>
                  </a:lnTo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705721" y="2150114"/>
              <a:ext cx="6350" cy="1395095"/>
            </a:xfrm>
            <a:custGeom>
              <a:avLst/>
              <a:gdLst/>
              <a:ahLst/>
              <a:cxnLst/>
              <a:rect l="l" t="t" r="r" b="b"/>
              <a:pathLst>
                <a:path w="6350" h="1395095">
                  <a:moveTo>
                    <a:pt x="0" y="0"/>
                  </a:moveTo>
                  <a:lnTo>
                    <a:pt x="6095" y="1394840"/>
                  </a:lnTo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705714" y="2108834"/>
              <a:ext cx="433070" cy="1478280"/>
            </a:xfrm>
            <a:custGeom>
              <a:avLst/>
              <a:gdLst/>
              <a:ahLst/>
              <a:cxnLst/>
              <a:rect l="l" t="t" r="r" b="b"/>
              <a:pathLst>
                <a:path w="433070" h="1478279">
                  <a:moveTo>
                    <a:pt x="408686" y="1449705"/>
                  </a:moveTo>
                  <a:lnTo>
                    <a:pt x="363232" y="1449705"/>
                  </a:lnTo>
                  <a:lnTo>
                    <a:pt x="350481" y="1449705"/>
                  </a:lnTo>
                  <a:lnTo>
                    <a:pt x="350151" y="1478153"/>
                  </a:lnTo>
                  <a:lnTo>
                    <a:pt x="408686" y="1449705"/>
                  </a:lnTo>
                  <a:close/>
                </a:path>
                <a:path w="433070" h="1478279">
                  <a:moveTo>
                    <a:pt x="414782" y="47764"/>
                  </a:moveTo>
                  <a:lnTo>
                    <a:pt x="369328" y="47764"/>
                  </a:lnTo>
                  <a:lnTo>
                    <a:pt x="356577" y="47764"/>
                  </a:lnTo>
                  <a:lnTo>
                    <a:pt x="356247" y="76200"/>
                  </a:lnTo>
                  <a:lnTo>
                    <a:pt x="414782" y="47764"/>
                  </a:lnTo>
                  <a:close/>
                </a:path>
                <a:path w="433070" h="1478279">
                  <a:moveTo>
                    <a:pt x="414794" y="725678"/>
                  </a:moveTo>
                  <a:lnTo>
                    <a:pt x="369328" y="725678"/>
                  </a:lnTo>
                  <a:lnTo>
                    <a:pt x="356577" y="725678"/>
                  </a:lnTo>
                  <a:lnTo>
                    <a:pt x="356247" y="754138"/>
                  </a:lnTo>
                  <a:lnTo>
                    <a:pt x="414794" y="725678"/>
                  </a:lnTo>
                  <a:close/>
                </a:path>
                <a:path w="433070" h="1478279">
                  <a:moveTo>
                    <a:pt x="426720" y="1440942"/>
                  </a:moveTo>
                  <a:lnTo>
                    <a:pt x="351040" y="1401953"/>
                  </a:lnTo>
                  <a:lnTo>
                    <a:pt x="350748" y="1426603"/>
                  </a:lnTo>
                  <a:lnTo>
                    <a:pt x="350710" y="1430515"/>
                  </a:lnTo>
                  <a:lnTo>
                    <a:pt x="127" y="1426603"/>
                  </a:lnTo>
                  <a:lnTo>
                    <a:pt x="0" y="1445653"/>
                  </a:lnTo>
                  <a:lnTo>
                    <a:pt x="350481" y="1449565"/>
                  </a:lnTo>
                  <a:lnTo>
                    <a:pt x="363232" y="1449565"/>
                  </a:lnTo>
                  <a:lnTo>
                    <a:pt x="408978" y="1449565"/>
                  </a:lnTo>
                  <a:lnTo>
                    <a:pt x="426720" y="1440942"/>
                  </a:lnTo>
                  <a:close/>
                </a:path>
                <a:path w="433070" h="1478279">
                  <a:moveTo>
                    <a:pt x="432816" y="716915"/>
                  </a:moveTo>
                  <a:lnTo>
                    <a:pt x="357136" y="677938"/>
                  </a:lnTo>
                  <a:lnTo>
                    <a:pt x="356844" y="702703"/>
                  </a:lnTo>
                  <a:lnTo>
                    <a:pt x="356806" y="706488"/>
                  </a:lnTo>
                  <a:lnTo>
                    <a:pt x="6223" y="702703"/>
                  </a:lnTo>
                  <a:lnTo>
                    <a:pt x="6096" y="721753"/>
                  </a:lnTo>
                  <a:lnTo>
                    <a:pt x="356577" y="725538"/>
                  </a:lnTo>
                  <a:lnTo>
                    <a:pt x="369328" y="725538"/>
                  </a:lnTo>
                  <a:lnTo>
                    <a:pt x="415074" y="725538"/>
                  </a:lnTo>
                  <a:lnTo>
                    <a:pt x="432816" y="716915"/>
                  </a:lnTo>
                  <a:close/>
                </a:path>
                <a:path w="433070" h="1478279">
                  <a:moveTo>
                    <a:pt x="432816" y="39001"/>
                  </a:moveTo>
                  <a:lnTo>
                    <a:pt x="357136" y="0"/>
                  </a:lnTo>
                  <a:lnTo>
                    <a:pt x="356844" y="24765"/>
                  </a:lnTo>
                  <a:lnTo>
                    <a:pt x="356806" y="28575"/>
                  </a:lnTo>
                  <a:lnTo>
                    <a:pt x="6223" y="24765"/>
                  </a:lnTo>
                  <a:lnTo>
                    <a:pt x="6096" y="43815"/>
                  </a:lnTo>
                  <a:lnTo>
                    <a:pt x="356577" y="47625"/>
                  </a:lnTo>
                  <a:lnTo>
                    <a:pt x="369328" y="47625"/>
                  </a:lnTo>
                  <a:lnTo>
                    <a:pt x="415074" y="47625"/>
                  </a:lnTo>
                  <a:lnTo>
                    <a:pt x="432816" y="3900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21418" y="1888601"/>
            <a:ext cx="487680" cy="523240"/>
            <a:chOff x="7321418" y="1888601"/>
            <a:chExt cx="487680" cy="523240"/>
          </a:xfrm>
        </p:grpSpPr>
        <p:sp>
          <p:nvSpPr>
            <p:cNvPr id="20" name="object 20"/>
            <p:cNvSpPr/>
            <p:nvPr/>
          </p:nvSpPr>
          <p:spPr>
            <a:xfrm>
              <a:off x="7321418" y="1949561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73"/>
                  </a:lnTo>
                  <a:lnTo>
                    <a:pt x="416292" y="43110"/>
                  </a:lnTo>
                  <a:lnTo>
                    <a:pt x="366947" y="52640"/>
                  </a:lnTo>
                  <a:lnTo>
                    <a:pt x="308691" y="58783"/>
                  </a:lnTo>
                  <a:lnTo>
                    <a:pt x="243839" y="60959"/>
                  </a:lnTo>
                  <a:lnTo>
                    <a:pt x="179041" y="58783"/>
                  </a:lnTo>
                  <a:lnTo>
                    <a:pt x="120800" y="52640"/>
                  </a:lnTo>
                  <a:lnTo>
                    <a:pt x="71445" y="43110"/>
                  </a:lnTo>
                  <a:lnTo>
                    <a:pt x="33306" y="30773"/>
                  </a:lnTo>
                  <a:lnTo>
                    <a:pt x="0" y="0"/>
                  </a:lnTo>
                  <a:lnTo>
                    <a:pt x="0" y="401208"/>
                  </a:lnTo>
                  <a:lnTo>
                    <a:pt x="33306" y="431972"/>
                  </a:lnTo>
                  <a:lnTo>
                    <a:pt x="71445" y="444310"/>
                  </a:lnTo>
                  <a:lnTo>
                    <a:pt x="120800" y="453843"/>
                  </a:lnTo>
                  <a:lnTo>
                    <a:pt x="179041" y="459990"/>
                  </a:lnTo>
                  <a:lnTo>
                    <a:pt x="243839" y="462168"/>
                  </a:lnTo>
                  <a:lnTo>
                    <a:pt x="308691" y="459990"/>
                  </a:lnTo>
                  <a:lnTo>
                    <a:pt x="366947" y="453843"/>
                  </a:lnTo>
                  <a:lnTo>
                    <a:pt x="416292" y="444310"/>
                  </a:lnTo>
                  <a:lnTo>
                    <a:pt x="454407" y="431972"/>
                  </a:lnTo>
                  <a:lnTo>
                    <a:pt x="487679" y="401208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21418" y="1888601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6"/>
                  </a:lnTo>
                  <a:lnTo>
                    <a:pt x="71445" y="17861"/>
                  </a:lnTo>
                  <a:lnTo>
                    <a:pt x="33306" y="30200"/>
                  </a:lnTo>
                  <a:lnTo>
                    <a:pt x="0" y="60959"/>
                  </a:lnTo>
                  <a:lnTo>
                    <a:pt x="8715" y="77170"/>
                  </a:lnTo>
                  <a:lnTo>
                    <a:pt x="71445" y="104070"/>
                  </a:lnTo>
                  <a:lnTo>
                    <a:pt x="120800" y="113600"/>
                  </a:lnTo>
                  <a:lnTo>
                    <a:pt x="179041" y="119743"/>
                  </a:lnTo>
                  <a:lnTo>
                    <a:pt x="243839" y="121919"/>
                  </a:lnTo>
                  <a:lnTo>
                    <a:pt x="308691" y="119743"/>
                  </a:lnTo>
                  <a:lnTo>
                    <a:pt x="366947" y="113600"/>
                  </a:lnTo>
                  <a:lnTo>
                    <a:pt x="416292" y="104070"/>
                  </a:lnTo>
                  <a:lnTo>
                    <a:pt x="454407" y="91733"/>
                  </a:lnTo>
                  <a:lnTo>
                    <a:pt x="487679" y="60959"/>
                  </a:lnTo>
                  <a:lnTo>
                    <a:pt x="478975" y="44760"/>
                  </a:lnTo>
                  <a:lnTo>
                    <a:pt x="416292" y="17861"/>
                  </a:lnTo>
                  <a:lnTo>
                    <a:pt x="366947" y="8326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21418" y="2607813"/>
            <a:ext cx="487680" cy="523240"/>
            <a:chOff x="7321418" y="2607813"/>
            <a:chExt cx="487680" cy="523240"/>
          </a:xfrm>
        </p:grpSpPr>
        <p:sp>
          <p:nvSpPr>
            <p:cNvPr id="23" name="object 23"/>
            <p:cNvSpPr/>
            <p:nvPr/>
          </p:nvSpPr>
          <p:spPr>
            <a:xfrm>
              <a:off x="7321418" y="2668773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80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6" y="432088"/>
                  </a:lnTo>
                  <a:lnTo>
                    <a:pt x="71445" y="444426"/>
                  </a:lnTo>
                  <a:lnTo>
                    <a:pt x="120800" y="453959"/>
                  </a:lnTo>
                  <a:lnTo>
                    <a:pt x="179041" y="460105"/>
                  </a:lnTo>
                  <a:lnTo>
                    <a:pt x="243839" y="462284"/>
                  </a:lnTo>
                  <a:lnTo>
                    <a:pt x="308691" y="460105"/>
                  </a:lnTo>
                  <a:lnTo>
                    <a:pt x="366947" y="453959"/>
                  </a:lnTo>
                  <a:lnTo>
                    <a:pt x="416292" y="444426"/>
                  </a:lnTo>
                  <a:lnTo>
                    <a:pt x="454407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321418" y="2607813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7"/>
                  </a:lnTo>
                  <a:lnTo>
                    <a:pt x="71445" y="17862"/>
                  </a:lnTo>
                  <a:lnTo>
                    <a:pt x="33306" y="30201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61"/>
                  </a:lnTo>
                  <a:lnTo>
                    <a:pt x="416292" y="17862"/>
                  </a:lnTo>
                  <a:lnTo>
                    <a:pt x="366947" y="8327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321418" y="3283458"/>
            <a:ext cx="487680" cy="523240"/>
            <a:chOff x="7321418" y="3283458"/>
            <a:chExt cx="487680" cy="523240"/>
          </a:xfrm>
        </p:grpSpPr>
        <p:sp>
          <p:nvSpPr>
            <p:cNvPr id="26" name="object 26"/>
            <p:cNvSpPr/>
            <p:nvPr/>
          </p:nvSpPr>
          <p:spPr>
            <a:xfrm>
              <a:off x="7321418" y="3344418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407" y="30764"/>
                  </a:lnTo>
                  <a:lnTo>
                    <a:pt x="416292" y="43102"/>
                  </a:lnTo>
                  <a:lnTo>
                    <a:pt x="366947" y="52635"/>
                  </a:lnTo>
                  <a:lnTo>
                    <a:pt x="308691" y="58781"/>
                  </a:lnTo>
                  <a:lnTo>
                    <a:pt x="243839" y="60959"/>
                  </a:lnTo>
                  <a:lnTo>
                    <a:pt x="179041" y="58781"/>
                  </a:lnTo>
                  <a:lnTo>
                    <a:pt x="120800" y="52635"/>
                  </a:lnTo>
                  <a:lnTo>
                    <a:pt x="71445" y="43102"/>
                  </a:lnTo>
                  <a:lnTo>
                    <a:pt x="33306" y="30764"/>
                  </a:lnTo>
                  <a:lnTo>
                    <a:pt x="0" y="0"/>
                  </a:lnTo>
                  <a:lnTo>
                    <a:pt x="0" y="401192"/>
                  </a:lnTo>
                  <a:lnTo>
                    <a:pt x="33306" y="431957"/>
                  </a:lnTo>
                  <a:lnTo>
                    <a:pt x="71445" y="444295"/>
                  </a:lnTo>
                  <a:lnTo>
                    <a:pt x="120800" y="453828"/>
                  </a:lnTo>
                  <a:lnTo>
                    <a:pt x="179041" y="459974"/>
                  </a:lnTo>
                  <a:lnTo>
                    <a:pt x="243839" y="462152"/>
                  </a:lnTo>
                  <a:lnTo>
                    <a:pt x="308691" y="459974"/>
                  </a:lnTo>
                  <a:lnTo>
                    <a:pt x="366947" y="453828"/>
                  </a:lnTo>
                  <a:lnTo>
                    <a:pt x="416292" y="444295"/>
                  </a:lnTo>
                  <a:lnTo>
                    <a:pt x="454407" y="431957"/>
                  </a:lnTo>
                  <a:lnTo>
                    <a:pt x="487679" y="401192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321418" y="3283458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20">
                  <a:moveTo>
                    <a:pt x="243839" y="0"/>
                  </a:moveTo>
                  <a:lnTo>
                    <a:pt x="179041" y="2178"/>
                  </a:lnTo>
                  <a:lnTo>
                    <a:pt x="120800" y="8324"/>
                  </a:lnTo>
                  <a:lnTo>
                    <a:pt x="71445" y="17857"/>
                  </a:lnTo>
                  <a:lnTo>
                    <a:pt x="33306" y="30195"/>
                  </a:lnTo>
                  <a:lnTo>
                    <a:pt x="0" y="60959"/>
                  </a:lnTo>
                  <a:lnTo>
                    <a:pt x="8715" y="77162"/>
                  </a:lnTo>
                  <a:lnTo>
                    <a:pt x="71445" y="104062"/>
                  </a:lnTo>
                  <a:lnTo>
                    <a:pt x="120800" y="113595"/>
                  </a:lnTo>
                  <a:lnTo>
                    <a:pt x="179041" y="119741"/>
                  </a:lnTo>
                  <a:lnTo>
                    <a:pt x="243839" y="121919"/>
                  </a:lnTo>
                  <a:lnTo>
                    <a:pt x="308691" y="119741"/>
                  </a:lnTo>
                  <a:lnTo>
                    <a:pt x="366947" y="113595"/>
                  </a:lnTo>
                  <a:lnTo>
                    <a:pt x="416292" y="104062"/>
                  </a:lnTo>
                  <a:lnTo>
                    <a:pt x="454407" y="91724"/>
                  </a:lnTo>
                  <a:lnTo>
                    <a:pt x="487679" y="60959"/>
                  </a:lnTo>
                  <a:lnTo>
                    <a:pt x="478975" y="44757"/>
                  </a:lnTo>
                  <a:lnTo>
                    <a:pt x="416292" y="17857"/>
                  </a:lnTo>
                  <a:lnTo>
                    <a:pt x="366947" y="8324"/>
                  </a:lnTo>
                  <a:lnTo>
                    <a:pt x="308691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9943" y="1998280"/>
            <a:ext cx="313759" cy="42449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97490" y="2757245"/>
            <a:ext cx="383337" cy="38333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76793" y="3495434"/>
            <a:ext cx="424498" cy="42449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133850" y="3612818"/>
            <a:ext cx="1726564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delete</a:t>
            </a:r>
            <a:endParaRPr sz="1350">
              <a:latin typeface="Lucida Grande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350">
              <a:latin typeface="Lucida Grande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Lucida Grande"/>
                <a:cs typeface="Calibri"/>
              </a:rPr>
              <a:t>Container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b="1" dirty="0">
                <a:latin typeface="Lucida Grande"/>
                <a:cs typeface="Calibri"/>
              </a:rPr>
              <a:t>Stages</a:t>
            </a:r>
            <a:endParaRPr sz="1100">
              <a:latin typeface="Lucida Grande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13004" y="2591742"/>
            <a:ext cx="568961" cy="47260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753996" y="2772667"/>
            <a:ext cx="415925" cy="76200"/>
          </a:xfrm>
          <a:custGeom>
            <a:avLst/>
            <a:gdLst/>
            <a:ahLst/>
            <a:cxnLst/>
            <a:rect l="l" t="t" r="r" b="b"/>
            <a:pathLst>
              <a:path w="415925" h="76200">
                <a:moveTo>
                  <a:pt x="339211" y="0"/>
                </a:moveTo>
                <a:lnTo>
                  <a:pt x="339211" y="76200"/>
                </a:lnTo>
                <a:lnTo>
                  <a:pt x="396361" y="47625"/>
                </a:lnTo>
                <a:lnTo>
                  <a:pt x="351925" y="47625"/>
                </a:lnTo>
                <a:lnTo>
                  <a:pt x="351925" y="28575"/>
                </a:lnTo>
                <a:lnTo>
                  <a:pt x="396361" y="28575"/>
                </a:lnTo>
                <a:lnTo>
                  <a:pt x="339211" y="0"/>
                </a:lnTo>
                <a:close/>
              </a:path>
              <a:path w="415925" h="76200">
                <a:moveTo>
                  <a:pt x="33921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39211" y="47625"/>
                </a:lnTo>
                <a:lnTo>
                  <a:pt x="339211" y="28575"/>
                </a:lnTo>
                <a:close/>
              </a:path>
              <a:path w="415925" h="76200">
                <a:moveTo>
                  <a:pt x="396361" y="28575"/>
                </a:moveTo>
                <a:lnTo>
                  <a:pt x="351925" y="28575"/>
                </a:lnTo>
                <a:lnTo>
                  <a:pt x="351925" y="47625"/>
                </a:lnTo>
                <a:lnTo>
                  <a:pt x="396361" y="47625"/>
                </a:lnTo>
                <a:lnTo>
                  <a:pt x="415411" y="38100"/>
                </a:lnTo>
                <a:lnTo>
                  <a:pt x="396361" y="2857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>
              <a:latin typeface="Lucida Gran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6281" y="3313111"/>
            <a:ext cx="85979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/>
                <a:cs typeface="Calibri"/>
              </a:rPr>
              <a:t>Docker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b="1" dirty="0">
                <a:latin typeface="Lucida Grande"/>
                <a:cs typeface="Calibri"/>
              </a:rPr>
              <a:t>Engine</a:t>
            </a:r>
            <a:endParaRPr sz="1100">
              <a:latin typeface="Lucida Grande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1711" y="3295966"/>
            <a:ext cx="88519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/>
                <a:cs typeface="Calibri"/>
              </a:rPr>
              <a:t>Docker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b="1" dirty="0">
                <a:latin typeface="Lucida Grande"/>
                <a:cs typeface="Calibri"/>
              </a:rPr>
              <a:t>Images</a:t>
            </a:r>
            <a:endParaRPr sz="1100">
              <a:latin typeface="Lucida Grande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22681" y="2118041"/>
            <a:ext cx="3774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run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364856" y="2833673"/>
            <a:ext cx="49555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stop</a:t>
            </a:r>
            <a:endParaRPr sz="1350">
              <a:latin typeface="Lucida Grande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95" y="3024186"/>
            <a:ext cx="8273405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 indent="390525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Components of Docker Ecosystem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2050" y="1514475"/>
            <a:ext cx="2038350" cy="666750"/>
            <a:chOff x="1162050" y="1514475"/>
            <a:chExt cx="2038350" cy="666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1514475"/>
              <a:ext cx="2038350" cy="6667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7600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7600" y="1529608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43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7492" y="1512609"/>
            <a:ext cx="598805" cy="542925"/>
            <a:chOff x="1277492" y="1512609"/>
            <a:chExt cx="598805" cy="5429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2658" y="1512609"/>
              <a:ext cx="413208" cy="4132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492" y="1641783"/>
              <a:ext cx="483754" cy="41320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562350" y="1514475"/>
            <a:ext cx="2047875" cy="666750"/>
            <a:chOff x="3562350" y="1514475"/>
            <a:chExt cx="2047875" cy="6667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2350" y="1514475"/>
              <a:ext cx="2047875" cy="666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85453" y="152960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47"/>
                  </a:lnTo>
                  <a:lnTo>
                    <a:pt x="1950719" y="575547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5453" y="1529608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0508" y="1618405"/>
            <a:ext cx="483754" cy="41320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62050" y="2714625"/>
            <a:ext cx="2038350" cy="676275"/>
            <a:chOff x="1162050" y="2714625"/>
            <a:chExt cx="2038350" cy="6762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050" y="2714625"/>
              <a:ext cx="2038350" cy="6762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77600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77600" y="2736116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7463" y="2822704"/>
            <a:ext cx="415542" cy="41554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972175" y="1495425"/>
            <a:ext cx="2047875" cy="666750"/>
            <a:chOff x="5972175" y="1495425"/>
            <a:chExt cx="2047875" cy="6667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2175" y="1495425"/>
              <a:ext cx="2047875" cy="6667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93373" y="1512588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4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4730" y="1580305"/>
              <a:ext cx="447498" cy="44749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93373" y="1512588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39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62350" y="2714625"/>
            <a:ext cx="2047875" cy="676275"/>
            <a:chOff x="3562350" y="2714625"/>
            <a:chExt cx="2047875" cy="6762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2350" y="2714625"/>
              <a:ext cx="2047875" cy="6762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854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85453" y="2736116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737235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54252" y="2816226"/>
            <a:ext cx="415542" cy="41554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953125" y="2714625"/>
            <a:ext cx="2047875" cy="676275"/>
            <a:chOff x="5953125" y="2714625"/>
            <a:chExt cx="2047875" cy="6762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3125" y="2714625"/>
              <a:ext cx="2047875" cy="6762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971153" y="2736116"/>
              <a:ext cx="1950720" cy="575945"/>
            </a:xfrm>
            <a:custGeom>
              <a:avLst/>
              <a:gdLst/>
              <a:ahLst/>
              <a:cxnLst/>
              <a:rect l="l" t="t" r="r" b="b"/>
              <a:pathLst>
                <a:path w="1950720" h="575945">
                  <a:moveTo>
                    <a:pt x="1950719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1950719" y="575535"/>
                  </a:lnTo>
                  <a:lnTo>
                    <a:pt x="1950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71153" y="2736116"/>
            <a:ext cx="195072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09715" y="2804452"/>
            <a:ext cx="439000" cy="439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5" y="942975"/>
            <a:ext cx="4895850" cy="3910329"/>
            <a:chOff x="3495675" y="942975"/>
            <a:chExt cx="4895850" cy="39103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13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7688" y="3009711"/>
              <a:ext cx="1673352" cy="15212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6170" y="3331655"/>
              <a:ext cx="1958973" cy="15212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38125" y="685800"/>
            <a:ext cx="2628900" cy="4457700"/>
            <a:chOff x="238125" y="685800"/>
            <a:chExt cx="2628900" cy="44577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78764" y="725423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125" y="685800"/>
              <a:ext cx="2524125" cy="952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714359"/>
              <a:ext cx="2409825" cy="838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32278" y="1237929"/>
            <a:ext cx="37687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Hub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central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public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registry.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32278" y="1648521"/>
            <a:ext cx="287824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store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custom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images.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2277" y="2058603"/>
            <a:ext cx="433354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service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free,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but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would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public.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2277" y="2468814"/>
            <a:ext cx="265186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requires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username/password.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3888729" y="1224224"/>
            <a:ext cx="260350" cy="1478280"/>
            <a:chOff x="3888729" y="1224224"/>
            <a:chExt cx="260350" cy="14782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8729" y="1224224"/>
              <a:ext cx="260273" cy="2602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8729" y="1628846"/>
              <a:ext cx="260273" cy="2602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8729" y="2033474"/>
              <a:ext cx="260273" cy="2602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8729" y="2441650"/>
              <a:ext cx="260273" cy="26027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1475" y="827327"/>
            <a:ext cx="2286000" cy="1421130"/>
            <a:chOff x="371475" y="827327"/>
            <a:chExt cx="2286000" cy="142113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1524000"/>
              <a:ext cx="2286000" cy="723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6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7686" y="3796119"/>
            <a:ext cx="501650" cy="1141095"/>
            <a:chOff x="497686" y="3796119"/>
            <a:chExt cx="501650" cy="1141095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4" y="942975"/>
            <a:ext cx="5161343" cy="2133600"/>
            <a:chOff x="3495675" y="942975"/>
            <a:chExt cx="4895850" cy="213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13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4462790" y="0"/>
                  </a:moveTo>
                  <a:lnTo>
                    <a:pt x="340735" y="0"/>
                  </a:lnTo>
                  <a:lnTo>
                    <a:pt x="294493" y="3112"/>
                  </a:lnTo>
                  <a:lnTo>
                    <a:pt x="250144" y="12180"/>
                  </a:lnTo>
                  <a:lnTo>
                    <a:pt x="208093" y="26796"/>
                  </a:lnTo>
                  <a:lnTo>
                    <a:pt x="168746" y="46553"/>
                  </a:lnTo>
                  <a:lnTo>
                    <a:pt x="132509" y="71044"/>
                  </a:lnTo>
                  <a:lnTo>
                    <a:pt x="99787" y="99863"/>
                  </a:lnTo>
                  <a:lnTo>
                    <a:pt x="70987" y="132604"/>
                  </a:lnTo>
                  <a:lnTo>
                    <a:pt x="46513" y="168859"/>
                  </a:lnTo>
                  <a:lnTo>
                    <a:pt x="26772" y="208221"/>
                  </a:lnTo>
                  <a:lnTo>
                    <a:pt x="12169" y="250285"/>
                  </a:lnTo>
                  <a:lnTo>
                    <a:pt x="3109" y="294643"/>
                  </a:lnTo>
                  <a:lnTo>
                    <a:pt x="0" y="340888"/>
                  </a:lnTo>
                  <a:lnTo>
                    <a:pt x="0" y="1703969"/>
                  </a:lnTo>
                  <a:lnTo>
                    <a:pt x="3109" y="1750211"/>
                  </a:lnTo>
                  <a:lnTo>
                    <a:pt x="12169" y="1794561"/>
                  </a:lnTo>
                  <a:lnTo>
                    <a:pt x="26772" y="1836613"/>
                  </a:lnTo>
                  <a:lnTo>
                    <a:pt x="46513" y="1875961"/>
                  </a:lnTo>
                  <a:lnTo>
                    <a:pt x="70987" y="1912199"/>
                  </a:lnTo>
                  <a:lnTo>
                    <a:pt x="99787" y="1944921"/>
                  </a:lnTo>
                  <a:lnTo>
                    <a:pt x="132509" y="1973723"/>
                  </a:lnTo>
                  <a:lnTo>
                    <a:pt x="168746" y="1998198"/>
                  </a:lnTo>
                  <a:lnTo>
                    <a:pt x="208093" y="2017940"/>
                  </a:lnTo>
                  <a:lnTo>
                    <a:pt x="250144" y="2032544"/>
                  </a:lnTo>
                  <a:lnTo>
                    <a:pt x="294493" y="2041604"/>
                  </a:lnTo>
                  <a:lnTo>
                    <a:pt x="340735" y="2044714"/>
                  </a:lnTo>
                  <a:lnTo>
                    <a:pt x="4462790" y="2044714"/>
                  </a:lnTo>
                  <a:lnTo>
                    <a:pt x="4509034" y="2041604"/>
                  </a:lnTo>
                  <a:lnTo>
                    <a:pt x="4553390" y="2032544"/>
                  </a:lnTo>
                  <a:lnTo>
                    <a:pt x="4595451" y="2017940"/>
                  </a:lnTo>
                  <a:lnTo>
                    <a:pt x="4634811" y="1998198"/>
                  </a:lnTo>
                  <a:lnTo>
                    <a:pt x="4671062" y="1973723"/>
                  </a:lnTo>
                  <a:lnTo>
                    <a:pt x="4703799" y="1944921"/>
                  </a:lnTo>
                  <a:lnTo>
                    <a:pt x="4732614" y="1912199"/>
                  </a:lnTo>
                  <a:lnTo>
                    <a:pt x="4757102" y="1875961"/>
                  </a:lnTo>
                  <a:lnTo>
                    <a:pt x="4776856" y="1836613"/>
                  </a:lnTo>
                  <a:lnTo>
                    <a:pt x="4791469" y="1794561"/>
                  </a:lnTo>
                  <a:lnTo>
                    <a:pt x="4800535" y="1750211"/>
                  </a:lnTo>
                  <a:lnTo>
                    <a:pt x="4803647" y="1703969"/>
                  </a:lnTo>
                  <a:lnTo>
                    <a:pt x="4803647" y="340888"/>
                  </a:lnTo>
                  <a:lnTo>
                    <a:pt x="4800535" y="294643"/>
                  </a:lnTo>
                  <a:lnTo>
                    <a:pt x="4791469" y="250285"/>
                  </a:lnTo>
                  <a:lnTo>
                    <a:pt x="4776856" y="208221"/>
                  </a:lnTo>
                  <a:lnTo>
                    <a:pt x="4757102" y="168859"/>
                  </a:lnTo>
                  <a:lnTo>
                    <a:pt x="4732614" y="132604"/>
                  </a:lnTo>
                  <a:lnTo>
                    <a:pt x="4703799" y="99863"/>
                  </a:lnTo>
                  <a:lnTo>
                    <a:pt x="4671062" y="71044"/>
                  </a:lnTo>
                  <a:lnTo>
                    <a:pt x="4634811" y="46553"/>
                  </a:lnTo>
                  <a:lnTo>
                    <a:pt x="4595451" y="26796"/>
                  </a:lnTo>
                  <a:lnTo>
                    <a:pt x="4553390" y="12180"/>
                  </a:lnTo>
                  <a:lnTo>
                    <a:pt x="4509034" y="3112"/>
                  </a:lnTo>
                  <a:lnTo>
                    <a:pt x="446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045335"/>
            </a:xfrm>
            <a:custGeom>
              <a:avLst/>
              <a:gdLst/>
              <a:ahLst/>
              <a:cxnLst/>
              <a:rect l="l" t="t" r="r" b="b"/>
              <a:pathLst>
                <a:path w="4803775" h="2045335">
                  <a:moveTo>
                    <a:pt x="0" y="340888"/>
                  </a:moveTo>
                  <a:lnTo>
                    <a:pt x="3109" y="294643"/>
                  </a:lnTo>
                  <a:lnTo>
                    <a:pt x="12169" y="250285"/>
                  </a:lnTo>
                  <a:lnTo>
                    <a:pt x="26772" y="208221"/>
                  </a:lnTo>
                  <a:lnTo>
                    <a:pt x="46513" y="168859"/>
                  </a:lnTo>
                  <a:lnTo>
                    <a:pt x="70987" y="132604"/>
                  </a:lnTo>
                  <a:lnTo>
                    <a:pt x="99787" y="99863"/>
                  </a:lnTo>
                  <a:lnTo>
                    <a:pt x="132509" y="71044"/>
                  </a:lnTo>
                  <a:lnTo>
                    <a:pt x="168746" y="46553"/>
                  </a:lnTo>
                  <a:lnTo>
                    <a:pt x="208093" y="26796"/>
                  </a:lnTo>
                  <a:lnTo>
                    <a:pt x="250144" y="12180"/>
                  </a:lnTo>
                  <a:lnTo>
                    <a:pt x="294493" y="3112"/>
                  </a:lnTo>
                  <a:lnTo>
                    <a:pt x="340735" y="0"/>
                  </a:lnTo>
                  <a:lnTo>
                    <a:pt x="4462790" y="0"/>
                  </a:lnTo>
                  <a:lnTo>
                    <a:pt x="4509034" y="3112"/>
                  </a:lnTo>
                  <a:lnTo>
                    <a:pt x="4553390" y="12180"/>
                  </a:lnTo>
                  <a:lnTo>
                    <a:pt x="4595451" y="26796"/>
                  </a:lnTo>
                  <a:lnTo>
                    <a:pt x="4634811" y="46553"/>
                  </a:lnTo>
                  <a:lnTo>
                    <a:pt x="4671062" y="71044"/>
                  </a:lnTo>
                  <a:lnTo>
                    <a:pt x="4703799" y="99863"/>
                  </a:lnTo>
                  <a:lnTo>
                    <a:pt x="4732614" y="132604"/>
                  </a:lnTo>
                  <a:lnTo>
                    <a:pt x="4757102" y="168859"/>
                  </a:lnTo>
                  <a:lnTo>
                    <a:pt x="4776856" y="208221"/>
                  </a:lnTo>
                  <a:lnTo>
                    <a:pt x="4791469" y="250285"/>
                  </a:lnTo>
                  <a:lnTo>
                    <a:pt x="4800535" y="294643"/>
                  </a:lnTo>
                  <a:lnTo>
                    <a:pt x="4803647" y="340888"/>
                  </a:lnTo>
                  <a:lnTo>
                    <a:pt x="4803647" y="1703969"/>
                  </a:lnTo>
                  <a:lnTo>
                    <a:pt x="4800535" y="1750211"/>
                  </a:lnTo>
                  <a:lnTo>
                    <a:pt x="4791469" y="1794561"/>
                  </a:lnTo>
                  <a:lnTo>
                    <a:pt x="4776856" y="1836613"/>
                  </a:lnTo>
                  <a:lnTo>
                    <a:pt x="4757102" y="1875961"/>
                  </a:lnTo>
                  <a:lnTo>
                    <a:pt x="4732614" y="1912199"/>
                  </a:lnTo>
                  <a:lnTo>
                    <a:pt x="4703799" y="1944921"/>
                  </a:lnTo>
                  <a:lnTo>
                    <a:pt x="4671062" y="1973723"/>
                  </a:lnTo>
                  <a:lnTo>
                    <a:pt x="4634811" y="1998198"/>
                  </a:lnTo>
                  <a:lnTo>
                    <a:pt x="4595451" y="2017940"/>
                  </a:lnTo>
                  <a:lnTo>
                    <a:pt x="4553390" y="2032544"/>
                  </a:lnTo>
                  <a:lnTo>
                    <a:pt x="4509034" y="2041604"/>
                  </a:lnTo>
                  <a:lnTo>
                    <a:pt x="4462790" y="2044714"/>
                  </a:lnTo>
                  <a:lnTo>
                    <a:pt x="340735" y="2044714"/>
                  </a:lnTo>
                  <a:lnTo>
                    <a:pt x="294493" y="2041604"/>
                  </a:lnTo>
                  <a:lnTo>
                    <a:pt x="250144" y="2032544"/>
                  </a:lnTo>
                  <a:lnTo>
                    <a:pt x="208093" y="2017940"/>
                  </a:lnTo>
                  <a:lnTo>
                    <a:pt x="168746" y="1998198"/>
                  </a:lnTo>
                  <a:lnTo>
                    <a:pt x="132509" y="1973723"/>
                  </a:lnTo>
                  <a:lnTo>
                    <a:pt x="99787" y="1944921"/>
                  </a:lnTo>
                  <a:lnTo>
                    <a:pt x="70987" y="1912199"/>
                  </a:lnTo>
                  <a:lnTo>
                    <a:pt x="46513" y="1875961"/>
                  </a:lnTo>
                  <a:lnTo>
                    <a:pt x="26772" y="1836613"/>
                  </a:lnTo>
                  <a:lnTo>
                    <a:pt x="12169" y="1794561"/>
                  </a:lnTo>
                  <a:lnTo>
                    <a:pt x="3109" y="1750211"/>
                  </a:lnTo>
                  <a:lnTo>
                    <a:pt x="0" y="1703969"/>
                  </a:lnTo>
                  <a:lnTo>
                    <a:pt x="0" y="34088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1000" y="711136"/>
            <a:ext cx="2486025" cy="4432935"/>
            <a:chOff x="381000" y="711136"/>
            <a:chExt cx="2486025" cy="44329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78764" y="725423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828674"/>
              <a:ext cx="2238375" cy="66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2236" y="3376343"/>
            <a:ext cx="1667459" cy="125618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273300" y="1250375"/>
            <a:ext cx="406324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Engine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heart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ecosystem.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3299" y="1660459"/>
            <a:ext cx="426530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responsible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for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managing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runtimes.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3300" y="2070668"/>
            <a:ext cx="32237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works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operating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system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level.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3300" y="2481259"/>
            <a:ext cx="32337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utilizes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kernel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underlying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OS.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93058" y="1236416"/>
            <a:ext cx="260350" cy="1478280"/>
            <a:chOff x="3893058" y="1236416"/>
            <a:chExt cx="260350" cy="147828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3058" y="1236416"/>
              <a:ext cx="260273" cy="260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3058" y="1641038"/>
              <a:ext cx="260273" cy="2602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3058" y="2045538"/>
              <a:ext cx="260273" cy="2602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3058" y="2453842"/>
              <a:ext cx="260273" cy="26027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7175" y="827327"/>
            <a:ext cx="2514600" cy="1535430"/>
            <a:chOff x="257175" y="827327"/>
            <a:chExt cx="2514600" cy="153543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1409700"/>
              <a:ext cx="2514600" cy="9525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50" y="1438275"/>
              <a:ext cx="2400300" cy="838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6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2247900"/>
              <a:ext cx="2295525" cy="7239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7686" y="3796119"/>
            <a:ext cx="501650" cy="1141095"/>
            <a:chOff x="497686" y="3796119"/>
            <a:chExt cx="501650" cy="114109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5" y="942975"/>
            <a:ext cx="4895850" cy="2362200"/>
            <a:chOff x="3495675" y="942975"/>
            <a:chExt cx="4895850" cy="236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362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4424537" y="0"/>
                  </a:moveTo>
                  <a:lnTo>
                    <a:pt x="378957" y="0"/>
                  </a:lnTo>
                  <a:lnTo>
                    <a:pt x="331425" y="2952"/>
                  </a:lnTo>
                  <a:lnTo>
                    <a:pt x="285654" y="11575"/>
                  </a:lnTo>
                  <a:lnTo>
                    <a:pt x="241998" y="25512"/>
                  </a:lnTo>
                  <a:lnTo>
                    <a:pt x="200815" y="44408"/>
                  </a:lnTo>
                  <a:lnTo>
                    <a:pt x="162458" y="67909"/>
                  </a:lnTo>
                  <a:lnTo>
                    <a:pt x="127283" y="95661"/>
                  </a:lnTo>
                  <a:lnTo>
                    <a:pt x="95646" y="127307"/>
                  </a:lnTo>
                  <a:lnTo>
                    <a:pt x="67901" y="162493"/>
                  </a:lnTo>
                  <a:lnTo>
                    <a:pt x="44404" y="200865"/>
                  </a:lnTo>
                  <a:lnTo>
                    <a:pt x="25510" y="242068"/>
                  </a:lnTo>
                  <a:lnTo>
                    <a:pt x="11574" y="285746"/>
                  </a:lnTo>
                  <a:lnTo>
                    <a:pt x="2952" y="331545"/>
                  </a:lnTo>
                  <a:lnTo>
                    <a:pt x="0" y="379110"/>
                  </a:lnTo>
                  <a:lnTo>
                    <a:pt x="0" y="1895231"/>
                  </a:lnTo>
                  <a:lnTo>
                    <a:pt x="2952" y="1942793"/>
                  </a:lnTo>
                  <a:lnTo>
                    <a:pt x="11574" y="1988590"/>
                  </a:lnTo>
                  <a:lnTo>
                    <a:pt x="25510" y="2032267"/>
                  </a:lnTo>
                  <a:lnTo>
                    <a:pt x="44404" y="2073467"/>
                  </a:lnTo>
                  <a:lnTo>
                    <a:pt x="67901" y="2111838"/>
                  </a:lnTo>
                  <a:lnTo>
                    <a:pt x="95646" y="2147023"/>
                  </a:lnTo>
                  <a:lnTo>
                    <a:pt x="127283" y="2178668"/>
                  </a:lnTo>
                  <a:lnTo>
                    <a:pt x="162458" y="2206418"/>
                  </a:lnTo>
                  <a:lnTo>
                    <a:pt x="200815" y="2229919"/>
                  </a:lnTo>
                  <a:lnTo>
                    <a:pt x="241998" y="2248814"/>
                  </a:lnTo>
                  <a:lnTo>
                    <a:pt x="285654" y="2262751"/>
                  </a:lnTo>
                  <a:lnTo>
                    <a:pt x="331425" y="2271373"/>
                  </a:lnTo>
                  <a:lnTo>
                    <a:pt x="378957" y="2274326"/>
                  </a:lnTo>
                  <a:lnTo>
                    <a:pt x="4424537" y="2274326"/>
                  </a:lnTo>
                  <a:lnTo>
                    <a:pt x="4472078" y="2271373"/>
                  </a:lnTo>
                  <a:lnTo>
                    <a:pt x="4517861" y="2262751"/>
                  </a:lnTo>
                  <a:lnTo>
                    <a:pt x="4561529" y="2248814"/>
                  </a:lnTo>
                  <a:lnTo>
                    <a:pt x="4602728" y="2229919"/>
                  </a:lnTo>
                  <a:lnTo>
                    <a:pt x="4641100" y="2206418"/>
                  </a:lnTo>
                  <a:lnTo>
                    <a:pt x="4676291" y="2178668"/>
                  </a:lnTo>
                  <a:lnTo>
                    <a:pt x="4707944" y="2147023"/>
                  </a:lnTo>
                  <a:lnTo>
                    <a:pt x="4735704" y="2111838"/>
                  </a:lnTo>
                  <a:lnTo>
                    <a:pt x="4759215" y="2073467"/>
                  </a:lnTo>
                  <a:lnTo>
                    <a:pt x="4778120" y="2032267"/>
                  </a:lnTo>
                  <a:lnTo>
                    <a:pt x="4792065" y="1988590"/>
                  </a:lnTo>
                  <a:lnTo>
                    <a:pt x="4800692" y="1942793"/>
                  </a:lnTo>
                  <a:lnTo>
                    <a:pt x="4803647" y="1895231"/>
                  </a:lnTo>
                  <a:lnTo>
                    <a:pt x="4803647" y="379110"/>
                  </a:lnTo>
                  <a:lnTo>
                    <a:pt x="4800692" y="331545"/>
                  </a:lnTo>
                  <a:lnTo>
                    <a:pt x="4792065" y="285746"/>
                  </a:lnTo>
                  <a:lnTo>
                    <a:pt x="4778120" y="242068"/>
                  </a:lnTo>
                  <a:lnTo>
                    <a:pt x="4759215" y="200865"/>
                  </a:lnTo>
                  <a:lnTo>
                    <a:pt x="4735704" y="162493"/>
                  </a:lnTo>
                  <a:lnTo>
                    <a:pt x="4707944" y="127307"/>
                  </a:lnTo>
                  <a:lnTo>
                    <a:pt x="4676291" y="95661"/>
                  </a:lnTo>
                  <a:lnTo>
                    <a:pt x="4641100" y="67909"/>
                  </a:lnTo>
                  <a:lnTo>
                    <a:pt x="4602728" y="44408"/>
                  </a:lnTo>
                  <a:lnTo>
                    <a:pt x="4561529" y="25512"/>
                  </a:lnTo>
                  <a:lnTo>
                    <a:pt x="4517861" y="11575"/>
                  </a:lnTo>
                  <a:lnTo>
                    <a:pt x="4472078" y="2952"/>
                  </a:lnTo>
                  <a:lnTo>
                    <a:pt x="44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274570"/>
            </a:xfrm>
            <a:custGeom>
              <a:avLst/>
              <a:gdLst/>
              <a:ahLst/>
              <a:cxnLst/>
              <a:rect l="l" t="t" r="r" b="b"/>
              <a:pathLst>
                <a:path w="4803775" h="2274570">
                  <a:moveTo>
                    <a:pt x="0" y="379110"/>
                  </a:moveTo>
                  <a:lnTo>
                    <a:pt x="2952" y="331545"/>
                  </a:lnTo>
                  <a:lnTo>
                    <a:pt x="11574" y="285746"/>
                  </a:lnTo>
                  <a:lnTo>
                    <a:pt x="25510" y="242068"/>
                  </a:lnTo>
                  <a:lnTo>
                    <a:pt x="44404" y="200865"/>
                  </a:lnTo>
                  <a:lnTo>
                    <a:pt x="67901" y="162493"/>
                  </a:lnTo>
                  <a:lnTo>
                    <a:pt x="95646" y="127307"/>
                  </a:lnTo>
                  <a:lnTo>
                    <a:pt x="127283" y="95661"/>
                  </a:lnTo>
                  <a:lnTo>
                    <a:pt x="162458" y="67909"/>
                  </a:lnTo>
                  <a:lnTo>
                    <a:pt x="200815" y="44408"/>
                  </a:lnTo>
                  <a:lnTo>
                    <a:pt x="241998" y="25512"/>
                  </a:lnTo>
                  <a:lnTo>
                    <a:pt x="285654" y="11575"/>
                  </a:lnTo>
                  <a:lnTo>
                    <a:pt x="331425" y="2952"/>
                  </a:lnTo>
                  <a:lnTo>
                    <a:pt x="378957" y="0"/>
                  </a:lnTo>
                  <a:lnTo>
                    <a:pt x="4424537" y="0"/>
                  </a:lnTo>
                  <a:lnTo>
                    <a:pt x="4472078" y="2952"/>
                  </a:lnTo>
                  <a:lnTo>
                    <a:pt x="4517861" y="11575"/>
                  </a:lnTo>
                  <a:lnTo>
                    <a:pt x="4561529" y="25512"/>
                  </a:lnTo>
                  <a:lnTo>
                    <a:pt x="4602728" y="44408"/>
                  </a:lnTo>
                  <a:lnTo>
                    <a:pt x="4641100" y="67909"/>
                  </a:lnTo>
                  <a:lnTo>
                    <a:pt x="4676291" y="95661"/>
                  </a:lnTo>
                  <a:lnTo>
                    <a:pt x="4707944" y="127307"/>
                  </a:lnTo>
                  <a:lnTo>
                    <a:pt x="4735704" y="162493"/>
                  </a:lnTo>
                  <a:lnTo>
                    <a:pt x="4759215" y="200865"/>
                  </a:lnTo>
                  <a:lnTo>
                    <a:pt x="4778120" y="242068"/>
                  </a:lnTo>
                  <a:lnTo>
                    <a:pt x="4792065" y="285746"/>
                  </a:lnTo>
                  <a:lnTo>
                    <a:pt x="4800692" y="331545"/>
                  </a:lnTo>
                  <a:lnTo>
                    <a:pt x="4803647" y="379110"/>
                  </a:lnTo>
                  <a:lnTo>
                    <a:pt x="4803647" y="1895231"/>
                  </a:lnTo>
                  <a:lnTo>
                    <a:pt x="4800692" y="1942793"/>
                  </a:lnTo>
                  <a:lnTo>
                    <a:pt x="4792065" y="1988590"/>
                  </a:lnTo>
                  <a:lnTo>
                    <a:pt x="4778120" y="2032267"/>
                  </a:lnTo>
                  <a:lnTo>
                    <a:pt x="4759215" y="2073467"/>
                  </a:lnTo>
                  <a:lnTo>
                    <a:pt x="4735704" y="2111838"/>
                  </a:lnTo>
                  <a:lnTo>
                    <a:pt x="4707944" y="2147023"/>
                  </a:lnTo>
                  <a:lnTo>
                    <a:pt x="4676291" y="2178668"/>
                  </a:lnTo>
                  <a:lnTo>
                    <a:pt x="4641100" y="2206418"/>
                  </a:lnTo>
                  <a:lnTo>
                    <a:pt x="4602728" y="2229919"/>
                  </a:lnTo>
                  <a:lnTo>
                    <a:pt x="4561529" y="2248814"/>
                  </a:lnTo>
                  <a:lnTo>
                    <a:pt x="4517861" y="2262751"/>
                  </a:lnTo>
                  <a:lnTo>
                    <a:pt x="4472078" y="2271373"/>
                  </a:lnTo>
                  <a:lnTo>
                    <a:pt x="4424537" y="2274326"/>
                  </a:lnTo>
                  <a:lnTo>
                    <a:pt x="378957" y="2274326"/>
                  </a:lnTo>
                  <a:lnTo>
                    <a:pt x="331425" y="2271373"/>
                  </a:lnTo>
                  <a:lnTo>
                    <a:pt x="285654" y="2262751"/>
                  </a:lnTo>
                  <a:lnTo>
                    <a:pt x="241998" y="2248814"/>
                  </a:lnTo>
                  <a:lnTo>
                    <a:pt x="200815" y="2229919"/>
                  </a:lnTo>
                  <a:lnTo>
                    <a:pt x="162458" y="2206418"/>
                  </a:lnTo>
                  <a:lnTo>
                    <a:pt x="127283" y="2178668"/>
                  </a:lnTo>
                  <a:lnTo>
                    <a:pt x="95646" y="2147023"/>
                  </a:lnTo>
                  <a:lnTo>
                    <a:pt x="67901" y="2111838"/>
                  </a:lnTo>
                  <a:lnTo>
                    <a:pt x="44404" y="2073467"/>
                  </a:lnTo>
                  <a:lnTo>
                    <a:pt x="25510" y="2032267"/>
                  </a:lnTo>
                  <a:lnTo>
                    <a:pt x="11574" y="1988590"/>
                  </a:lnTo>
                  <a:lnTo>
                    <a:pt x="2952" y="1942793"/>
                  </a:lnTo>
                  <a:lnTo>
                    <a:pt x="0" y="1895231"/>
                  </a:lnTo>
                  <a:lnTo>
                    <a:pt x="0" y="37911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0525" y="711136"/>
            <a:ext cx="2476500" cy="4432935"/>
            <a:chOff x="390525" y="711136"/>
            <a:chExt cx="2476500" cy="44329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78764" y="725423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525" y="1552574"/>
              <a:ext cx="2247900" cy="66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3300" y="1127440"/>
            <a:ext cx="380390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like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template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3300" y="1537649"/>
            <a:ext cx="169293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layers.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3300" y="1948114"/>
            <a:ext cx="3987774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/>
                <a:cs typeface="Calibri"/>
              </a:rPr>
              <a:t>Any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new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changes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results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new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layer.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3300" y="2568255"/>
            <a:ext cx="3862079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/>
                <a:cs typeface="Calibri"/>
              </a:rPr>
              <a:t>One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launch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multiple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single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image.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3058" y="1132131"/>
            <a:ext cx="260350" cy="1749425"/>
            <a:chOff x="3893058" y="1132131"/>
            <a:chExt cx="260350" cy="17494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1132131"/>
              <a:ext cx="260273" cy="2602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1567886"/>
              <a:ext cx="260273" cy="260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2071699"/>
              <a:ext cx="260273" cy="2602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058" y="2620848"/>
              <a:ext cx="260273" cy="260273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4118" y="3503322"/>
            <a:ext cx="1183845" cy="117739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50" y="1658547"/>
            <a:ext cx="2238375" cy="1990089"/>
            <a:chOff x="400050" y="1658547"/>
            <a:chExt cx="2238375" cy="1990089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982" y="1658547"/>
              <a:ext cx="532128" cy="4132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2981324"/>
              <a:ext cx="2238375" cy="6667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0" y="575535"/>
                  </a:moveTo>
                  <a:lnTo>
                    <a:pt x="2145791" y="575535"/>
                  </a:lnTo>
                  <a:lnTo>
                    <a:pt x="2145791" y="0"/>
                  </a:lnTo>
                  <a:lnTo>
                    <a:pt x="0" y="0"/>
                  </a:lnTo>
                  <a:lnTo>
                    <a:pt x="0" y="57553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44626" y="3173665"/>
            <a:ext cx="7804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57175" y="2133600"/>
            <a:ext cx="2524125" cy="1369695"/>
            <a:chOff x="257175" y="2133600"/>
            <a:chExt cx="2524125" cy="136969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5" y="2133600"/>
              <a:ext cx="2524125" cy="952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750" y="2162175"/>
              <a:ext cx="2409825" cy="8382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00050" y="4410075"/>
            <a:ext cx="2238375" cy="666750"/>
            <a:chOff x="400050" y="4410075"/>
            <a:chExt cx="2238375" cy="666750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50" y="4410075"/>
              <a:ext cx="2238375" cy="6667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97686" y="3796119"/>
            <a:ext cx="501650" cy="1141095"/>
            <a:chOff x="497686" y="3796119"/>
            <a:chExt cx="501650" cy="1141095"/>
          </a:xfrm>
        </p:grpSpPr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5" y="942975"/>
            <a:ext cx="4895850" cy="2276475"/>
            <a:chOff x="3495675" y="942975"/>
            <a:chExt cx="4895850" cy="2276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2764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4438893" y="0"/>
                  </a:moveTo>
                  <a:lnTo>
                    <a:pt x="364601" y="0"/>
                  </a:lnTo>
                  <a:lnTo>
                    <a:pt x="315117" y="3330"/>
                  </a:lnTo>
                  <a:lnTo>
                    <a:pt x="267659" y="13031"/>
                  </a:lnTo>
                  <a:lnTo>
                    <a:pt x="222662" y="28667"/>
                  </a:lnTo>
                  <a:lnTo>
                    <a:pt x="180559" y="49803"/>
                  </a:lnTo>
                  <a:lnTo>
                    <a:pt x="141784" y="76003"/>
                  </a:lnTo>
                  <a:lnTo>
                    <a:pt x="106771" y="106832"/>
                  </a:lnTo>
                  <a:lnTo>
                    <a:pt x="75954" y="141855"/>
                  </a:lnTo>
                  <a:lnTo>
                    <a:pt x="49768" y="180635"/>
                  </a:lnTo>
                  <a:lnTo>
                    <a:pt x="28645" y="222739"/>
                  </a:lnTo>
                  <a:lnTo>
                    <a:pt x="13020" y="267730"/>
                  </a:lnTo>
                  <a:lnTo>
                    <a:pt x="3327" y="315172"/>
                  </a:lnTo>
                  <a:lnTo>
                    <a:pt x="0" y="364632"/>
                  </a:lnTo>
                  <a:lnTo>
                    <a:pt x="0" y="1823091"/>
                  </a:lnTo>
                  <a:lnTo>
                    <a:pt x="3327" y="1872579"/>
                  </a:lnTo>
                  <a:lnTo>
                    <a:pt x="13020" y="1920040"/>
                  </a:lnTo>
                  <a:lnTo>
                    <a:pt x="28645" y="1965040"/>
                  </a:lnTo>
                  <a:lnTo>
                    <a:pt x="49768" y="2007145"/>
                  </a:lnTo>
                  <a:lnTo>
                    <a:pt x="75954" y="2045922"/>
                  </a:lnTo>
                  <a:lnTo>
                    <a:pt x="106771" y="2080935"/>
                  </a:lnTo>
                  <a:lnTo>
                    <a:pt x="141784" y="2111753"/>
                  </a:lnTo>
                  <a:lnTo>
                    <a:pt x="180559" y="2137939"/>
                  </a:lnTo>
                  <a:lnTo>
                    <a:pt x="222662" y="2159062"/>
                  </a:lnTo>
                  <a:lnTo>
                    <a:pt x="267659" y="2174687"/>
                  </a:lnTo>
                  <a:lnTo>
                    <a:pt x="315117" y="2184380"/>
                  </a:lnTo>
                  <a:lnTo>
                    <a:pt x="364601" y="2187708"/>
                  </a:lnTo>
                  <a:lnTo>
                    <a:pt x="4438893" y="2187708"/>
                  </a:lnTo>
                  <a:lnTo>
                    <a:pt x="4488387" y="2184380"/>
                  </a:lnTo>
                  <a:lnTo>
                    <a:pt x="4535857" y="2174687"/>
                  </a:lnTo>
                  <a:lnTo>
                    <a:pt x="4580870" y="2159062"/>
                  </a:lnTo>
                  <a:lnTo>
                    <a:pt x="4622989" y="2137939"/>
                  </a:lnTo>
                  <a:lnTo>
                    <a:pt x="4661781" y="2111753"/>
                  </a:lnTo>
                  <a:lnTo>
                    <a:pt x="4696811" y="2080935"/>
                  </a:lnTo>
                  <a:lnTo>
                    <a:pt x="4727645" y="2045922"/>
                  </a:lnTo>
                  <a:lnTo>
                    <a:pt x="4753846" y="2007145"/>
                  </a:lnTo>
                  <a:lnTo>
                    <a:pt x="4774982" y="1965040"/>
                  </a:lnTo>
                  <a:lnTo>
                    <a:pt x="4790618" y="1920040"/>
                  </a:lnTo>
                  <a:lnTo>
                    <a:pt x="4800318" y="1872579"/>
                  </a:lnTo>
                  <a:lnTo>
                    <a:pt x="4803647" y="1823091"/>
                  </a:lnTo>
                  <a:lnTo>
                    <a:pt x="4803647" y="364632"/>
                  </a:lnTo>
                  <a:lnTo>
                    <a:pt x="4800318" y="315172"/>
                  </a:lnTo>
                  <a:lnTo>
                    <a:pt x="4790618" y="267730"/>
                  </a:lnTo>
                  <a:lnTo>
                    <a:pt x="4774982" y="222739"/>
                  </a:lnTo>
                  <a:lnTo>
                    <a:pt x="4753846" y="180635"/>
                  </a:lnTo>
                  <a:lnTo>
                    <a:pt x="4727645" y="141855"/>
                  </a:lnTo>
                  <a:lnTo>
                    <a:pt x="4696811" y="106832"/>
                  </a:lnTo>
                  <a:lnTo>
                    <a:pt x="4661781" y="76003"/>
                  </a:lnTo>
                  <a:lnTo>
                    <a:pt x="4622989" y="49803"/>
                  </a:lnTo>
                  <a:lnTo>
                    <a:pt x="4580870" y="28667"/>
                  </a:lnTo>
                  <a:lnTo>
                    <a:pt x="4535857" y="13031"/>
                  </a:lnTo>
                  <a:lnTo>
                    <a:pt x="4488387" y="3330"/>
                  </a:lnTo>
                  <a:lnTo>
                    <a:pt x="4438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188210"/>
            </a:xfrm>
            <a:custGeom>
              <a:avLst/>
              <a:gdLst/>
              <a:ahLst/>
              <a:cxnLst/>
              <a:rect l="l" t="t" r="r" b="b"/>
              <a:pathLst>
                <a:path w="4803775" h="2188210">
                  <a:moveTo>
                    <a:pt x="0" y="364632"/>
                  </a:moveTo>
                  <a:lnTo>
                    <a:pt x="3327" y="315172"/>
                  </a:lnTo>
                  <a:lnTo>
                    <a:pt x="13020" y="267730"/>
                  </a:lnTo>
                  <a:lnTo>
                    <a:pt x="28645" y="222739"/>
                  </a:lnTo>
                  <a:lnTo>
                    <a:pt x="49768" y="180635"/>
                  </a:lnTo>
                  <a:lnTo>
                    <a:pt x="75954" y="141855"/>
                  </a:lnTo>
                  <a:lnTo>
                    <a:pt x="106771" y="106832"/>
                  </a:lnTo>
                  <a:lnTo>
                    <a:pt x="141784" y="76003"/>
                  </a:lnTo>
                  <a:lnTo>
                    <a:pt x="180559" y="49803"/>
                  </a:lnTo>
                  <a:lnTo>
                    <a:pt x="222662" y="28667"/>
                  </a:lnTo>
                  <a:lnTo>
                    <a:pt x="267659" y="13031"/>
                  </a:lnTo>
                  <a:lnTo>
                    <a:pt x="315117" y="3330"/>
                  </a:lnTo>
                  <a:lnTo>
                    <a:pt x="364601" y="0"/>
                  </a:lnTo>
                  <a:lnTo>
                    <a:pt x="4438893" y="0"/>
                  </a:lnTo>
                  <a:lnTo>
                    <a:pt x="4488387" y="3330"/>
                  </a:lnTo>
                  <a:lnTo>
                    <a:pt x="4535857" y="13031"/>
                  </a:lnTo>
                  <a:lnTo>
                    <a:pt x="4580870" y="28667"/>
                  </a:lnTo>
                  <a:lnTo>
                    <a:pt x="4622989" y="49803"/>
                  </a:lnTo>
                  <a:lnTo>
                    <a:pt x="4661781" y="76003"/>
                  </a:lnTo>
                  <a:lnTo>
                    <a:pt x="4696811" y="106832"/>
                  </a:lnTo>
                  <a:lnTo>
                    <a:pt x="4727645" y="141855"/>
                  </a:lnTo>
                  <a:lnTo>
                    <a:pt x="4753846" y="180635"/>
                  </a:lnTo>
                  <a:lnTo>
                    <a:pt x="4774982" y="222739"/>
                  </a:lnTo>
                  <a:lnTo>
                    <a:pt x="4790618" y="267730"/>
                  </a:lnTo>
                  <a:lnTo>
                    <a:pt x="4800318" y="315172"/>
                  </a:lnTo>
                  <a:lnTo>
                    <a:pt x="4803647" y="364632"/>
                  </a:lnTo>
                  <a:lnTo>
                    <a:pt x="4803647" y="1823091"/>
                  </a:lnTo>
                  <a:lnTo>
                    <a:pt x="4800318" y="1872579"/>
                  </a:lnTo>
                  <a:lnTo>
                    <a:pt x="4790618" y="1920040"/>
                  </a:lnTo>
                  <a:lnTo>
                    <a:pt x="4774982" y="1965040"/>
                  </a:lnTo>
                  <a:lnTo>
                    <a:pt x="4753846" y="2007145"/>
                  </a:lnTo>
                  <a:lnTo>
                    <a:pt x="4727645" y="2045922"/>
                  </a:lnTo>
                  <a:lnTo>
                    <a:pt x="4696811" y="2080935"/>
                  </a:lnTo>
                  <a:lnTo>
                    <a:pt x="4661781" y="2111753"/>
                  </a:lnTo>
                  <a:lnTo>
                    <a:pt x="4622989" y="2137939"/>
                  </a:lnTo>
                  <a:lnTo>
                    <a:pt x="4580870" y="2159062"/>
                  </a:lnTo>
                  <a:lnTo>
                    <a:pt x="4535857" y="2174687"/>
                  </a:lnTo>
                  <a:lnTo>
                    <a:pt x="4488387" y="2184380"/>
                  </a:lnTo>
                  <a:lnTo>
                    <a:pt x="4438893" y="2187708"/>
                  </a:lnTo>
                  <a:lnTo>
                    <a:pt x="364601" y="2187708"/>
                  </a:lnTo>
                  <a:lnTo>
                    <a:pt x="315117" y="2184380"/>
                  </a:lnTo>
                  <a:lnTo>
                    <a:pt x="267659" y="2174687"/>
                  </a:lnTo>
                  <a:lnTo>
                    <a:pt x="222662" y="2159062"/>
                  </a:lnTo>
                  <a:lnTo>
                    <a:pt x="180559" y="2137939"/>
                  </a:lnTo>
                  <a:lnTo>
                    <a:pt x="141784" y="2111753"/>
                  </a:lnTo>
                  <a:lnTo>
                    <a:pt x="106771" y="2080935"/>
                  </a:lnTo>
                  <a:lnTo>
                    <a:pt x="75954" y="2045922"/>
                  </a:lnTo>
                  <a:lnTo>
                    <a:pt x="49768" y="2007145"/>
                  </a:lnTo>
                  <a:lnTo>
                    <a:pt x="28645" y="1965040"/>
                  </a:lnTo>
                  <a:lnTo>
                    <a:pt x="13020" y="1920040"/>
                  </a:lnTo>
                  <a:lnTo>
                    <a:pt x="3327" y="1872579"/>
                  </a:lnTo>
                  <a:lnTo>
                    <a:pt x="0" y="1823091"/>
                  </a:lnTo>
                  <a:lnTo>
                    <a:pt x="0" y="36463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0525" y="711136"/>
            <a:ext cx="2476500" cy="4432935"/>
            <a:chOff x="390525" y="711136"/>
            <a:chExt cx="2476500" cy="44329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78764" y="725423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525" y="1552574"/>
              <a:ext cx="2247900" cy="66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1023" y="1163635"/>
            <a:ext cx="3667843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lightweight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environment.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51023" y="1784030"/>
            <a:ext cx="357377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works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underlying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kernel.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1023" y="2194252"/>
            <a:ext cx="40097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small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size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therefore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highly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portable.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1023" y="2604703"/>
            <a:ext cx="296757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image.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70903" y="1239585"/>
            <a:ext cx="260350" cy="1625600"/>
            <a:chOff x="3970903" y="1239585"/>
            <a:chExt cx="260350" cy="16256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903" y="1239585"/>
              <a:ext cx="260273" cy="2602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903" y="1714464"/>
              <a:ext cx="260273" cy="2602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903" y="2170759"/>
              <a:ext cx="260273" cy="2602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903" y="2604337"/>
              <a:ext cx="260273" cy="26027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7175" y="1658547"/>
            <a:ext cx="2524125" cy="2132965"/>
            <a:chOff x="257175" y="1658547"/>
            <a:chExt cx="2524125" cy="213296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981" y="1658547"/>
              <a:ext cx="532128" cy="4132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2838449"/>
              <a:ext cx="2524125" cy="9525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750" y="2867024"/>
              <a:ext cx="2409825" cy="838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6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1475" y="2247900"/>
            <a:ext cx="2295525" cy="1255395"/>
            <a:chOff x="371475" y="2247900"/>
            <a:chExt cx="2295525" cy="1255395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475" y="2247900"/>
              <a:ext cx="2295525" cy="7239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71475" y="3667125"/>
            <a:ext cx="2295525" cy="723900"/>
            <a:chOff x="371475" y="3667125"/>
            <a:chExt cx="2295525" cy="723900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475" y="3667125"/>
              <a:ext cx="2295525" cy="7239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475" y="4381500"/>
            <a:ext cx="2295525" cy="723900"/>
            <a:chOff x="371475" y="4381500"/>
            <a:chExt cx="2295525" cy="723900"/>
          </a:xfrm>
        </p:grpSpPr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475" y="4381500"/>
              <a:ext cx="2295525" cy="7239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7686" y="3796119"/>
            <a:ext cx="501650" cy="1141095"/>
            <a:chOff x="497686" y="3796119"/>
            <a:chExt cx="501650" cy="114109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628874" y="3716682"/>
            <a:ext cx="969582" cy="9726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5" y="942975"/>
            <a:ext cx="4895850" cy="2571750"/>
            <a:chOff x="3495675" y="942975"/>
            <a:chExt cx="4895850" cy="2571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571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4388997" y="0"/>
                  </a:moveTo>
                  <a:lnTo>
                    <a:pt x="414649" y="0"/>
                  </a:lnTo>
                  <a:lnTo>
                    <a:pt x="366272" y="2790"/>
                  </a:lnTo>
                  <a:lnTo>
                    <a:pt x="319538" y="10953"/>
                  </a:lnTo>
                  <a:lnTo>
                    <a:pt x="274760" y="24177"/>
                  </a:lnTo>
                  <a:lnTo>
                    <a:pt x="232247" y="42152"/>
                  </a:lnTo>
                  <a:lnTo>
                    <a:pt x="192310" y="64565"/>
                  </a:lnTo>
                  <a:lnTo>
                    <a:pt x="155259" y="91106"/>
                  </a:lnTo>
                  <a:lnTo>
                    <a:pt x="121405" y="121462"/>
                  </a:lnTo>
                  <a:lnTo>
                    <a:pt x="91058" y="155323"/>
                  </a:lnTo>
                  <a:lnTo>
                    <a:pt x="64528" y="192378"/>
                  </a:lnTo>
                  <a:lnTo>
                    <a:pt x="42125" y="232314"/>
                  </a:lnTo>
                  <a:lnTo>
                    <a:pt x="24161" y="274821"/>
                  </a:lnTo>
                  <a:lnTo>
                    <a:pt x="10945" y="319586"/>
                  </a:lnTo>
                  <a:lnTo>
                    <a:pt x="2788" y="366300"/>
                  </a:lnTo>
                  <a:lnTo>
                    <a:pt x="0" y="414649"/>
                  </a:lnTo>
                  <a:lnTo>
                    <a:pt x="0" y="2073158"/>
                  </a:lnTo>
                  <a:lnTo>
                    <a:pt x="2788" y="2121510"/>
                  </a:lnTo>
                  <a:lnTo>
                    <a:pt x="10945" y="2168226"/>
                  </a:lnTo>
                  <a:lnTo>
                    <a:pt x="24161" y="2212994"/>
                  </a:lnTo>
                  <a:lnTo>
                    <a:pt x="42125" y="2255502"/>
                  </a:lnTo>
                  <a:lnTo>
                    <a:pt x="64528" y="2295439"/>
                  </a:lnTo>
                  <a:lnTo>
                    <a:pt x="91058" y="2332494"/>
                  </a:lnTo>
                  <a:lnTo>
                    <a:pt x="121405" y="2366355"/>
                  </a:lnTo>
                  <a:lnTo>
                    <a:pt x="155259" y="2396712"/>
                  </a:lnTo>
                  <a:lnTo>
                    <a:pt x="192310" y="2423252"/>
                  </a:lnTo>
                  <a:lnTo>
                    <a:pt x="232247" y="2445665"/>
                  </a:lnTo>
                  <a:lnTo>
                    <a:pt x="274760" y="2463639"/>
                  </a:lnTo>
                  <a:lnTo>
                    <a:pt x="319538" y="2476864"/>
                  </a:lnTo>
                  <a:lnTo>
                    <a:pt x="366272" y="2485027"/>
                  </a:lnTo>
                  <a:lnTo>
                    <a:pt x="414649" y="2487817"/>
                  </a:lnTo>
                  <a:lnTo>
                    <a:pt x="4388997" y="2487817"/>
                  </a:lnTo>
                  <a:lnTo>
                    <a:pt x="4437347" y="2485027"/>
                  </a:lnTo>
                  <a:lnTo>
                    <a:pt x="4484061" y="2476864"/>
                  </a:lnTo>
                  <a:lnTo>
                    <a:pt x="4528826" y="2463639"/>
                  </a:lnTo>
                  <a:lnTo>
                    <a:pt x="4571333" y="2445665"/>
                  </a:lnTo>
                  <a:lnTo>
                    <a:pt x="4611269" y="2423252"/>
                  </a:lnTo>
                  <a:lnTo>
                    <a:pt x="4648323" y="2396712"/>
                  </a:lnTo>
                  <a:lnTo>
                    <a:pt x="4682185" y="2366355"/>
                  </a:lnTo>
                  <a:lnTo>
                    <a:pt x="4712541" y="2332494"/>
                  </a:lnTo>
                  <a:lnTo>
                    <a:pt x="4739082" y="2295439"/>
                  </a:lnTo>
                  <a:lnTo>
                    <a:pt x="4761495" y="2255502"/>
                  </a:lnTo>
                  <a:lnTo>
                    <a:pt x="4779470" y="2212994"/>
                  </a:lnTo>
                  <a:lnTo>
                    <a:pt x="4792694" y="2168226"/>
                  </a:lnTo>
                  <a:lnTo>
                    <a:pt x="4800857" y="2121510"/>
                  </a:lnTo>
                  <a:lnTo>
                    <a:pt x="4803647" y="2073158"/>
                  </a:lnTo>
                  <a:lnTo>
                    <a:pt x="4803647" y="414649"/>
                  </a:lnTo>
                  <a:lnTo>
                    <a:pt x="4800857" y="366300"/>
                  </a:lnTo>
                  <a:lnTo>
                    <a:pt x="4792694" y="319586"/>
                  </a:lnTo>
                  <a:lnTo>
                    <a:pt x="4779470" y="274821"/>
                  </a:lnTo>
                  <a:lnTo>
                    <a:pt x="4761495" y="232314"/>
                  </a:lnTo>
                  <a:lnTo>
                    <a:pt x="4739082" y="192378"/>
                  </a:lnTo>
                  <a:lnTo>
                    <a:pt x="4712541" y="155323"/>
                  </a:lnTo>
                  <a:lnTo>
                    <a:pt x="4682185" y="121462"/>
                  </a:lnTo>
                  <a:lnTo>
                    <a:pt x="4648323" y="91106"/>
                  </a:lnTo>
                  <a:lnTo>
                    <a:pt x="4611269" y="64565"/>
                  </a:lnTo>
                  <a:lnTo>
                    <a:pt x="4571333" y="42152"/>
                  </a:lnTo>
                  <a:lnTo>
                    <a:pt x="4528826" y="24177"/>
                  </a:lnTo>
                  <a:lnTo>
                    <a:pt x="4484061" y="10953"/>
                  </a:lnTo>
                  <a:lnTo>
                    <a:pt x="4437347" y="2790"/>
                  </a:lnTo>
                  <a:lnTo>
                    <a:pt x="4388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487930"/>
            </a:xfrm>
            <a:custGeom>
              <a:avLst/>
              <a:gdLst/>
              <a:ahLst/>
              <a:cxnLst/>
              <a:rect l="l" t="t" r="r" b="b"/>
              <a:pathLst>
                <a:path w="4803775" h="2487929">
                  <a:moveTo>
                    <a:pt x="0" y="414649"/>
                  </a:moveTo>
                  <a:lnTo>
                    <a:pt x="2788" y="366300"/>
                  </a:lnTo>
                  <a:lnTo>
                    <a:pt x="10945" y="319586"/>
                  </a:lnTo>
                  <a:lnTo>
                    <a:pt x="24161" y="274821"/>
                  </a:lnTo>
                  <a:lnTo>
                    <a:pt x="42125" y="232314"/>
                  </a:lnTo>
                  <a:lnTo>
                    <a:pt x="64528" y="192378"/>
                  </a:lnTo>
                  <a:lnTo>
                    <a:pt x="91058" y="155323"/>
                  </a:lnTo>
                  <a:lnTo>
                    <a:pt x="121405" y="121462"/>
                  </a:lnTo>
                  <a:lnTo>
                    <a:pt x="155259" y="91106"/>
                  </a:lnTo>
                  <a:lnTo>
                    <a:pt x="192310" y="64565"/>
                  </a:lnTo>
                  <a:lnTo>
                    <a:pt x="232247" y="42152"/>
                  </a:lnTo>
                  <a:lnTo>
                    <a:pt x="274760" y="24177"/>
                  </a:lnTo>
                  <a:lnTo>
                    <a:pt x="319538" y="10953"/>
                  </a:lnTo>
                  <a:lnTo>
                    <a:pt x="366272" y="2790"/>
                  </a:lnTo>
                  <a:lnTo>
                    <a:pt x="414649" y="0"/>
                  </a:lnTo>
                  <a:lnTo>
                    <a:pt x="4388997" y="0"/>
                  </a:lnTo>
                  <a:lnTo>
                    <a:pt x="4437347" y="2790"/>
                  </a:lnTo>
                  <a:lnTo>
                    <a:pt x="4484061" y="10953"/>
                  </a:lnTo>
                  <a:lnTo>
                    <a:pt x="4528826" y="24177"/>
                  </a:lnTo>
                  <a:lnTo>
                    <a:pt x="4571333" y="42152"/>
                  </a:lnTo>
                  <a:lnTo>
                    <a:pt x="4611269" y="64565"/>
                  </a:lnTo>
                  <a:lnTo>
                    <a:pt x="4648323" y="91106"/>
                  </a:lnTo>
                  <a:lnTo>
                    <a:pt x="4682185" y="121462"/>
                  </a:lnTo>
                  <a:lnTo>
                    <a:pt x="4712541" y="155323"/>
                  </a:lnTo>
                  <a:lnTo>
                    <a:pt x="4739082" y="192378"/>
                  </a:lnTo>
                  <a:lnTo>
                    <a:pt x="4761495" y="232314"/>
                  </a:lnTo>
                  <a:lnTo>
                    <a:pt x="4779470" y="274821"/>
                  </a:lnTo>
                  <a:lnTo>
                    <a:pt x="4792694" y="319586"/>
                  </a:lnTo>
                  <a:lnTo>
                    <a:pt x="4800857" y="366300"/>
                  </a:lnTo>
                  <a:lnTo>
                    <a:pt x="4803647" y="414649"/>
                  </a:lnTo>
                  <a:lnTo>
                    <a:pt x="4803647" y="2073158"/>
                  </a:lnTo>
                  <a:lnTo>
                    <a:pt x="4800857" y="2121510"/>
                  </a:lnTo>
                  <a:lnTo>
                    <a:pt x="4792694" y="2168226"/>
                  </a:lnTo>
                  <a:lnTo>
                    <a:pt x="4779470" y="2212994"/>
                  </a:lnTo>
                  <a:lnTo>
                    <a:pt x="4761495" y="2255502"/>
                  </a:lnTo>
                  <a:lnTo>
                    <a:pt x="4739082" y="2295439"/>
                  </a:lnTo>
                  <a:lnTo>
                    <a:pt x="4712541" y="2332494"/>
                  </a:lnTo>
                  <a:lnTo>
                    <a:pt x="4682185" y="2366355"/>
                  </a:lnTo>
                  <a:lnTo>
                    <a:pt x="4648323" y="2396712"/>
                  </a:lnTo>
                  <a:lnTo>
                    <a:pt x="4611269" y="2423252"/>
                  </a:lnTo>
                  <a:lnTo>
                    <a:pt x="4571333" y="2445665"/>
                  </a:lnTo>
                  <a:lnTo>
                    <a:pt x="4528826" y="2463639"/>
                  </a:lnTo>
                  <a:lnTo>
                    <a:pt x="4484061" y="2476864"/>
                  </a:lnTo>
                  <a:lnTo>
                    <a:pt x="4437347" y="2485027"/>
                  </a:lnTo>
                  <a:lnTo>
                    <a:pt x="4388997" y="2487817"/>
                  </a:lnTo>
                  <a:lnTo>
                    <a:pt x="414649" y="2487817"/>
                  </a:lnTo>
                  <a:lnTo>
                    <a:pt x="366272" y="2485027"/>
                  </a:lnTo>
                  <a:lnTo>
                    <a:pt x="319538" y="2476864"/>
                  </a:lnTo>
                  <a:lnTo>
                    <a:pt x="274760" y="2463639"/>
                  </a:lnTo>
                  <a:lnTo>
                    <a:pt x="232247" y="2445665"/>
                  </a:lnTo>
                  <a:lnTo>
                    <a:pt x="192310" y="2423252"/>
                  </a:lnTo>
                  <a:lnTo>
                    <a:pt x="155259" y="2396712"/>
                  </a:lnTo>
                  <a:lnTo>
                    <a:pt x="121405" y="2366355"/>
                  </a:lnTo>
                  <a:lnTo>
                    <a:pt x="91058" y="2332494"/>
                  </a:lnTo>
                  <a:lnTo>
                    <a:pt x="64528" y="2295439"/>
                  </a:lnTo>
                  <a:lnTo>
                    <a:pt x="42125" y="2255502"/>
                  </a:lnTo>
                  <a:lnTo>
                    <a:pt x="24161" y="2212994"/>
                  </a:lnTo>
                  <a:lnTo>
                    <a:pt x="10945" y="2168226"/>
                  </a:lnTo>
                  <a:lnTo>
                    <a:pt x="2788" y="2121510"/>
                  </a:lnTo>
                  <a:lnTo>
                    <a:pt x="0" y="2073158"/>
                  </a:lnTo>
                  <a:lnTo>
                    <a:pt x="0" y="41464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981" y="1658547"/>
            <a:ext cx="532128" cy="41320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00050" y="2981325"/>
            <a:ext cx="2238375" cy="666750"/>
            <a:chOff x="400050" y="2981325"/>
            <a:chExt cx="2238375" cy="6667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2981325"/>
              <a:ext cx="2238375" cy="6667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6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7175" y="3552825"/>
            <a:ext cx="2524125" cy="952500"/>
            <a:chOff x="257175" y="3552825"/>
            <a:chExt cx="2524125" cy="95250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3552825"/>
              <a:ext cx="2524125" cy="952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750" y="3590925"/>
              <a:ext cx="2409825" cy="8286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5" y="4381500"/>
            <a:ext cx="2295525" cy="723900"/>
            <a:chOff x="371475" y="4381500"/>
            <a:chExt cx="2295525" cy="723900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4381500"/>
              <a:ext cx="2295525" cy="7239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7686" y="685800"/>
            <a:ext cx="2388870" cy="4457700"/>
            <a:chOff x="497686" y="685800"/>
            <a:chExt cx="2388870" cy="445770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149" y="685800"/>
              <a:ext cx="161925" cy="44576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273300" y="1127440"/>
            <a:ext cx="309053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persist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data.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273300" y="1537649"/>
            <a:ext cx="3803900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persist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data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Volume.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3299" y="2158057"/>
            <a:ext cx="4179737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Volume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connect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multiple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simultaneously.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73299" y="2778059"/>
            <a:ext cx="3941949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If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explicitly,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volume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automatically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when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container.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90893" y="1132131"/>
            <a:ext cx="262890" cy="1852930"/>
            <a:chOff x="3890893" y="1132131"/>
            <a:chExt cx="262890" cy="1852930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93057" y="1132131"/>
              <a:ext cx="260273" cy="2602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93057" y="1654875"/>
              <a:ext cx="260273" cy="26027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93057" y="2199971"/>
              <a:ext cx="260273" cy="26027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90893" y="2724608"/>
              <a:ext cx="260273" cy="26027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27162" y="3678237"/>
            <a:ext cx="777731" cy="1093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96" y="3030917"/>
            <a:ext cx="5003800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What is Virtualization?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5675" y="942975"/>
            <a:ext cx="4895850" cy="2543175"/>
            <a:chOff x="3495675" y="942975"/>
            <a:chExt cx="4895850" cy="2543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675" y="942975"/>
              <a:ext cx="4895850" cy="25431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4394057" y="0"/>
                  </a:moveTo>
                  <a:lnTo>
                    <a:pt x="409437" y="0"/>
                  </a:lnTo>
                  <a:lnTo>
                    <a:pt x="361676" y="2755"/>
                  </a:lnTo>
                  <a:lnTo>
                    <a:pt x="315536" y="10818"/>
                  </a:lnTo>
                  <a:lnTo>
                    <a:pt x="271325" y="23880"/>
                  </a:lnTo>
                  <a:lnTo>
                    <a:pt x="229348" y="41634"/>
                  </a:lnTo>
                  <a:lnTo>
                    <a:pt x="189913" y="63772"/>
                  </a:lnTo>
                  <a:lnTo>
                    <a:pt x="153327" y="89988"/>
                  </a:lnTo>
                  <a:lnTo>
                    <a:pt x="119896" y="119973"/>
                  </a:lnTo>
                  <a:lnTo>
                    <a:pt x="89928" y="153420"/>
                  </a:lnTo>
                  <a:lnTo>
                    <a:pt x="63728" y="190021"/>
                  </a:lnTo>
                  <a:lnTo>
                    <a:pt x="41604" y="229470"/>
                  </a:lnTo>
                  <a:lnTo>
                    <a:pt x="23862" y="271459"/>
                  </a:lnTo>
                  <a:lnTo>
                    <a:pt x="10810" y="315680"/>
                  </a:lnTo>
                  <a:lnTo>
                    <a:pt x="2753" y="361826"/>
                  </a:lnTo>
                  <a:lnTo>
                    <a:pt x="0" y="409590"/>
                  </a:lnTo>
                  <a:lnTo>
                    <a:pt x="0" y="2047500"/>
                  </a:lnTo>
                  <a:lnTo>
                    <a:pt x="2753" y="2095263"/>
                  </a:lnTo>
                  <a:lnTo>
                    <a:pt x="10810" y="2141409"/>
                  </a:lnTo>
                  <a:lnTo>
                    <a:pt x="23862" y="2185630"/>
                  </a:lnTo>
                  <a:lnTo>
                    <a:pt x="41604" y="2227617"/>
                  </a:lnTo>
                  <a:lnTo>
                    <a:pt x="63728" y="2267065"/>
                  </a:lnTo>
                  <a:lnTo>
                    <a:pt x="89928" y="2303665"/>
                  </a:lnTo>
                  <a:lnTo>
                    <a:pt x="119896" y="2337110"/>
                  </a:lnTo>
                  <a:lnTo>
                    <a:pt x="153327" y="2367093"/>
                  </a:lnTo>
                  <a:lnTo>
                    <a:pt x="189913" y="2393307"/>
                  </a:lnTo>
                  <a:lnTo>
                    <a:pt x="229348" y="2415444"/>
                  </a:lnTo>
                  <a:lnTo>
                    <a:pt x="271325" y="2433196"/>
                  </a:lnTo>
                  <a:lnTo>
                    <a:pt x="315536" y="2446257"/>
                  </a:lnTo>
                  <a:lnTo>
                    <a:pt x="361676" y="2454319"/>
                  </a:lnTo>
                  <a:lnTo>
                    <a:pt x="409437" y="2457075"/>
                  </a:lnTo>
                  <a:lnTo>
                    <a:pt x="4394057" y="2457075"/>
                  </a:lnTo>
                  <a:lnTo>
                    <a:pt x="4441821" y="2454319"/>
                  </a:lnTo>
                  <a:lnTo>
                    <a:pt x="4487967" y="2446257"/>
                  </a:lnTo>
                  <a:lnTo>
                    <a:pt x="4532188" y="2433196"/>
                  </a:lnTo>
                  <a:lnTo>
                    <a:pt x="4574177" y="2415444"/>
                  </a:lnTo>
                  <a:lnTo>
                    <a:pt x="4613626" y="2393307"/>
                  </a:lnTo>
                  <a:lnTo>
                    <a:pt x="4650227" y="2367093"/>
                  </a:lnTo>
                  <a:lnTo>
                    <a:pt x="4683674" y="2337110"/>
                  </a:lnTo>
                  <a:lnTo>
                    <a:pt x="4713659" y="2303665"/>
                  </a:lnTo>
                  <a:lnTo>
                    <a:pt x="4739875" y="2267065"/>
                  </a:lnTo>
                  <a:lnTo>
                    <a:pt x="4762013" y="2227617"/>
                  </a:lnTo>
                  <a:lnTo>
                    <a:pt x="4779767" y="2185630"/>
                  </a:lnTo>
                  <a:lnTo>
                    <a:pt x="4792829" y="2141409"/>
                  </a:lnTo>
                  <a:lnTo>
                    <a:pt x="4800892" y="2095263"/>
                  </a:lnTo>
                  <a:lnTo>
                    <a:pt x="4803647" y="2047500"/>
                  </a:lnTo>
                  <a:lnTo>
                    <a:pt x="4803647" y="409590"/>
                  </a:lnTo>
                  <a:lnTo>
                    <a:pt x="4800892" y="361826"/>
                  </a:lnTo>
                  <a:lnTo>
                    <a:pt x="4792829" y="315680"/>
                  </a:lnTo>
                  <a:lnTo>
                    <a:pt x="4779767" y="271459"/>
                  </a:lnTo>
                  <a:lnTo>
                    <a:pt x="4762013" y="229470"/>
                  </a:lnTo>
                  <a:lnTo>
                    <a:pt x="4739875" y="190021"/>
                  </a:lnTo>
                  <a:lnTo>
                    <a:pt x="4713659" y="153420"/>
                  </a:lnTo>
                  <a:lnTo>
                    <a:pt x="4683674" y="119973"/>
                  </a:lnTo>
                  <a:lnTo>
                    <a:pt x="4650227" y="89988"/>
                  </a:lnTo>
                  <a:lnTo>
                    <a:pt x="4613626" y="63772"/>
                  </a:lnTo>
                  <a:lnTo>
                    <a:pt x="4574177" y="41634"/>
                  </a:lnTo>
                  <a:lnTo>
                    <a:pt x="4532188" y="23880"/>
                  </a:lnTo>
                  <a:lnTo>
                    <a:pt x="4487967" y="10818"/>
                  </a:lnTo>
                  <a:lnTo>
                    <a:pt x="4441821" y="2755"/>
                  </a:lnTo>
                  <a:lnTo>
                    <a:pt x="4394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4222" y="956553"/>
              <a:ext cx="4803775" cy="2457450"/>
            </a:xfrm>
            <a:custGeom>
              <a:avLst/>
              <a:gdLst/>
              <a:ahLst/>
              <a:cxnLst/>
              <a:rect l="l" t="t" r="r" b="b"/>
              <a:pathLst>
                <a:path w="4803775" h="2457450">
                  <a:moveTo>
                    <a:pt x="0" y="409590"/>
                  </a:moveTo>
                  <a:lnTo>
                    <a:pt x="2753" y="361826"/>
                  </a:lnTo>
                  <a:lnTo>
                    <a:pt x="10810" y="315680"/>
                  </a:lnTo>
                  <a:lnTo>
                    <a:pt x="23862" y="271459"/>
                  </a:lnTo>
                  <a:lnTo>
                    <a:pt x="41604" y="229470"/>
                  </a:lnTo>
                  <a:lnTo>
                    <a:pt x="63728" y="190021"/>
                  </a:lnTo>
                  <a:lnTo>
                    <a:pt x="89928" y="153420"/>
                  </a:lnTo>
                  <a:lnTo>
                    <a:pt x="119896" y="119973"/>
                  </a:lnTo>
                  <a:lnTo>
                    <a:pt x="153327" y="89988"/>
                  </a:lnTo>
                  <a:lnTo>
                    <a:pt x="189913" y="63772"/>
                  </a:lnTo>
                  <a:lnTo>
                    <a:pt x="229348" y="41634"/>
                  </a:lnTo>
                  <a:lnTo>
                    <a:pt x="271325" y="23880"/>
                  </a:lnTo>
                  <a:lnTo>
                    <a:pt x="315536" y="10818"/>
                  </a:lnTo>
                  <a:lnTo>
                    <a:pt x="361676" y="2755"/>
                  </a:lnTo>
                  <a:lnTo>
                    <a:pt x="409437" y="0"/>
                  </a:lnTo>
                  <a:lnTo>
                    <a:pt x="4394057" y="0"/>
                  </a:lnTo>
                  <a:lnTo>
                    <a:pt x="4441821" y="2755"/>
                  </a:lnTo>
                  <a:lnTo>
                    <a:pt x="4487967" y="10818"/>
                  </a:lnTo>
                  <a:lnTo>
                    <a:pt x="4532188" y="23880"/>
                  </a:lnTo>
                  <a:lnTo>
                    <a:pt x="4574177" y="41634"/>
                  </a:lnTo>
                  <a:lnTo>
                    <a:pt x="4613626" y="63772"/>
                  </a:lnTo>
                  <a:lnTo>
                    <a:pt x="4650227" y="89988"/>
                  </a:lnTo>
                  <a:lnTo>
                    <a:pt x="4683674" y="119973"/>
                  </a:lnTo>
                  <a:lnTo>
                    <a:pt x="4713659" y="153420"/>
                  </a:lnTo>
                  <a:lnTo>
                    <a:pt x="4739875" y="190021"/>
                  </a:lnTo>
                  <a:lnTo>
                    <a:pt x="4762013" y="229470"/>
                  </a:lnTo>
                  <a:lnTo>
                    <a:pt x="4779767" y="271459"/>
                  </a:lnTo>
                  <a:lnTo>
                    <a:pt x="4792829" y="315680"/>
                  </a:lnTo>
                  <a:lnTo>
                    <a:pt x="4800892" y="361826"/>
                  </a:lnTo>
                  <a:lnTo>
                    <a:pt x="4803647" y="409590"/>
                  </a:lnTo>
                  <a:lnTo>
                    <a:pt x="4803647" y="2047500"/>
                  </a:lnTo>
                  <a:lnTo>
                    <a:pt x="4800892" y="2095263"/>
                  </a:lnTo>
                  <a:lnTo>
                    <a:pt x="4792829" y="2141409"/>
                  </a:lnTo>
                  <a:lnTo>
                    <a:pt x="4779767" y="2185630"/>
                  </a:lnTo>
                  <a:lnTo>
                    <a:pt x="4762013" y="2227617"/>
                  </a:lnTo>
                  <a:lnTo>
                    <a:pt x="4739875" y="2267065"/>
                  </a:lnTo>
                  <a:lnTo>
                    <a:pt x="4713659" y="2303665"/>
                  </a:lnTo>
                  <a:lnTo>
                    <a:pt x="4683674" y="2337110"/>
                  </a:lnTo>
                  <a:lnTo>
                    <a:pt x="4650227" y="2367093"/>
                  </a:lnTo>
                  <a:lnTo>
                    <a:pt x="4613626" y="2393307"/>
                  </a:lnTo>
                  <a:lnTo>
                    <a:pt x="4574177" y="2415444"/>
                  </a:lnTo>
                  <a:lnTo>
                    <a:pt x="4532188" y="2433196"/>
                  </a:lnTo>
                  <a:lnTo>
                    <a:pt x="4487967" y="2446257"/>
                  </a:lnTo>
                  <a:lnTo>
                    <a:pt x="4441821" y="2454319"/>
                  </a:lnTo>
                  <a:lnTo>
                    <a:pt x="4394057" y="2457075"/>
                  </a:lnTo>
                  <a:lnTo>
                    <a:pt x="409437" y="2457075"/>
                  </a:lnTo>
                  <a:lnTo>
                    <a:pt x="361676" y="2454319"/>
                  </a:lnTo>
                  <a:lnTo>
                    <a:pt x="315536" y="2446257"/>
                  </a:lnTo>
                  <a:lnTo>
                    <a:pt x="271325" y="2433196"/>
                  </a:lnTo>
                  <a:lnTo>
                    <a:pt x="229348" y="2415444"/>
                  </a:lnTo>
                  <a:lnTo>
                    <a:pt x="189913" y="2393307"/>
                  </a:lnTo>
                  <a:lnTo>
                    <a:pt x="153327" y="2367093"/>
                  </a:lnTo>
                  <a:lnTo>
                    <a:pt x="119896" y="2337110"/>
                  </a:lnTo>
                  <a:lnTo>
                    <a:pt x="89928" y="2303665"/>
                  </a:lnTo>
                  <a:lnTo>
                    <a:pt x="63728" y="2267065"/>
                  </a:lnTo>
                  <a:lnTo>
                    <a:pt x="41604" y="2227617"/>
                  </a:lnTo>
                  <a:lnTo>
                    <a:pt x="23862" y="2185630"/>
                  </a:lnTo>
                  <a:lnTo>
                    <a:pt x="10810" y="2141409"/>
                  </a:lnTo>
                  <a:lnTo>
                    <a:pt x="2753" y="2095263"/>
                  </a:lnTo>
                  <a:lnTo>
                    <a:pt x="0" y="2047500"/>
                  </a:lnTo>
                  <a:lnTo>
                    <a:pt x="0" y="40959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718" y="1281553"/>
              <a:ext cx="3847465" cy="1962150"/>
            </a:xfrm>
            <a:custGeom>
              <a:avLst/>
              <a:gdLst/>
              <a:ahLst/>
              <a:cxnLst/>
              <a:rect l="l" t="t" r="r" b="b"/>
              <a:pathLst>
                <a:path w="3847465" h="1962150">
                  <a:moveTo>
                    <a:pt x="3847459" y="0"/>
                  </a:moveTo>
                  <a:lnTo>
                    <a:pt x="0" y="0"/>
                  </a:lnTo>
                  <a:lnTo>
                    <a:pt x="0" y="1962031"/>
                  </a:lnTo>
                  <a:lnTo>
                    <a:pt x="3847459" y="1962031"/>
                  </a:lnTo>
                  <a:lnTo>
                    <a:pt x="3847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Components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Ecosystem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81000" y="828675"/>
            <a:ext cx="2238375" cy="666750"/>
            <a:chOff x="381000" y="828675"/>
            <a:chExt cx="2238375" cy="666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828675"/>
              <a:ext cx="2238375" cy="666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1549" y="84431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42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6761" y="827327"/>
            <a:ext cx="658495" cy="542925"/>
            <a:chOff x="466761" y="827327"/>
            <a:chExt cx="658495" cy="5429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08" y="827327"/>
              <a:ext cx="454520" cy="4132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61" y="956623"/>
              <a:ext cx="532128" cy="41320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90525" y="1552575"/>
            <a:ext cx="2247900" cy="666750"/>
            <a:chOff x="390525" y="1552575"/>
            <a:chExt cx="2247900" cy="6667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525" y="1552575"/>
              <a:ext cx="2247900" cy="6667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4348" y="1569744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45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981" y="1658547"/>
            <a:ext cx="532128" cy="4132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00050" y="2981325"/>
            <a:ext cx="2238375" cy="666750"/>
            <a:chOff x="400050" y="2981325"/>
            <a:chExt cx="2238375" cy="6667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2981325"/>
              <a:ext cx="2238375" cy="6667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6576" y="3001292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5420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460"/>
              </a:spcBef>
            </a:pPr>
            <a:r>
              <a:rPr sz="1350" spc="-10" dirty="0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0050" y="2276475"/>
            <a:ext cx="2238375" cy="1226820"/>
            <a:chOff x="400050" y="2276475"/>
            <a:chExt cx="2238375" cy="12268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650" y="3087752"/>
              <a:ext cx="457099" cy="4155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" y="2276475"/>
              <a:ext cx="2238375" cy="6667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8017" y="2293263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4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494" y="2361105"/>
              <a:ext cx="492252" cy="44749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1405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0050" y="3695700"/>
            <a:ext cx="2238375" cy="666750"/>
            <a:chOff x="400050" y="3695700"/>
            <a:chExt cx="2238375" cy="66675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3695700"/>
              <a:ext cx="2238375" cy="6667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6576" y="371669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470"/>
              </a:spcBef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7175" y="4267200"/>
            <a:ext cx="2524125" cy="876300"/>
            <a:chOff x="257175" y="4267200"/>
            <a:chExt cx="2524125" cy="87630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5" y="4267200"/>
              <a:ext cx="2524125" cy="8762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750" y="4295775"/>
              <a:ext cx="2409825" cy="838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6576" y="4429661"/>
              <a:ext cx="2146300" cy="575945"/>
            </a:xfrm>
            <a:custGeom>
              <a:avLst/>
              <a:gdLst/>
              <a:ahLst/>
              <a:cxnLst/>
              <a:rect l="l" t="t" r="r" b="b"/>
              <a:pathLst>
                <a:path w="2146300" h="575945">
                  <a:moveTo>
                    <a:pt x="2145791" y="0"/>
                  </a:moveTo>
                  <a:lnTo>
                    <a:pt x="0" y="0"/>
                  </a:lnTo>
                  <a:lnTo>
                    <a:pt x="0" y="575535"/>
                  </a:lnTo>
                  <a:lnTo>
                    <a:pt x="2145791" y="575535"/>
                  </a:lnTo>
                  <a:lnTo>
                    <a:pt x="2145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480"/>
              </a:spcBef>
            </a:pPr>
            <a:r>
              <a:rPr sz="1350" spc="-10" dirty="0">
                <a:latin typeface="Calibri"/>
                <a:cs typeface="Calibri"/>
              </a:rPr>
              <a:t>Dockerfile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7686" y="685800"/>
            <a:ext cx="2388870" cy="4457700"/>
            <a:chOff x="497686" y="685800"/>
            <a:chExt cx="2388870" cy="4457700"/>
          </a:xfrm>
        </p:grpSpPr>
        <p:sp>
          <p:nvSpPr>
            <p:cNvPr id="40" name="object 40"/>
            <p:cNvSpPr/>
            <p:nvPr/>
          </p:nvSpPr>
          <p:spPr>
            <a:xfrm>
              <a:off x="2189356" y="4618399"/>
              <a:ext cx="38100" cy="209550"/>
            </a:xfrm>
            <a:custGeom>
              <a:avLst/>
              <a:gdLst/>
              <a:ahLst/>
              <a:cxnLst/>
              <a:rect l="l" t="t" r="r" b="b"/>
              <a:pathLst>
                <a:path w="38100" h="209550">
                  <a:moveTo>
                    <a:pt x="38099" y="0"/>
                  </a:moveTo>
                  <a:lnTo>
                    <a:pt x="0" y="0"/>
                  </a:lnTo>
                  <a:lnTo>
                    <a:pt x="0" y="209549"/>
                  </a:lnTo>
                  <a:lnTo>
                    <a:pt x="38099" y="209549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989" y="4497934"/>
              <a:ext cx="482903" cy="4390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149" y="685800"/>
              <a:ext cx="161925" cy="445769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686" y="3796119"/>
              <a:ext cx="454862" cy="45486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351023" y="1307525"/>
            <a:ext cx="335851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Dockerfile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YAML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file,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which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create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custom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351023" y="1927793"/>
            <a:ext cx="361378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include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that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have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line</a:t>
            </a:r>
            <a:endParaRPr sz="1350">
              <a:latin typeface="Lucida Grande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1023" y="2538409"/>
            <a:ext cx="3048000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Dockerfile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build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custom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images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70782" y="1311854"/>
            <a:ext cx="260985" cy="1513205"/>
            <a:chOff x="3970782" y="1311854"/>
            <a:chExt cx="260985" cy="1513205"/>
          </a:xfrm>
        </p:grpSpPr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0903" y="1311854"/>
              <a:ext cx="260273" cy="26027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0782" y="1939367"/>
              <a:ext cx="260273" cy="26027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0903" y="2564460"/>
              <a:ext cx="260273" cy="26027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70772" y="3728871"/>
            <a:ext cx="866769" cy="9792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7" y="3298887"/>
            <a:ext cx="3764915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Installing Docker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374" y="3024186"/>
            <a:ext cx="6481825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632460" marR="5080" indent="-620395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Common Docker Commands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4" y="4010025"/>
            <a:ext cx="6924675" cy="710188"/>
            <a:chOff x="1152525" y="4010025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10025"/>
              <a:ext cx="6800862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2"/>
                  </a:lnTo>
                  <a:lnTo>
                    <a:pt x="5648" y="43895"/>
                  </a:lnTo>
                  <a:lnTo>
                    <a:pt x="0" y="71865"/>
                  </a:lnTo>
                  <a:lnTo>
                    <a:pt x="0" y="359319"/>
                  </a:lnTo>
                  <a:lnTo>
                    <a:pt x="5648" y="387294"/>
                  </a:lnTo>
                  <a:lnTo>
                    <a:pt x="21052" y="410137"/>
                  </a:lnTo>
                  <a:lnTo>
                    <a:pt x="43895" y="425538"/>
                  </a:lnTo>
                  <a:lnTo>
                    <a:pt x="71865" y="431185"/>
                  </a:lnTo>
                  <a:lnTo>
                    <a:pt x="6632691" y="431185"/>
                  </a:lnTo>
                  <a:lnTo>
                    <a:pt x="6660642" y="425538"/>
                  </a:lnTo>
                  <a:lnTo>
                    <a:pt x="6683501" y="410137"/>
                  </a:lnTo>
                  <a:lnTo>
                    <a:pt x="6698931" y="387294"/>
                  </a:lnTo>
                  <a:lnTo>
                    <a:pt x="6704594" y="359319"/>
                  </a:lnTo>
                  <a:lnTo>
                    <a:pt x="6704594" y="71865"/>
                  </a:lnTo>
                  <a:lnTo>
                    <a:pt x="6698931" y="43895"/>
                  </a:lnTo>
                  <a:lnTo>
                    <a:pt x="6683501" y="21052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029431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5"/>
                  </a:lnTo>
                  <a:lnTo>
                    <a:pt x="21052" y="21052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2"/>
                  </a:lnTo>
                  <a:lnTo>
                    <a:pt x="6698931" y="43895"/>
                  </a:lnTo>
                  <a:lnTo>
                    <a:pt x="6704594" y="71865"/>
                  </a:lnTo>
                  <a:lnTo>
                    <a:pt x="6704594" y="359319"/>
                  </a:lnTo>
                  <a:lnTo>
                    <a:pt x="6698931" y="387294"/>
                  </a:lnTo>
                  <a:lnTo>
                    <a:pt x="6683501" y="410137"/>
                  </a:lnTo>
                  <a:lnTo>
                    <a:pt x="6660642" y="425538"/>
                  </a:lnTo>
                  <a:lnTo>
                    <a:pt x="6632691" y="431185"/>
                  </a:lnTo>
                  <a:lnTo>
                    <a:pt x="71865" y="431185"/>
                  </a:lnTo>
                  <a:lnTo>
                    <a:pt x="43895" y="425538"/>
                  </a:lnTo>
                  <a:lnTo>
                    <a:pt x="21052" y="410137"/>
                  </a:lnTo>
                  <a:lnTo>
                    <a:pt x="5648" y="387294"/>
                  </a:lnTo>
                  <a:lnTo>
                    <a:pt x="0" y="359319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76450" y="1876425"/>
            <a:ext cx="4648200" cy="1600200"/>
            <a:chOff x="2076450" y="1876425"/>
            <a:chExt cx="4648200" cy="1600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6450" y="1876425"/>
              <a:ext cx="4648200" cy="160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450" y="1890650"/>
              <a:ext cx="4572640" cy="15147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48994" y="4126224"/>
            <a:ext cx="7109205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helps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know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installed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version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your</a:t>
            </a:r>
            <a:r>
              <a:rPr sz="1350" dirty="0">
                <a:latin typeface="Lucida Grande"/>
                <a:cs typeface="Times New Roman"/>
              </a:rPr>
              <a:t> </a:t>
            </a:r>
            <a:endParaRPr lang="en-IN" sz="1350" dirty="0">
              <a:latin typeface="Lucida Grande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system.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5639A-1CDA-2546-7C47-341DE8ED105E}"/>
              </a:ext>
            </a:extLst>
          </p:cNvPr>
          <p:cNvSpPr/>
          <p:nvPr/>
        </p:nvSpPr>
        <p:spPr>
          <a:xfrm>
            <a:off x="3048000" y="1039522"/>
            <a:ext cx="265627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0075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--version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5" y="4095750"/>
            <a:ext cx="6801484" cy="523875"/>
            <a:chOff x="1152525" y="4095750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95750"/>
              <a:ext cx="6800862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1047" y="4213540"/>
            <a:ext cx="50380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helps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pull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central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repository.</a:t>
            </a:r>
            <a:endParaRPr sz="1350">
              <a:latin typeface="Lucida Grande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6050" y="1855506"/>
            <a:ext cx="4369551" cy="2078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0ECBE7-996B-C5CD-D18E-318ED731C3CB}"/>
              </a:ext>
            </a:extLst>
          </p:cNvPr>
          <p:cNvSpPr/>
          <p:nvPr/>
        </p:nvSpPr>
        <p:spPr>
          <a:xfrm>
            <a:off x="2922714" y="1123950"/>
            <a:ext cx="320040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9075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pull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&lt;image-name&gt;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2524" y="4095750"/>
            <a:ext cx="7000875" cy="762000"/>
            <a:chOff x="1152525" y="4095750"/>
            <a:chExt cx="6801484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4095750"/>
              <a:ext cx="6800862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6632691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632691" y="431182"/>
                  </a:lnTo>
                  <a:lnTo>
                    <a:pt x="6660642" y="425537"/>
                  </a:lnTo>
                  <a:lnTo>
                    <a:pt x="6683501" y="410140"/>
                  </a:lnTo>
                  <a:lnTo>
                    <a:pt x="6698931" y="387297"/>
                  </a:lnTo>
                  <a:lnTo>
                    <a:pt x="6704594" y="359316"/>
                  </a:lnTo>
                  <a:lnTo>
                    <a:pt x="6704594" y="71865"/>
                  </a:lnTo>
                  <a:lnTo>
                    <a:pt x="6698931" y="43894"/>
                  </a:lnTo>
                  <a:lnTo>
                    <a:pt x="6683501" y="21051"/>
                  </a:lnTo>
                  <a:lnTo>
                    <a:pt x="6660642" y="5648"/>
                  </a:lnTo>
                  <a:lnTo>
                    <a:pt x="6632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70432" y="4116503"/>
              <a:ext cx="6704965" cy="431800"/>
            </a:xfrm>
            <a:custGeom>
              <a:avLst/>
              <a:gdLst/>
              <a:ahLst/>
              <a:cxnLst/>
              <a:rect l="l" t="t" r="r" b="b"/>
              <a:pathLst>
                <a:path w="670496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632691" y="0"/>
                  </a:lnTo>
                  <a:lnTo>
                    <a:pt x="6660642" y="5648"/>
                  </a:lnTo>
                  <a:lnTo>
                    <a:pt x="6683501" y="21051"/>
                  </a:lnTo>
                  <a:lnTo>
                    <a:pt x="6698931" y="43894"/>
                  </a:lnTo>
                  <a:lnTo>
                    <a:pt x="6704594" y="71865"/>
                  </a:lnTo>
                  <a:lnTo>
                    <a:pt x="6704594" y="359316"/>
                  </a:lnTo>
                  <a:lnTo>
                    <a:pt x="6698931" y="387297"/>
                  </a:lnTo>
                  <a:lnTo>
                    <a:pt x="6683501" y="410140"/>
                  </a:lnTo>
                  <a:lnTo>
                    <a:pt x="6660642" y="425537"/>
                  </a:lnTo>
                  <a:lnTo>
                    <a:pt x="6632691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1152" y="4213540"/>
            <a:ext cx="59239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helps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listing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docker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downloaded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your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system.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717" y="1777212"/>
            <a:ext cx="5191871" cy="21338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2C7F6C-57DA-9291-272E-1C18E1FC1C50}"/>
              </a:ext>
            </a:extLst>
          </p:cNvPr>
          <p:cNvSpPr/>
          <p:nvPr/>
        </p:nvSpPr>
        <p:spPr>
          <a:xfrm>
            <a:off x="2922714" y="1123950"/>
            <a:ext cx="320040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5010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images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191250" cy="523875"/>
            <a:chOff x="1457324" y="4095750"/>
            <a:chExt cx="61912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4095750"/>
              <a:ext cx="6191234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43485" y="4222116"/>
            <a:ext cx="514667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helps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from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their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image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name.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0952" y="1948689"/>
            <a:ext cx="4991740" cy="14671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32630E-9DB6-ACD6-68FA-FCE6F4514469}"/>
              </a:ext>
            </a:extLst>
          </p:cNvPr>
          <p:cNvSpPr/>
          <p:nvPr/>
        </p:nvSpPr>
        <p:spPr>
          <a:xfrm>
            <a:off x="2922714" y="1123950"/>
            <a:ext cx="320040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9075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run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&lt;image-name&gt;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324" y="4095750"/>
            <a:ext cx="6619876" cy="762000"/>
            <a:chOff x="1457324" y="4095750"/>
            <a:chExt cx="61912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324" y="4095750"/>
              <a:ext cx="6191234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6023091" y="0"/>
                  </a:moveTo>
                  <a:lnTo>
                    <a:pt x="71759" y="0"/>
                  </a:lnTo>
                  <a:lnTo>
                    <a:pt x="43830" y="5648"/>
                  </a:lnTo>
                  <a:lnTo>
                    <a:pt x="21020" y="21051"/>
                  </a:lnTo>
                  <a:lnTo>
                    <a:pt x="5640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0" y="387297"/>
                  </a:lnTo>
                  <a:lnTo>
                    <a:pt x="21020" y="410140"/>
                  </a:lnTo>
                  <a:lnTo>
                    <a:pt x="43830" y="425537"/>
                  </a:lnTo>
                  <a:lnTo>
                    <a:pt x="71759" y="431182"/>
                  </a:lnTo>
                  <a:lnTo>
                    <a:pt x="6023091" y="431182"/>
                  </a:lnTo>
                  <a:lnTo>
                    <a:pt x="6051107" y="425537"/>
                  </a:lnTo>
                  <a:lnTo>
                    <a:pt x="6073959" y="410140"/>
                  </a:lnTo>
                  <a:lnTo>
                    <a:pt x="6089352" y="387297"/>
                  </a:lnTo>
                  <a:lnTo>
                    <a:pt x="6094994" y="359316"/>
                  </a:lnTo>
                  <a:lnTo>
                    <a:pt x="6094994" y="71865"/>
                  </a:lnTo>
                  <a:lnTo>
                    <a:pt x="6089352" y="43894"/>
                  </a:lnTo>
                  <a:lnTo>
                    <a:pt x="6073959" y="21051"/>
                  </a:lnTo>
                  <a:lnTo>
                    <a:pt x="6051107" y="5648"/>
                  </a:lnTo>
                  <a:lnTo>
                    <a:pt x="602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75231" y="4116503"/>
              <a:ext cx="6095365" cy="431800"/>
            </a:xfrm>
            <a:custGeom>
              <a:avLst/>
              <a:gdLst/>
              <a:ahLst/>
              <a:cxnLst/>
              <a:rect l="l" t="t" r="r" b="b"/>
              <a:pathLst>
                <a:path w="6095365" h="431800">
                  <a:moveTo>
                    <a:pt x="0" y="71865"/>
                  </a:moveTo>
                  <a:lnTo>
                    <a:pt x="5640" y="43894"/>
                  </a:lnTo>
                  <a:lnTo>
                    <a:pt x="21020" y="21051"/>
                  </a:lnTo>
                  <a:lnTo>
                    <a:pt x="43830" y="5648"/>
                  </a:lnTo>
                  <a:lnTo>
                    <a:pt x="71759" y="0"/>
                  </a:lnTo>
                  <a:lnTo>
                    <a:pt x="6023091" y="0"/>
                  </a:lnTo>
                  <a:lnTo>
                    <a:pt x="6051107" y="5648"/>
                  </a:lnTo>
                  <a:lnTo>
                    <a:pt x="6073959" y="21051"/>
                  </a:lnTo>
                  <a:lnTo>
                    <a:pt x="6089352" y="43894"/>
                  </a:lnTo>
                  <a:lnTo>
                    <a:pt x="6094994" y="71865"/>
                  </a:lnTo>
                  <a:lnTo>
                    <a:pt x="6094994" y="359316"/>
                  </a:lnTo>
                  <a:lnTo>
                    <a:pt x="6089352" y="387297"/>
                  </a:lnTo>
                  <a:lnTo>
                    <a:pt x="6073959" y="410140"/>
                  </a:lnTo>
                  <a:lnTo>
                    <a:pt x="6051107" y="425537"/>
                  </a:lnTo>
                  <a:lnTo>
                    <a:pt x="6023091" y="431182"/>
                  </a:lnTo>
                  <a:lnTo>
                    <a:pt x="71759" y="431182"/>
                  </a:lnTo>
                  <a:lnTo>
                    <a:pt x="43830" y="425537"/>
                  </a:lnTo>
                  <a:lnTo>
                    <a:pt x="21020" y="410140"/>
                  </a:lnTo>
                  <a:lnTo>
                    <a:pt x="5640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79018" y="4213540"/>
            <a:ext cx="590765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helps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listing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which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b="1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system.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419" y="1877186"/>
            <a:ext cx="5487162" cy="19338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E66060-64B6-C531-FF00-40B0C9E3E2D6}"/>
              </a:ext>
            </a:extLst>
          </p:cNvPr>
          <p:cNvSpPr/>
          <p:nvPr/>
        </p:nvSpPr>
        <p:spPr>
          <a:xfrm>
            <a:off x="2922714" y="1123950"/>
            <a:ext cx="320040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 err="1">
                <a:solidFill>
                  <a:srgbClr val="FFFFFF"/>
                </a:solidFill>
                <a:latin typeface="Lucida Grande"/>
                <a:cs typeface="Comic Sans MS"/>
              </a:rPr>
              <a:t>ps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4" y="4095750"/>
            <a:ext cx="7096125" cy="762000"/>
            <a:chOff x="981075" y="4095750"/>
            <a:chExt cx="704850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0"/>
              <a:ext cx="704850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Common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Docker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7" y="4213540"/>
            <a:ext cx="64173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stopped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containers,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seen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adding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b="1" dirty="0">
                <a:latin typeface="Lucida Grande"/>
                <a:cs typeface="Calibri"/>
              </a:rPr>
              <a:t>-a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flag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command.</a:t>
            </a:r>
            <a:endParaRPr sz="1350">
              <a:latin typeface="Lucida Grande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594" y="1810551"/>
            <a:ext cx="5734812" cy="20671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A7461C-B6CC-B5E9-DCD1-AC6358EAFA76}"/>
              </a:ext>
            </a:extLst>
          </p:cNvPr>
          <p:cNvSpPr/>
          <p:nvPr/>
        </p:nvSpPr>
        <p:spPr>
          <a:xfrm>
            <a:off x="2922714" y="1123950"/>
            <a:ext cx="3200400" cy="44958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635">
              <a:lnSpc>
                <a:spcPct val="100000"/>
              </a:lnSpc>
              <a:spcBef>
                <a:spcPts val="1190"/>
              </a:spcBef>
            </a:pP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docker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 err="1">
                <a:solidFill>
                  <a:srgbClr val="FFFFFF"/>
                </a:solidFill>
                <a:latin typeface="Lucida Grande"/>
                <a:cs typeface="Comic Sans MS"/>
              </a:rPr>
              <a:t>ps</a:t>
            </a:r>
            <a:r>
              <a:rPr lang="en-IN" sz="1600" dirty="0">
                <a:solidFill>
                  <a:srgbClr val="FFFFFF"/>
                </a:solidFill>
                <a:latin typeface="Lucida Grande"/>
                <a:cs typeface="Times New Roman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Lucida Grande"/>
                <a:cs typeface="Comic Sans MS"/>
              </a:rPr>
              <a:t>-a</a:t>
            </a:r>
            <a:endParaRPr lang="en-IN" sz="1600" dirty="0">
              <a:solidFill>
                <a:srgbClr val="FFFFFF"/>
              </a:solidFill>
              <a:latin typeface="Lucida Grande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1075" y="4095750"/>
            <a:ext cx="7048500" cy="523875"/>
            <a:chOff x="981075" y="4095750"/>
            <a:chExt cx="704850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4095750"/>
              <a:ext cx="704850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6883944" y="0"/>
                  </a:moveTo>
                  <a:lnTo>
                    <a:pt x="71865" y="0"/>
                  </a:lnTo>
                  <a:lnTo>
                    <a:pt x="43895" y="5648"/>
                  </a:lnTo>
                  <a:lnTo>
                    <a:pt x="21052" y="21051"/>
                  </a:lnTo>
                  <a:lnTo>
                    <a:pt x="564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48" y="387297"/>
                  </a:lnTo>
                  <a:lnTo>
                    <a:pt x="21052" y="410140"/>
                  </a:lnTo>
                  <a:lnTo>
                    <a:pt x="43895" y="425537"/>
                  </a:lnTo>
                  <a:lnTo>
                    <a:pt x="71865" y="431182"/>
                  </a:lnTo>
                  <a:lnTo>
                    <a:pt x="6883944" y="431182"/>
                  </a:lnTo>
                  <a:lnTo>
                    <a:pt x="6911942" y="425537"/>
                  </a:lnTo>
                  <a:lnTo>
                    <a:pt x="6934785" y="410140"/>
                  </a:lnTo>
                  <a:lnTo>
                    <a:pt x="6950175" y="387297"/>
                  </a:lnTo>
                  <a:lnTo>
                    <a:pt x="6955816" y="359316"/>
                  </a:lnTo>
                  <a:lnTo>
                    <a:pt x="6955816" y="71865"/>
                  </a:lnTo>
                  <a:lnTo>
                    <a:pt x="6950175" y="43894"/>
                  </a:lnTo>
                  <a:lnTo>
                    <a:pt x="6934785" y="21051"/>
                  </a:lnTo>
                  <a:lnTo>
                    <a:pt x="6911942" y="5648"/>
                  </a:lnTo>
                  <a:lnTo>
                    <a:pt x="688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0469" y="4116503"/>
              <a:ext cx="6956425" cy="431800"/>
            </a:xfrm>
            <a:custGeom>
              <a:avLst/>
              <a:gdLst/>
              <a:ahLst/>
              <a:cxnLst/>
              <a:rect l="l" t="t" r="r" b="b"/>
              <a:pathLst>
                <a:path w="6956425" h="431800">
                  <a:moveTo>
                    <a:pt x="0" y="71865"/>
                  </a:moveTo>
                  <a:lnTo>
                    <a:pt x="5648" y="43894"/>
                  </a:lnTo>
                  <a:lnTo>
                    <a:pt x="21052" y="21051"/>
                  </a:lnTo>
                  <a:lnTo>
                    <a:pt x="43895" y="5648"/>
                  </a:lnTo>
                  <a:lnTo>
                    <a:pt x="71865" y="0"/>
                  </a:lnTo>
                  <a:lnTo>
                    <a:pt x="6883944" y="0"/>
                  </a:lnTo>
                  <a:lnTo>
                    <a:pt x="6911942" y="5648"/>
                  </a:lnTo>
                  <a:lnTo>
                    <a:pt x="6934785" y="21051"/>
                  </a:lnTo>
                  <a:lnTo>
                    <a:pt x="6950175" y="43894"/>
                  </a:lnTo>
                  <a:lnTo>
                    <a:pt x="6955816" y="71865"/>
                  </a:lnTo>
                  <a:lnTo>
                    <a:pt x="6955816" y="359316"/>
                  </a:lnTo>
                  <a:lnTo>
                    <a:pt x="6950175" y="387297"/>
                  </a:lnTo>
                  <a:lnTo>
                    <a:pt x="6934785" y="410140"/>
                  </a:lnTo>
                  <a:lnTo>
                    <a:pt x="6911942" y="425537"/>
                  </a:lnTo>
                  <a:lnTo>
                    <a:pt x="6883944" y="431182"/>
                  </a:lnTo>
                  <a:lnTo>
                    <a:pt x="71865" y="431182"/>
                  </a:lnTo>
                  <a:lnTo>
                    <a:pt x="43895" y="425537"/>
                  </a:lnTo>
                  <a:lnTo>
                    <a:pt x="21052" y="410140"/>
                  </a:lnTo>
                  <a:lnTo>
                    <a:pt x="564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spc="-10" dirty="0"/>
              <a:t>Commands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2383" y="104854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9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29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sz="1350" spc="26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8" y="4213540"/>
            <a:ext cx="5111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For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logging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into/accessing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container,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use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Calibri"/>
                <a:cs typeface="Calibri"/>
              </a:rPr>
              <a:t>exec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321" y="1914144"/>
            <a:ext cx="5868162" cy="1657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876300"/>
            <a:ext cx="6657975" cy="1171575"/>
            <a:chOff x="1257300" y="876300"/>
            <a:chExt cx="6657975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876300"/>
              <a:ext cx="6657975" cy="1171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6379707" y="0"/>
                  </a:moveTo>
                  <a:lnTo>
                    <a:pt x="179582" y="0"/>
                  </a:lnTo>
                  <a:lnTo>
                    <a:pt x="131838" y="6403"/>
                  </a:lnTo>
                  <a:lnTo>
                    <a:pt x="88938" y="24479"/>
                  </a:lnTo>
                  <a:lnTo>
                    <a:pt x="52594" y="52524"/>
                  </a:lnTo>
                  <a:lnTo>
                    <a:pt x="24515" y="88834"/>
                  </a:lnTo>
                  <a:lnTo>
                    <a:pt x="6414" y="131706"/>
                  </a:lnTo>
                  <a:lnTo>
                    <a:pt x="0" y="179435"/>
                  </a:lnTo>
                  <a:lnTo>
                    <a:pt x="0" y="897514"/>
                  </a:lnTo>
                  <a:lnTo>
                    <a:pt x="6414" y="945252"/>
                  </a:lnTo>
                  <a:lnTo>
                    <a:pt x="24515" y="988146"/>
                  </a:lnTo>
                  <a:lnTo>
                    <a:pt x="52594" y="1024486"/>
                  </a:lnTo>
                  <a:lnTo>
                    <a:pt x="88938" y="1052560"/>
                  </a:lnTo>
                  <a:lnTo>
                    <a:pt x="131838" y="1070658"/>
                  </a:lnTo>
                  <a:lnTo>
                    <a:pt x="179582" y="1077071"/>
                  </a:lnTo>
                  <a:lnTo>
                    <a:pt x="6379707" y="1077071"/>
                  </a:lnTo>
                  <a:lnTo>
                    <a:pt x="6427459" y="1070658"/>
                  </a:lnTo>
                  <a:lnTo>
                    <a:pt x="6470361" y="1052560"/>
                  </a:lnTo>
                  <a:lnTo>
                    <a:pt x="6506706" y="1024486"/>
                  </a:lnTo>
                  <a:lnTo>
                    <a:pt x="6534783" y="988146"/>
                  </a:lnTo>
                  <a:lnTo>
                    <a:pt x="6552882" y="945252"/>
                  </a:lnTo>
                  <a:lnTo>
                    <a:pt x="6559295" y="897514"/>
                  </a:lnTo>
                  <a:lnTo>
                    <a:pt x="6559295" y="179435"/>
                  </a:lnTo>
                  <a:lnTo>
                    <a:pt x="6552882" y="131706"/>
                  </a:lnTo>
                  <a:lnTo>
                    <a:pt x="6534783" y="88834"/>
                  </a:lnTo>
                  <a:lnTo>
                    <a:pt x="6506706" y="52524"/>
                  </a:lnTo>
                  <a:lnTo>
                    <a:pt x="6470361" y="24479"/>
                  </a:lnTo>
                  <a:lnTo>
                    <a:pt x="6427459" y="6403"/>
                  </a:lnTo>
                  <a:lnTo>
                    <a:pt x="6379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80159" y="895990"/>
              <a:ext cx="6559550" cy="1077595"/>
            </a:xfrm>
            <a:custGeom>
              <a:avLst/>
              <a:gdLst/>
              <a:ahLst/>
              <a:cxnLst/>
              <a:rect l="l" t="t" r="r" b="b"/>
              <a:pathLst>
                <a:path w="6559550" h="1077595">
                  <a:moveTo>
                    <a:pt x="0" y="179435"/>
                  </a:moveTo>
                  <a:lnTo>
                    <a:pt x="6414" y="131706"/>
                  </a:lnTo>
                  <a:lnTo>
                    <a:pt x="24515" y="88834"/>
                  </a:lnTo>
                  <a:lnTo>
                    <a:pt x="52594" y="52524"/>
                  </a:lnTo>
                  <a:lnTo>
                    <a:pt x="88938" y="24479"/>
                  </a:lnTo>
                  <a:lnTo>
                    <a:pt x="131838" y="6403"/>
                  </a:lnTo>
                  <a:lnTo>
                    <a:pt x="179582" y="0"/>
                  </a:lnTo>
                  <a:lnTo>
                    <a:pt x="6379707" y="0"/>
                  </a:lnTo>
                  <a:lnTo>
                    <a:pt x="6427459" y="6403"/>
                  </a:lnTo>
                  <a:lnTo>
                    <a:pt x="6470361" y="24479"/>
                  </a:lnTo>
                  <a:lnTo>
                    <a:pt x="6506706" y="52524"/>
                  </a:lnTo>
                  <a:lnTo>
                    <a:pt x="6534783" y="88834"/>
                  </a:lnTo>
                  <a:lnTo>
                    <a:pt x="6552882" y="131706"/>
                  </a:lnTo>
                  <a:lnTo>
                    <a:pt x="6559295" y="179435"/>
                  </a:lnTo>
                  <a:lnTo>
                    <a:pt x="6559295" y="897514"/>
                  </a:lnTo>
                  <a:lnTo>
                    <a:pt x="6552882" y="945252"/>
                  </a:lnTo>
                  <a:lnTo>
                    <a:pt x="6534783" y="988146"/>
                  </a:lnTo>
                  <a:lnTo>
                    <a:pt x="6506706" y="1024486"/>
                  </a:lnTo>
                  <a:lnTo>
                    <a:pt x="6470361" y="1052560"/>
                  </a:lnTo>
                  <a:lnTo>
                    <a:pt x="6427459" y="1070658"/>
                  </a:lnTo>
                  <a:lnTo>
                    <a:pt x="6379707" y="1077071"/>
                  </a:lnTo>
                  <a:lnTo>
                    <a:pt x="179582" y="1077071"/>
                  </a:lnTo>
                  <a:lnTo>
                    <a:pt x="131838" y="1070658"/>
                  </a:lnTo>
                  <a:lnTo>
                    <a:pt x="88938" y="1052560"/>
                  </a:lnTo>
                  <a:lnTo>
                    <a:pt x="52594" y="1024486"/>
                  </a:lnTo>
                  <a:lnTo>
                    <a:pt x="24515" y="988146"/>
                  </a:lnTo>
                  <a:lnTo>
                    <a:pt x="6414" y="945252"/>
                  </a:lnTo>
                  <a:lnTo>
                    <a:pt x="0" y="897514"/>
                  </a:lnTo>
                  <a:lnTo>
                    <a:pt x="0" y="179435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Virtualization?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39900" y="1105848"/>
            <a:ext cx="551497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Virtualization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virtual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resources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single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physical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machine.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resources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device,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network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even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system!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700" y="2276475"/>
            <a:ext cx="4095750" cy="253365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69463" y="2293857"/>
          <a:ext cx="4004945" cy="2445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7780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79705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sz="1350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57150">
                      <a:solidFill>
                        <a:srgbClr val="FFFFFF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Hypervisor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6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90625">
                        <a:lnSpc>
                          <a:spcPct val="100000"/>
                        </a:lnSpc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Host</a:t>
                      </a:r>
                      <a:r>
                        <a:rPr sz="135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350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EF7E0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150" y="4095750"/>
            <a:ext cx="5848350" cy="523875"/>
            <a:chOff x="1581150" y="4095750"/>
            <a:chExt cx="5848350" cy="52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50" y="4095750"/>
              <a:ext cx="5848350" cy="523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5676768" y="0"/>
                  </a:moveTo>
                  <a:lnTo>
                    <a:pt x="71746" y="0"/>
                  </a:lnTo>
                  <a:lnTo>
                    <a:pt x="43820" y="5648"/>
                  </a:lnTo>
                  <a:lnTo>
                    <a:pt x="21014" y="21051"/>
                  </a:lnTo>
                  <a:lnTo>
                    <a:pt x="5638" y="43894"/>
                  </a:lnTo>
                  <a:lnTo>
                    <a:pt x="0" y="71865"/>
                  </a:lnTo>
                  <a:lnTo>
                    <a:pt x="0" y="359316"/>
                  </a:lnTo>
                  <a:lnTo>
                    <a:pt x="5638" y="387297"/>
                  </a:lnTo>
                  <a:lnTo>
                    <a:pt x="21014" y="410140"/>
                  </a:lnTo>
                  <a:lnTo>
                    <a:pt x="43820" y="425537"/>
                  </a:lnTo>
                  <a:lnTo>
                    <a:pt x="71746" y="431182"/>
                  </a:lnTo>
                  <a:lnTo>
                    <a:pt x="5676768" y="431182"/>
                  </a:lnTo>
                  <a:lnTo>
                    <a:pt x="5704715" y="425537"/>
                  </a:lnTo>
                  <a:lnTo>
                    <a:pt x="5727563" y="410140"/>
                  </a:lnTo>
                  <a:lnTo>
                    <a:pt x="5742982" y="387297"/>
                  </a:lnTo>
                  <a:lnTo>
                    <a:pt x="5748640" y="359316"/>
                  </a:lnTo>
                  <a:lnTo>
                    <a:pt x="5748640" y="71865"/>
                  </a:lnTo>
                  <a:lnTo>
                    <a:pt x="5742982" y="43894"/>
                  </a:lnTo>
                  <a:lnTo>
                    <a:pt x="5727563" y="21051"/>
                  </a:lnTo>
                  <a:lnTo>
                    <a:pt x="5704715" y="5648"/>
                  </a:lnTo>
                  <a:lnTo>
                    <a:pt x="567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4141" y="4116503"/>
              <a:ext cx="5748655" cy="431800"/>
            </a:xfrm>
            <a:custGeom>
              <a:avLst/>
              <a:gdLst/>
              <a:ahLst/>
              <a:cxnLst/>
              <a:rect l="l" t="t" r="r" b="b"/>
              <a:pathLst>
                <a:path w="5748655" h="431800">
                  <a:moveTo>
                    <a:pt x="0" y="71865"/>
                  </a:moveTo>
                  <a:lnTo>
                    <a:pt x="5638" y="43894"/>
                  </a:lnTo>
                  <a:lnTo>
                    <a:pt x="21014" y="21051"/>
                  </a:lnTo>
                  <a:lnTo>
                    <a:pt x="43820" y="5648"/>
                  </a:lnTo>
                  <a:lnTo>
                    <a:pt x="71746" y="0"/>
                  </a:lnTo>
                  <a:lnTo>
                    <a:pt x="5676768" y="0"/>
                  </a:lnTo>
                  <a:lnTo>
                    <a:pt x="5704715" y="5648"/>
                  </a:lnTo>
                  <a:lnTo>
                    <a:pt x="5727563" y="21051"/>
                  </a:lnTo>
                  <a:lnTo>
                    <a:pt x="5742982" y="43894"/>
                  </a:lnTo>
                  <a:lnTo>
                    <a:pt x="5748640" y="71865"/>
                  </a:lnTo>
                  <a:lnTo>
                    <a:pt x="5748640" y="359316"/>
                  </a:lnTo>
                  <a:lnTo>
                    <a:pt x="5742982" y="387297"/>
                  </a:lnTo>
                  <a:lnTo>
                    <a:pt x="5727563" y="410140"/>
                  </a:lnTo>
                  <a:lnTo>
                    <a:pt x="5704715" y="425537"/>
                  </a:lnTo>
                  <a:lnTo>
                    <a:pt x="5676768" y="431182"/>
                  </a:lnTo>
                  <a:lnTo>
                    <a:pt x="71746" y="431182"/>
                  </a:lnTo>
                  <a:lnTo>
                    <a:pt x="43820" y="425537"/>
                  </a:lnTo>
                  <a:lnTo>
                    <a:pt x="21014" y="410140"/>
                  </a:lnTo>
                  <a:lnTo>
                    <a:pt x="5638" y="387297"/>
                  </a:lnTo>
                  <a:lnTo>
                    <a:pt x="0" y="359316"/>
                  </a:lnTo>
                  <a:lnTo>
                    <a:pt x="0" y="718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spc="-10" dirty="0"/>
              <a:t>Commands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2383" y="104854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9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18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stop</a:t>
            </a:r>
            <a:r>
              <a:rPr sz="1350" spc="33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481" y="4213540"/>
            <a:ext cx="42557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For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stopping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running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container,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stop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968" y="1789813"/>
            <a:ext cx="5306171" cy="169570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300" y="3562350"/>
            <a:ext cx="6715759" cy="1200150"/>
            <a:chOff x="1257300" y="3562350"/>
            <a:chExt cx="6715759" cy="1200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3562350"/>
              <a:ext cx="6715137" cy="1200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6436879" y="0"/>
                  </a:moveTo>
                  <a:lnTo>
                    <a:pt x="184022" y="0"/>
                  </a:lnTo>
                  <a:lnTo>
                    <a:pt x="135069" y="6576"/>
                  </a:lnTo>
                  <a:lnTo>
                    <a:pt x="91101" y="25132"/>
                  </a:lnTo>
                  <a:lnTo>
                    <a:pt x="53863" y="53913"/>
                  </a:lnTo>
                  <a:lnTo>
                    <a:pt x="25103" y="91159"/>
                  </a:lnTo>
                  <a:lnTo>
                    <a:pt x="6566" y="135115"/>
                  </a:lnTo>
                  <a:lnTo>
                    <a:pt x="0" y="184022"/>
                  </a:lnTo>
                  <a:lnTo>
                    <a:pt x="0" y="920078"/>
                  </a:lnTo>
                  <a:lnTo>
                    <a:pt x="6566" y="968994"/>
                  </a:lnTo>
                  <a:lnTo>
                    <a:pt x="25103" y="1012952"/>
                  </a:lnTo>
                  <a:lnTo>
                    <a:pt x="53863" y="1050197"/>
                  </a:lnTo>
                  <a:lnTo>
                    <a:pt x="91101" y="1078974"/>
                  </a:lnTo>
                  <a:lnTo>
                    <a:pt x="135069" y="1097527"/>
                  </a:lnTo>
                  <a:lnTo>
                    <a:pt x="184022" y="1104101"/>
                  </a:lnTo>
                  <a:lnTo>
                    <a:pt x="6436879" y="1104101"/>
                  </a:lnTo>
                  <a:lnTo>
                    <a:pt x="6485825" y="1097527"/>
                  </a:lnTo>
                  <a:lnTo>
                    <a:pt x="6529789" y="1078974"/>
                  </a:lnTo>
                  <a:lnTo>
                    <a:pt x="6567024" y="1050197"/>
                  </a:lnTo>
                  <a:lnTo>
                    <a:pt x="6595783" y="1012952"/>
                  </a:lnTo>
                  <a:lnTo>
                    <a:pt x="6614319" y="968994"/>
                  </a:lnTo>
                  <a:lnTo>
                    <a:pt x="6620886" y="920078"/>
                  </a:lnTo>
                  <a:lnTo>
                    <a:pt x="6620886" y="184022"/>
                  </a:lnTo>
                  <a:lnTo>
                    <a:pt x="6614319" y="135115"/>
                  </a:lnTo>
                  <a:lnTo>
                    <a:pt x="6595783" y="91159"/>
                  </a:lnTo>
                  <a:lnTo>
                    <a:pt x="6567024" y="53913"/>
                  </a:lnTo>
                  <a:lnTo>
                    <a:pt x="6529789" y="25132"/>
                  </a:lnTo>
                  <a:lnTo>
                    <a:pt x="6485825" y="6576"/>
                  </a:lnTo>
                  <a:lnTo>
                    <a:pt x="6436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529" y="3582924"/>
              <a:ext cx="6621145" cy="1104265"/>
            </a:xfrm>
            <a:custGeom>
              <a:avLst/>
              <a:gdLst/>
              <a:ahLst/>
              <a:cxnLst/>
              <a:rect l="l" t="t" r="r" b="b"/>
              <a:pathLst>
                <a:path w="6621145" h="1104264">
                  <a:moveTo>
                    <a:pt x="0" y="184022"/>
                  </a:moveTo>
                  <a:lnTo>
                    <a:pt x="6566" y="135115"/>
                  </a:lnTo>
                  <a:lnTo>
                    <a:pt x="25103" y="91159"/>
                  </a:lnTo>
                  <a:lnTo>
                    <a:pt x="53863" y="53913"/>
                  </a:lnTo>
                  <a:lnTo>
                    <a:pt x="91101" y="25132"/>
                  </a:lnTo>
                  <a:lnTo>
                    <a:pt x="135069" y="6576"/>
                  </a:lnTo>
                  <a:lnTo>
                    <a:pt x="184022" y="0"/>
                  </a:lnTo>
                  <a:lnTo>
                    <a:pt x="6436879" y="0"/>
                  </a:lnTo>
                  <a:lnTo>
                    <a:pt x="6485825" y="6576"/>
                  </a:lnTo>
                  <a:lnTo>
                    <a:pt x="6529789" y="25132"/>
                  </a:lnTo>
                  <a:lnTo>
                    <a:pt x="6567024" y="53913"/>
                  </a:lnTo>
                  <a:lnTo>
                    <a:pt x="6595783" y="91159"/>
                  </a:lnTo>
                  <a:lnTo>
                    <a:pt x="6614319" y="135115"/>
                  </a:lnTo>
                  <a:lnTo>
                    <a:pt x="6620886" y="184022"/>
                  </a:lnTo>
                  <a:lnTo>
                    <a:pt x="6620886" y="920078"/>
                  </a:lnTo>
                  <a:lnTo>
                    <a:pt x="6614319" y="968994"/>
                  </a:lnTo>
                  <a:lnTo>
                    <a:pt x="6595783" y="1012952"/>
                  </a:lnTo>
                  <a:lnTo>
                    <a:pt x="6567024" y="1050197"/>
                  </a:lnTo>
                  <a:lnTo>
                    <a:pt x="6529789" y="1078974"/>
                  </a:lnTo>
                  <a:lnTo>
                    <a:pt x="6485825" y="1097527"/>
                  </a:lnTo>
                  <a:lnTo>
                    <a:pt x="6436879" y="1104101"/>
                  </a:lnTo>
                  <a:lnTo>
                    <a:pt x="184022" y="1104101"/>
                  </a:lnTo>
                  <a:lnTo>
                    <a:pt x="135069" y="1097527"/>
                  </a:lnTo>
                  <a:lnTo>
                    <a:pt x="91101" y="1078974"/>
                  </a:lnTo>
                  <a:lnTo>
                    <a:pt x="53863" y="1050197"/>
                  </a:lnTo>
                  <a:lnTo>
                    <a:pt x="25103" y="1012952"/>
                  </a:lnTo>
                  <a:lnTo>
                    <a:pt x="6566" y="968994"/>
                  </a:lnTo>
                  <a:lnTo>
                    <a:pt x="0" y="920078"/>
                  </a:lnTo>
                  <a:lnTo>
                    <a:pt x="0" y="18402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spc="-10" dirty="0"/>
              <a:t>Commands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2383" y="104854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29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kill</a:t>
            </a:r>
            <a:r>
              <a:rPr sz="1350" spc="2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532" y="3703634"/>
            <a:ext cx="608901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command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kills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by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stopping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its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execution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immediately.</a:t>
            </a:r>
            <a:endParaRPr sz="1350">
              <a:latin typeface="Calibri"/>
              <a:cs typeface="Calibri"/>
            </a:endParaRPr>
          </a:p>
          <a:p>
            <a:pPr marR="1905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difference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between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kill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and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stop</a:t>
            </a:r>
            <a:r>
              <a:rPr sz="1350" dirty="0">
                <a:latin typeface="Calibri"/>
                <a:cs typeface="Calibri"/>
              </a:rPr>
              <a:t>: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‘docker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stop’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gives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  <a:p>
            <a:pPr marL="12700" marR="5080" algn="ctr">
              <a:lnSpc>
                <a:spcPct val="102000"/>
              </a:lnSpc>
              <a:spcBef>
                <a:spcPts val="5"/>
              </a:spcBef>
            </a:pPr>
            <a:r>
              <a:rPr sz="1350" spc="-10" dirty="0">
                <a:latin typeface="Calibri"/>
                <a:cs typeface="Calibri"/>
              </a:rPr>
              <a:t>time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shutdown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gracefully;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whereas,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situations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taking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too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much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time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for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getting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1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stop,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opt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kill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743" y="1752475"/>
            <a:ext cx="5096621" cy="16385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spc="-1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2383" y="104854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19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29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rm</a:t>
            </a:r>
            <a:r>
              <a:rPr sz="1350" spc="2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2050" y="3924300"/>
            <a:ext cx="6715125" cy="600075"/>
            <a:chOff x="1162050" y="3924300"/>
            <a:chExt cx="6715125" cy="600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924300"/>
              <a:ext cx="6715125" cy="600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8"/>
                  </a:lnTo>
                  <a:lnTo>
                    <a:pt x="25004" y="25000"/>
                  </a:lnTo>
                  <a:lnTo>
                    <a:pt x="6708" y="52128"/>
                  </a:lnTo>
                  <a:lnTo>
                    <a:pt x="0" y="85343"/>
                  </a:lnTo>
                  <a:lnTo>
                    <a:pt x="0" y="426756"/>
                  </a:lnTo>
                  <a:lnTo>
                    <a:pt x="6708" y="459972"/>
                  </a:lnTo>
                  <a:lnTo>
                    <a:pt x="25004" y="487100"/>
                  </a:lnTo>
                  <a:lnTo>
                    <a:pt x="52143" y="505392"/>
                  </a:lnTo>
                  <a:lnTo>
                    <a:pt x="85380" y="512100"/>
                  </a:lnTo>
                  <a:lnTo>
                    <a:pt x="6535582" y="512100"/>
                  </a:lnTo>
                  <a:lnTo>
                    <a:pt x="6568797" y="505392"/>
                  </a:lnTo>
                  <a:lnTo>
                    <a:pt x="6595925" y="487100"/>
                  </a:lnTo>
                  <a:lnTo>
                    <a:pt x="6614217" y="459972"/>
                  </a:lnTo>
                  <a:lnTo>
                    <a:pt x="6620926" y="426756"/>
                  </a:lnTo>
                  <a:lnTo>
                    <a:pt x="6620926" y="85343"/>
                  </a:lnTo>
                  <a:lnTo>
                    <a:pt x="6614217" y="52128"/>
                  </a:lnTo>
                  <a:lnTo>
                    <a:pt x="6595925" y="25000"/>
                  </a:lnTo>
                  <a:lnTo>
                    <a:pt x="6568797" y="6708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885" y="3939241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43"/>
                  </a:moveTo>
                  <a:lnTo>
                    <a:pt x="6708" y="52128"/>
                  </a:lnTo>
                  <a:lnTo>
                    <a:pt x="25004" y="25000"/>
                  </a:lnTo>
                  <a:lnTo>
                    <a:pt x="52143" y="6708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8"/>
                  </a:lnTo>
                  <a:lnTo>
                    <a:pt x="6595925" y="25000"/>
                  </a:lnTo>
                  <a:lnTo>
                    <a:pt x="6614217" y="52128"/>
                  </a:lnTo>
                  <a:lnTo>
                    <a:pt x="6620926" y="85343"/>
                  </a:lnTo>
                  <a:lnTo>
                    <a:pt x="6620926" y="426756"/>
                  </a:lnTo>
                  <a:lnTo>
                    <a:pt x="6614217" y="459972"/>
                  </a:lnTo>
                  <a:lnTo>
                    <a:pt x="6595925" y="487100"/>
                  </a:lnTo>
                  <a:lnTo>
                    <a:pt x="6568797" y="505392"/>
                  </a:lnTo>
                  <a:lnTo>
                    <a:pt x="6535582" y="512100"/>
                  </a:lnTo>
                  <a:lnTo>
                    <a:pt x="85380" y="512100"/>
                  </a:lnTo>
                  <a:lnTo>
                    <a:pt x="52143" y="505392"/>
                  </a:lnTo>
                  <a:lnTo>
                    <a:pt x="25004" y="487100"/>
                  </a:lnTo>
                  <a:lnTo>
                    <a:pt x="6708" y="459972"/>
                  </a:lnTo>
                  <a:lnTo>
                    <a:pt x="0" y="426756"/>
                  </a:lnTo>
                  <a:lnTo>
                    <a:pt x="0" y="8534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3952" y="4060823"/>
            <a:ext cx="5209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5" dirty="0">
                <a:latin typeface="Calibri"/>
                <a:cs typeface="Calibri"/>
              </a:rPr>
              <a:t>To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remove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stopped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from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rm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668" y="1752475"/>
            <a:ext cx="4772649" cy="163855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spc="-1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2383" y="104854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13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19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rmi</a:t>
            </a:r>
            <a:r>
              <a:rPr sz="1350" spc="2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&lt;image-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id&gt;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2050" y="4181475"/>
            <a:ext cx="6715125" cy="600075"/>
            <a:chOff x="1162050" y="4181475"/>
            <a:chExt cx="6715125" cy="600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4181475"/>
              <a:ext cx="6715125" cy="600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6535582" y="0"/>
                  </a:moveTo>
                  <a:lnTo>
                    <a:pt x="85380" y="0"/>
                  </a:lnTo>
                  <a:lnTo>
                    <a:pt x="52143" y="6706"/>
                  </a:lnTo>
                  <a:lnTo>
                    <a:pt x="25004" y="24997"/>
                  </a:lnTo>
                  <a:lnTo>
                    <a:pt x="6708" y="52128"/>
                  </a:lnTo>
                  <a:lnTo>
                    <a:pt x="0" y="85356"/>
                  </a:lnTo>
                  <a:lnTo>
                    <a:pt x="0" y="426744"/>
                  </a:lnTo>
                  <a:lnTo>
                    <a:pt x="6708" y="459965"/>
                  </a:lnTo>
                  <a:lnTo>
                    <a:pt x="25004" y="487092"/>
                  </a:lnTo>
                  <a:lnTo>
                    <a:pt x="52143" y="505382"/>
                  </a:lnTo>
                  <a:lnTo>
                    <a:pt x="85380" y="512088"/>
                  </a:lnTo>
                  <a:lnTo>
                    <a:pt x="6535582" y="512088"/>
                  </a:lnTo>
                  <a:lnTo>
                    <a:pt x="6568797" y="505382"/>
                  </a:lnTo>
                  <a:lnTo>
                    <a:pt x="6595925" y="487092"/>
                  </a:lnTo>
                  <a:lnTo>
                    <a:pt x="6614217" y="459965"/>
                  </a:lnTo>
                  <a:lnTo>
                    <a:pt x="6620926" y="426744"/>
                  </a:lnTo>
                  <a:lnTo>
                    <a:pt x="6620926" y="85356"/>
                  </a:lnTo>
                  <a:lnTo>
                    <a:pt x="6614217" y="52128"/>
                  </a:lnTo>
                  <a:lnTo>
                    <a:pt x="6595925" y="24997"/>
                  </a:lnTo>
                  <a:lnTo>
                    <a:pt x="6568797" y="6706"/>
                  </a:lnTo>
                  <a:lnTo>
                    <a:pt x="6535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885" y="4195297"/>
              <a:ext cx="6621145" cy="512445"/>
            </a:xfrm>
            <a:custGeom>
              <a:avLst/>
              <a:gdLst/>
              <a:ahLst/>
              <a:cxnLst/>
              <a:rect l="l" t="t" r="r" b="b"/>
              <a:pathLst>
                <a:path w="6621145" h="512445">
                  <a:moveTo>
                    <a:pt x="0" y="85356"/>
                  </a:moveTo>
                  <a:lnTo>
                    <a:pt x="6708" y="52128"/>
                  </a:lnTo>
                  <a:lnTo>
                    <a:pt x="25004" y="24997"/>
                  </a:lnTo>
                  <a:lnTo>
                    <a:pt x="52143" y="6706"/>
                  </a:lnTo>
                  <a:lnTo>
                    <a:pt x="85380" y="0"/>
                  </a:lnTo>
                  <a:lnTo>
                    <a:pt x="6535582" y="0"/>
                  </a:lnTo>
                  <a:lnTo>
                    <a:pt x="6568797" y="6706"/>
                  </a:lnTo>
                  <a:lnTo>
                    <a:pt x="6595925" y="24997"/>
                  </a:lnTo>
                  <a:lnTo>
                    <a:pt x="6614217" y="52128"/>
                  </a:lnTo>
                  <a:lnTo>
                    <a:pt x="6620926" y="85356"/>
                  </a:lnTo>
                  <a:lnTo>
                    <a:pt x="6620926" y="426744"/>
                  </a:lnTo>
                  <a:lnTo>
                    <a:pt x="6614217" y="459965"/>
                  </a:lnTo>
                  <a:lnTo>
                    <a:pt x="6595925" y="487092"/>
                  </a:lnTo>
                  <a:lnTo>
                    <a:pt x="6568797" y="505382"/>
                  </a:lnTo>
                  <a:lnTo>
                    <a:pt x="6535582" y="512088"/>
                  </a:lnTo>
                  <a:lnTo>
                    <a:pt x="85380" y="512088"/>
                  </a:lnTo>
                  <a:lnTo>
                    <a:pt x="52143" y="505382"/>
                  </a:lnTo>
                  <a:lnTo>
                    <a:pt x="25004" y="487092"/>
                  </a:lnTo>
                  <a:lnTo>
                    <a:pt x="6708" y="459965"/>
                  </a:lnTo>
                  <a:lnTo>
                    <a:pt x="0" y="426744"/>
                  </a:lnTo>
                  <a:lnTo>
                    <a:pt x="0" y="8535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46631" y="4317368"/>
            <a:ext cx="44945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5" dirty="0">
                <a:latin typeface="Calibri"/>
                <a:cs typeface="Calibri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remove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from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system,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rmi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3925" y="1828519"/>
            <a:ext cx="4353824" cy="210997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67" y="3097846"/>
            <a:ext cx="6673533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691005" marR="5080" indent="-1678939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Creating a Docker Hub Account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7240" y="1171559"/>
            <a:ext cx="4429760" cy="3201035"/>
            <a:chOff x="4467240" y="1171559"/>
            <a:chExt cx="4429760" cy="3201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7240" y="1171559"/>
              <a:ext cx="4429135" cy="32004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037" y="1194117"/>
              <a:ext cx="4319777" cy="30960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0221" y="1189335"/>
              <a:ext cx="4329430" cy="3105785"/>
            </a:xfrm>
            <a:custGeom>
              <a:avLst/>
              <a:gdLst/>
              <a:ahLst/>
              <a:cxnLst/>
              <a:rect l="l" t="t" r="r" b="b"/>
              <a:pathLst>
                <a:path w="4329430" h="3105785">
                  <a:moveTo>
                    <a:pt x="0" y="3105546"/>
                  </a:moveTo>
                  <a:lnTo>
                    <a:pt x="4329318" y="3105546"/>
                  </a:lnTo>
                  <a:lnTo>
                    <a:pt x="4329318" y="0"/>
                  </a:lnTo>
                  <a:lnTo>
                    <a:pt x="0" y="0"/>
                  </a:lnTo>
                  <a:lnTo>
                    <a:pt x="0" y="3105546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Creating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dirty="0"/>
              <a:t>Hub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Account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305" y="1371532"/>
            <a:ext cx="3869054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350" spc="-10" dirty="0">
                <a:latin typeface="Calibri"/>
                <a:cs typeface="Calibri"/>
              </a:rPr>
              <a:t>Navigate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u="sng" spc="-10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https://hub.docker.com</a:t>
            </a: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sz="1350" spc="-10" dirty="0">
                <a:latin typeface="Calibri"/>
                <a:cs typeface="Calibri"/>
              </a:rPr>
              <a:t>Sign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up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355600" algn="l"/>
              </a:tabLst>
            </a:pPr>
            <a:r>
              <a:rPr sz="1350" spc="-10" dirty="0">
                <a:latin typeface="Calibri"/>
                <a:cs typeface="Calibri"/>
              </a:rPr>
              <a:t>Agree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terms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Calibri"/>
                <a:cs typeface="Calibri"/>
              </a:rPr>
              <a:t>Click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Sign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up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marR="5080" indent="-343535">
              <a:lnSpc>
                <a:spcPts val="1580"/>
              </a:lnSpc>
              <a:buAutoNum type="arabicPeriod"/>
              <a:tabLst>
                <a:tab pos="355600" algn="l"/>
              </a:tabLst>
            </a:pPr>
            <a:r>
              <a:rPr sz="1350" dirty="0">
                <a:latin typeface="Calibri"/>
                <a:cs typeface="Calibri"/>
              </a:rPr>
              <a:t>Check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your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email,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verify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your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email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by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clicking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 marL="355600" marR="215900" indent="-343535">
              <a:lnSpc>
                <a:spcPct val="102000"/>
              </a:lnSpc>
              <a:spcBef>
                <a:spcPts val="1530"/>
              </a:spcBef>
              <a:buAutoNum type="arabicPeriod"/>
              <a:tabLst>
                <a:tab pos="355600" algn="l"/>
              </a:tabLst>
            </a:pPr>
            <a:r>
              <a:rPr sz="1350" spc="-25" dirty="0">
                <a:latin typeface="Calibri"/>
                <a:cs typeface="Calibri"/>
              </a:rPr>
              <a:t>Finally,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login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credentials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you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provided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sign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up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page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6" y="3093401"/>
            <a:ext cx="7702864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Committing Changes to a Container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67839" y="2788788"/>
            <a:ext cx="908050" cy="793750"/>
            <a:chOff x="1767839" y="2788788"/>
            <a:chExt cx="908050" cy="793750"/>
          </a:xfrm>
        </p:grpSpPr>
        <p:sp>
          <p:nvSpPr>
            <p:cNvPr id="4" name="object 4"/>
            <p:cNvSpPr/>
            <p:nvPr/>
          </p:nvSpPr>
          <p:spPr>
            <a:xfrm>
              <a:off x="1767839" y="2849748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80" h="462279">
                  <a:moveTo>
                    <a:pt x="487679" y="0"/>
                  </a:moveTo>
                  <a:lnTo>
                    <a:pt x="454378" y="30764"/>
                  </a:lnTo>
                  <a:lnTo>
                    <a:pt x="416244" y="43102"/>
                  </a:lnTo>
                  <a:lnTo>
                    <a:pt x="366890" y="52635"/>
                  </a:lnTo>
                  <a:lnTo>
                    <a:pt x="308646" y="58781"/>
                  </a:lnTo>
                  <a:lnTo>
                    <a:pt x="243839" y="60959"/>
                  </a:lnTo>
                  <a:lnTo>
                    <a:pt x="179033" y="58781"/>
                  </a:lnTo>
                  <a:lnTo>
                    <a:pt x="120789" y="52635"/>
                  </a:lnTo>
                  <a:lnTo>
                    <a:pt x="71435" y="43102"/>
                  </a:lnTo>
                  <a:lnTo>
                    <a:pt x="33301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301" y="432088"/>
                  </a:lnTo>
                  <a:lnTo>
                    <a:pt x="71435" y="444426"/>
                  </a:lnTo>
                  <a:lnTo>
                    <a:pt x="120789" y="453959"/>
                  </a:lnTo>
                  <a:lnTo>
                    <a:pt x="179033" y="460105"/>
                  </a:lnTo>
                  <a:lnTo>
                    <a:pt x="243839" y="462284"/>
                  </a:lnTo>
                  <a:lnTo>
                    <a:pt x="308646" y="460105"/>
                  </a:lnTo>
                  <a:lnTo>
                    <a:pt x="366890" y="453959"/>
                  </a:lnTo>
                  <a:lnTo>
                    <a:pt x="416244" y="444426"/>
                  </a:lnTo>
                  <a:lnTo>
                    <a:pt x="454378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7839" y="2788788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80" h="121919">
                  <a:moveTo>
                    <a:pt x="243839" y="0"/>
                  </a:moveTo>
                  <a:lnTo>
                    <a:pt x="179033" y="2178"/>
                  </a:lnTo>
                  <a:lnTo>
                    <a:pt x="120789" y="8327"/>
                  </a:lnTo>
                  <a:lnTo>
                    <a:pt x="71435" y="17862"/>
                  </a:lnTo>
                  <a:lnTo>
                    <a:pt x="33301" y="30201"/>
                  </a:lnTo>
                  <a:lnTo>
                    <a:pt x="0" y="60959"/>
                  </a:lnTo>
                  <a:lnTo>
                    <a:pt x="8713" y="77162"/>
                  </a:lnTo>
                  <a:lnTo>
                    <a:pt x="71435" y="104062"/>
                  </a:lnTo>
                  <a:lnTo>
                    <a:pt x="120789" y="113595"/>
                  </a:lnTo>
                  <a:lnTo>
                    <a:pt x="179033" y="119741"/>
                  </a:lnTo>
                  <a:lnTo>
                    <a:pt x="243839" y="121919"/>
                  </a:lnTo>
                  <a:lnTo>
                    <a:pt x="308646" y="119741"/>
                  </a:lnTo>
                  <a:lnTo>
                    <a:pt x="366890" y="113595"/>
                  </a:lnTo>
                  <a:lnTo>
                    <a:pt x="416244" y="104062"/>
                  </a:lnTo>
                  <a:lnTo>
                    <a:pt x="454378" y="91724"/>
                  </a:lnTo>
                  <a:lnTo>
                    <a:pt x="487679" y="60959"/>
                  </a:lnTo>
                  <a:lnTo>
                    <a:pt x="478966" y="44761"/>
                  </a:lnTo>
                  <a:lnTo>
                    <a:pt x="416244" y="17862"/>
                  </a:lnTo>
                  <a:lnTo>
                    <a:pt x="366890" y="8327"/>
                  </a:lnTo>
                  <a:lnTo>
                    <a:pt x="308646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79" y="3041391"/>
              <a:ext cx="663842" cy="5411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51966" y="3594797"/>
            <a:ext cx="608330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76200">
              <a:lnSpc>
                <a:spcPts val="1280"/>
              </a:lnSpc>
              <a:spcBef>
                <a:spcPts val="200"/>
              </a:spcBef>
            </a:pPr>
            <a:r>
              <a:rPr sz="1100" spc="-10" dirty="0">
                <a:latin typeface="Calibri"/>
                <a:cs typeface="Calibri"/>
              </a:rPr>
              <a:t>Ubuntu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9076" y="3113019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0" y="0"/>
                </a:moveTo>
                <a:lnTo>
                  <a:pt x="777630" y="76200"/>
                </a:lnTo>
                <a:lnTo>
                  <a:pt x="834780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0" y="28575"/>
                </a:lnTo>
                <a:lnTo>
                  <a:pt x="777630" y="0"/>
                </a:lnTo>
                <a:close/>
              </a:path>
              <a:path w="854075" h="76200">
                <a:moveTo>
                  <a:pt x="77763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0" y="47625"/>
                </a:lnTo>
                <a:lnTo>
                  <a:pt x="777630" y="28575"/>
                </a:lnTo>
                <a:close/>
              </a:path>
              <a:path w="854075" h="76200">
                <a:moveTo>
                  <a:pt x="834780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0" y="47625"/>
                </a:lnTo>
                <a:lnTo>
                  <a:pt x="853830" y="38100"/>
                </a:lnTo>
                <a:lnTo>
                  <a:pt x="834780" y="2857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4101" y="2809553"/>
            <a:ext cx="839483" cy="724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81427" y="3594797"/>
            <a:ext cx="1226185" cy="359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7475" marR="5080" indent="-10541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Calibri"/>
                <a:cs typeface="Calibri"/>
              </a:rPr>
              <a:t>Install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Apache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server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5069" y="3131570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6" y="0"/>
                </a:moveTo>
                <a:lnTo>
                  <a:pt x="777636" y="76200"/>
                </a:lnTo>
                <a:lnTo>
                  <a:pt x="834786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6" y="28575"/>
                </a:lnTo>
                <a:lnTo>
                  <a:pt x="777636" y="0"/>
                </a:lnTo>
                <a:close/>
              </a:path>
              <a:path w="854075" h="76200">
                <a:moveTo>
                  <a:pt x="7776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6" y="47625"/>
                </a:lnTo>
                <a:lnTo>
                  <a:pt x="777636" y="28575"/>
                </a:lnTo>
                <a:close/>
              </a:path>
              <a:path w="854075" h="76200">
                <a:moveTo>
                  <a:pt x="834786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6" y="47625"/>
                </a:lnTo>
                <a:lnTo>
                  <a:pt x="853836" y="38100"/>
                </a:lnTo>
                <a:lnTo>
                  <a:pt x="834786" y="2857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192773" y="2788788"/>
            <a:ext cx="1181735" cy="793750"/>
            <a:chOff x="6192773" y="2788788"/>
            <a:chExt cx="1181735" cy="793750"/>
          </a:xfrm>
        </p:grpSpPr>
        <p:sp>
          <p:nvSpPr>
            <p:cNvPr id="13" name="object 13"/>
            <p:cNvSpPr/>
            <p:nvPr/>
          </p:nvSpPr>
          <p:spPr>
            <a:xfrm>
              <a:off x="6466331" y="2849748"/>
              <a:ext cx="487680" cy="462280"/>
            </a:xfrm>
            <a:custGeom>
              <a:avLst/>
              <a:gdLst/>
              <a:ahLst/>
              <a:cxnLst/>
              <a:rect l="l" t="t" r="r" b="b"/>
              <a:pathLst>
                <a:path w="487679" h="462279">
                  <a:moveTo>
                    <a:pt x="487679" y="0"/>
                  </a:moveTo>
                  <a:lnTo>
                    <a:pt x="454380" y="30764"/>
                  </a:lnTo>
                  <a:lnTo>
                    <a:pt x="416246" y="43102"/>
                  </a:lnTo>
                  <a:lnTo>
                    <a:pt x="366893" y="52635"/>
                  </a:lnTo>
                  <a:lnTo>
                    <a:pt x="308648" y="58781"/>
                  </a:lnTo>
                  <a:lnTo>
                    <a:pt x="243839" y="60959"/>
                  </a:lnTo>
                  <a:lnTo>
                    <a:pt x="179031" y="58781"/>
                  </a:lnTo>
                  <a:lnTo>
                    <a:pt x="120786" y="52635"/>
                  </a:lnTo>
                  <a:lnTo>
                    <a:pt x="71433" y="43102"/>
                  </a:lnTo>
                  <a:lnTo>
                    <a:pt x="33299" y="30764"/>
                  </a:lnTo>
                  <a:lnTo>
                    <a:pt x="0" y="0"/>
                  </a:lnTo>
                  <a:lnTo>
                    <a:pt x="0" y="401324"/>
                  </a:lnTo>
                  <a:lnTo>
                    <a:pt x="33299" y="432088"/>
                  </a:lnTo>
                  <a:lnTo>
                    <a:pt x="71433" y="444426"/>
                  </a:lnTo>
                  <a:lnTo>
                    <a:pt x="120786" y="453959"/>
                  </a:lnTo>
                  <a:lnTo>
                    <a:pt x="179031" y="460105"/>
                  </a:lnTo>
                  <a:lnTo>
                    <a:pt x="243839" y="462284"/>
                  </a:lnTo>
                  <a:lnTo>
                    <a:pt x="308648" y="460105"/>
                  </a:lnTo>
                  <a:lnTo>
                    <a:pt x="366893" y="453959"/>
                  </a:lnTo>
                  <a:lnTo>
                    <a:pt x="416246" y="444426"/>
                  </a:lnTo>
                  <a:lnTo>
                    <a:pt x="454380" y="432088"/>
                  </a:lnTo>
                  <a:lnTo>
                    <a:pt x="487679" y="401324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6331" y="2788788"/>
              <a:ext cx="487680" cy="121920"/>
            </a:xfrm>
            <a:custGeom>
              <a:avLst/>
              <a:gdLst/>
              <a:ahLst/>
              <a:cxnLst/>
              <a:rect l="l" t="t" r="r" b="b"/>
              <a:pathLst>
                <a:path w="487679" h="121919">
                  <a:moveTo>
                    <a:pt x="243839" y="0"/>
                  </a:moveTo>
                  <a:lnTo>
                    <a:pt x="179031" y="2178"/>
                  </a:lnTo>
                  <a:lnTo>
                    <a:pt x="120786" y="8327"/>
                  </a:lnTo>
                  <a:lnTo>
                    <a:pt x="71433" y="17862"/>
                  </a:lnTo>
                  <a:lnTo>
                    <a:pt x="33299" y="30201"/>
                  </a:lnTo>
                  <a:lnTo>
                    <a:pt x="0" y="60959"/>
                  </a:lnTo>
                  <a:lnTo>
                    <a:pt x="8712" y="77162"/>
                  </a:lnTo>
                  <a:lnTo>
                    <a:pt x="71433" y="104062"/>
                  </a:lnTo>
                  <a:lnTo>
                    <a:pt x="120786" y="113595"/>
                  </a:lnTo>
                  <a:lnTo>
                    <a:pt x="179031" y="119741"/>
                  </a:lnTo>
                  <a:lnTo>
                    <a:pt x="243839" y="121919"/>
                  </a:lnTo>
                  <a:lnTo>
                    <a:pt x="308648" y="119741"/>
                  </a:lnTo>
                  <a:lnTo>
                    <a:pt x="366893" y="113595"/>
                  </a:lnTo>
                  <a:lnTo>
                    <a:pt x="416246" y="104062"/>
                  </a:lnTo>
                  <a:lnTo>
                    <a:pt x="454380" y="91724"/>
                  </a:lnTo>
                  <a:lnTo>
                    <a:pt x="487679" y="60959"/>
                  </a:lnTo>
                  <a:lnTo>
                    <a:pt x="478967" y="44761"/>
                  </a:lnTo>
                  <a:lnTo>
                    <a:pt x="416246" y="17862"/>
                  </a:lnTo>
                  <a:lnTo>
                    <a:pt x="366893" y="8327"/>
                  </a:lnTo>
                  <a:lnTo>
                    <a:pt x="308648" y="2178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769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0171" y="3041391"/>
              <a:ext cx="663842" cy="541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2773" y="3173400"/>
              <a:ext cx="581113" cy="30716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35934" y="3599496"/>
            <a:ext cx="134747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3675" marR="5080" indent="-181610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alibri"/>
                <a:cs typeface="Calibri"/>
              </a:rPr>
              <a:t>Ubuntu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alibri"/>
                <a:cs typeface="Calibri"/>
              </a:rPr>
              <a:t>Container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Apache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installed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8108" y="2585399"/>
            <a:ext cx="85788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Commit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these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changes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Calibri"/>
                <a:cs typeface="Calibri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1600" y="914400"/>
            <a:ext cx="6457950" cy="933450"/>
            <a:chOff x="1371600" y="914400"/>
            <a:chExt cx="6457950" cy="9334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0" y="914400"/>
              <a:ext cx="6457950" cy="9334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89888" y="929761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6224259" y="0"/>
                  </a:moveTo>
                  <a:lnTo>
                    <a:pt x="139958" y="0"/>
                  </a:lnTo>
                  <a:lnTo>
                    <a:pt x="95702" y="7128"/>
                  </a:lnTo>
                  <a:lnTo>
                    <a:pt x="57280" y="26980"/>
                  </a:lnTo>
                  <a:lnTo>
                    <a:pt x="26990" y="57251"/>
                  </a:lnTo>
                  <a:lnTo>
                    <a:pt x="7130" y="95639"/>
                  </a:lnTo>
                  <a:lnTo>
                    <a:pt x="0" y="139842"/>
                  </a:lnTo>
                  <a:lnTo>
                    <a:pt x="0" y="699515"/>
                  </a:lnTo>
                  <a:lnTo>
                    <a:pt x="7130" y="743777"/>
                  </a:lnTo>
                  <a:lnTo>
                    <a:pt x="26990" y="782202"/>
                  </a:lnTo>
                  <a:lnTo>
                    <a:pt x="57280" y="812491"/>
                  </a:lnTo>
                  <a:lnTo>
                    <a:pt x="95702" y="832350"/>
                  </a:lnTo>
                  <a:lnTo>
                    <a:pt x="139958" y="839480"/>
                  </a:lnTo>
                  <a:lnTo>
                    <a:pt x="6224259" y="839480"/>
                  </a:lnTo>
                  <a:lnTo>
                    <a:pt x="6268521" y="832350"/>
                  </a:lnTo>
                  <a:lnTo>
                    <a:pt x="6306945" y="812491"/>
                  </a:lnTo>
                  <a:lnTo>
                    <a:pt x="6337235" y="782202"/>
                  </a:lnTo>
                  <a:lnTo>
                    <a:pt x="6357093" y="743777"/>
                  </a:lnTo>
                  <a:lnTo>
                    <a:pt x="6364223" y="699515"/>
                  </a:lnTo>
                  <a:lnTo>
                    <a:pt x="6364223" y="139842"/>
                  </a:lnTo>
                  <a:lnTo>
                    <a:pt x="6357093" y="95639"/>
                  </a:lnTo>
                  <a:lnTo>
                    <a:pt x="6337235" y="57251"/>
                  </a:lnTo>
                  <a:lnTo>
                    <a:pt x="6306945" y="26980"/>
                  </a:lnTo>
                  <a:lnTo>
                    <a:pt x="6268521" y="7128"/>
                  </a:lnTo>
                  <a:lnTo>
                    <a:pt x="6224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9888" y="929761"/>
              <a:ext cx="6364605" cy="840105"/>
            </a:xfrm>
            <a:custGeom>
              <a:avLst/>
              <a:gdLst/>
              <a:ahLst/>
              <a:cxnLst/>
              <a:rect l="l" t="t" r="r" b="b"/>
              <a:pathLst>
                <a:path w="6364605" h="840105">
                  <a:moveTo>
                    <a:pt x="0" y="139842"/>
                  </a:moveTo>
                  <a:lnTo>
                    <a:pt x="7130" y="95639"/>
                  </a:lnTo>
                  <a:lnTo>
                    <a:pt x="26990" y="57251"/>
                  </a:lnTo>
                  <a:lnTo>
                    <a:pt x="57280" y="26980"/>
                  </a:lnTo>
                  <a:lnTo>
                    <a:pt x="95702" y="7128"/>
                  </a:lnTo>
                  <a:lnTo>
                    <a:pt x="139958" y="0"/>
                  </a:lnTo>
                  <a:lnTo>
                    <a:pt x="6224259" y="0"/>
                  </a:lnTo>
                  <a:lnTo>
                    <a:pt x="6268521" y="7128"/>
                  </a:lnTo>
                  <a:lnTo>
                    <a:pt x="6306945" y="26980"/>
                  </a:lnTo>
                  <a:lnTo>
                    <a:pt x="6337235" y="57251"/>
                  </a:lnTo>
                  <a:lnTo>
                    <a:pt x="6357093" y="95639"/>
                  </a:lnTo>
                  <a:lnTo>
                    <a:pt x="6364223" y="139842"/>
                  </a:lnTo>
                  <a:lnTo>
                    <a:pt x="6364223" y="699515"/>
                  </a:lnTo>
                  <a:lnTo>
                    <a:pt x="6357093" y="743777"/>
                  </a:lnTo>
                  <a:lnTo>
                    <a:pt x="6337235" y="782202"/>
                  </a:lnTo>
                  <a:lnTo>
                    <a:pt x="6306945" y="812491"/>
                  </a:lnTo>
                  <a:lnTo>
                    <a:pt x="6268521" y="832350"/>
                  </a:lnTo>
                  <a:lnTo>
                    <a:pt x="6224259" y="839480"/>
                  </a:lnTo>
                  <a:lnTo>
                    <a:pt x="139958" y="839480"/>
                  </a:lnTo>
                  <a:lnTo>
                    <a:pt x="95702" y="832350"/>
                  </a:lnTo>
                  <a:lnTo>
                    <a:pt x="57280" y="812491"/>
                  </a:lnTo>
                  <a:lnTo>
                    <a:pt x="26990" y="782202"/>
                  </a:lnTo>
                  <a:lnTo>
                    <a:pt x="7130" y="743777"/>
                  </a:lnTo>
                  <a:lnTo>
                    <a:pt x="0" y="699515"/>
                  </a:lnTo>
                  <a:lnTo>
                    <a:pt x="0" y="1398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80592" y="1101150"/>
            <a:ext cx="57791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Let’s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try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accomplish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example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how</a:t>
            </a:r>
            <a:r>
              <a:rPr sz="1350" spc="-10" dirty="0">
                <a:latin typeface="Calibri"/>
                <a:cs typeface="Calibri"/>
              </a:rPr>
              <a:t> we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can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commit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into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34328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1.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Pull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847" y="131585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765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119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17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pull</a:t>
            </a:r>
            <a:r>
              <a:rPr sz="1350" spc="229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43" y="4282120"/>
            <a:ext cx="2919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In</a:t>
            </a:r>
            <a:r>
              <a:rPr sz="1350" b="1" spc="-5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our</a:t>
            </a:r>
            <a:r>
              <a:rPr sz="1350" b="1" spc="-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case,</a:t>
            </a:r>
            <a:r>
              <a:rPr sz="135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the image</a:t>
            </a:r>
            <a:r>
              <a:rPr sz="1350" b="1" spc="-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name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is</a:t>
            </a:r>
            <a:r>
              <a:rPr sz="1350" b="1" spc="-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“ubuntu”.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755" y="1962073"/>
            <a:ext cx="4275063" cy="211785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2900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2.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847" y="1315852"/>
            <a:ext cx="259715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76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19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18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run</a:t>
            </a:r>
            <a:r>
              <a:rPr sz="1350" spc="2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–it</a:t>
            </a:r>
            <a:r>
              <a:rPr sz="1350" spc="204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–d</a:t>
            </a:r>
            <a:r>
              <a:rPr sz="1350" spc="1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993" y="2108329"/>
            <a:ext cx="4905998" cy="1829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3657600"/>
            <a:ext cx="7629525" cy="819150"/>
            <a:chOff x="847725" y="3657600"/>
            <a:chExt cx="7629525" cy="819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725" y="3657600"/>
              <a:ext cx="7629525" cy="819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7413250" y="0"/>
                  </a:moveTo>
                  <a:lnTo>
                    <a:pt x="119752" y="0"/>
                  </a:lnTo>
                  <a:lnTo>
                    <a:pt x="73144" y="9425"/>
                  </a:lnTo>
                  <a:lnTo>
                    <a:pt x="35079" y="35116"/>
                  </a:lnTo>
                  <a:lnTo>
                    <a:pt x="9412" y="73189"/>
                  </a:lnTo>
                  <a:lnTo>
                    <a:pt x="0" y="119765"/>
                  </a:lnTo>
                  <a:lnTo>
                    <a:pt x="0" y="598764"/>
                  </a:lnTo>
                  <a:lnTo>
                    <a:pt x="9412" y="645374"/>
                  </a:lnTo>
                  <a:lnTo>
                    <a:pt x="35079" y="683439"/>
                  </a:lnTo>
                  <a:lnTo>
                    <a:pt x="73144" y="709105"/>
                  </a:lnTo>
                  <a:lnTo>
                    <a:pt x="119752" y="718517"/>
                  </a:lnTo>
                  <a:lnTo>
                    <a:pt x="7413250" y="718517"/>
                  </a:lnTo>
                  <a:lnTo>
                    <a:pt x="7459795" y="709105"/>
                  </a:lnTo>
                  <a:lnTo>
                    <a:pt x="7497825" y="683439"/>
                  </a:lnTo>
                  <a:lnTo>
                    <a:pt x="7523476" y="645374"/>
                  </a:lnTo>
                  <a:lnTo>
                    <a:pt x="7532884" y="598764"/>
                  </a:lnTo>
                  <a:lnTo>
                    <a:pt x="7532884" y="119765"/>
                  </a:lnTo>
                  <a:lnTo>
                    <a:pt x="7523476" y="73189"/>
                  </a:lnTo>
                  <a:lnTo>
                    <a:pt x="7497825" y="35116"/>
                  </a:lnTo>
                  <a:lnTo>
                    <a:pt x="7459795" y="9425"/>
                  </a:lnTo>
                  <a:lnTo>
                    <a:pt x="7413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70847" y="3679317"/>
              <a:ext cx="7533005" cy="718820"/>
            </a:xfrm>
            <a:custGeom>
              <a:avLst/>
              <a:gdLst/>
              <a:ahLst/>
              <a:cxnLst/>
              <a:rect l="l" t="t" r="r" b="b"/>
              <a:pathLst>
                <a:path w="7533005" h="718820">
                  <a:moveTo>
                    <a:pt x="0" y="119765"/>
                  </a:moveTo>
                  <a:lnTo>
                    <a:pt x="9412" y="73189"/>
                  </a:lnTo>
                  <a:lnTo>
                    <a:pt x="35079" y="35116"/>
                  </a:lnTo>
                  <a:lnTo>
                    <a:pt x="73144" y="9425"/>
                  </a:lnTo>
                  <a:lnTo>
                    <a:pt x="119752" y="0"/>
                  </a:lnTo>
                  <a:lnTo>
                    <a:pt x="7413250" y="0"/>
                  </a:lnTo>
                  <a:lnTo>
                    <a:pt x="7459795" y="9425"/>
                  </a:lnTo>
                  <a:lnTo>
                    <a:pt x="7497825" y="35116"/>
                  </a:lnTo>
                  <a:lnTo>
                    <a:pt x="7523476" y="73189"/>
                  </a:lnTo>
                  <a:lnTo>
                    <a:pt x="7532884" y="119765"/>
                  </a:lnTo>
                  <a:lnTo>
                    <a:pt x="7532884" y="598764"/>
                  </a:lnTo>
                  <a:lnTo>
                    <a:pt x="7523476" y="645374"/>
                  </a:lnTo>
                  <a:lnTo>
                    <a:pt x="7497825" y="683439"/>
                  </a:lnTo>
                  <a:lnTo>
                    <a:pt x="7459795" y="709105"/>
                  </a:lnTo>
                  <a:lnTo>
                    <a:pt x="7413250" y="718517"/>
                  </a:lnTo>
                  <a:lnTo>
                    <a:pt x="119752" y="718517"/>
                  </a:lnTo>
                  <a:lnTo>
                    <a:pt x="73144" y="709105"/>
                  </a:lnTo>
                  <a:lnTo>
                    <a:pt x="35079" y="683439"/>
                  </a:lnTo>
                  <a:lnTo>
                    <a:pt x="9412" y="645374"/>
                  </a:lnTo>
                  <a:lnTo>
                    <a:pt x="0" y="598764"/>
                  </a:lnTo>
                  <a:lnTo>
                    <a:pt x="0" y="11976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362200" y="1000125"/>
            <a:ext cx="4762500" cy="1866900"/>
            <a:chOff x="2362200" y="1000125"/>
            <a:chExt cx="4762500" cy="1866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1000125"/>
              <a:ext cx="4762500" cy="1866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3917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4374260" y="0"/>
                  </a:moveTo>
                  <a:lnTo>
                    <a:pt x="295787" y="0"/>
                  </a:lnTo>
                  <a:lnTo>
                    <a:pt x="247815" y="3871"/>
                  </a:lnTo>
                  <a:lnTo>
                    <a:pt x="202306" y="15080"/>
                  </a:lnTo>
                  <a:lnTo>
                    <a:pt x="159868" y="33016"/>
                  </a:lnTo>
                  <a:lnTo>
                    <a:pt x="121111" y="57071"/>
                  </a:lnTo>
                  <a:lnTo>
                    <a:pt x="86644" y="86635"/>
                  </a:lnTo>
                  <a:lnTo>
                    <a:pt x="57077" y="121100"/>
                  </a:lnTo>
                  <a:lnTo>
                    <a:pt x="33020" y="159855"/>
                  </a:lnTo>
                  <a:lnTo>
                    <a:pt x="15082" y="202293"/>
                  </a:lnTo>
                  <a:lnTo>
                    <a:pt x="3872" y="247803"/>
                  </a:lnTo>
                  <a:lnTo>
                    <a:pt x="0" y="295777"/>
                  </a:lnTo>
                  <a:lnTo>
                    <a:pt x="0" y="1478654"/>
                  </a:lnTo>
                  <a:lnTo>
                    <a:pt x="3872" y="1526619"/>
                  </a:lnTo>
                  <a:lnTo>
                    <a:pt x="15082" y="1572117"/>
                  </a:lnTo>
                  <a:lnTo>
                    <a:pt x="33020" y="1614539"/>
                  </a:lnTo>
                  <a:lnTo>
                    <a:pt x="57077" y="1653279"/>
                  </a:lnTo>
                  <a:lnTo>
                    <a:pt x="86644" y="1687727"/>
                  </a:lnTo>
                  <a:lnTo>
                    <a:pt x="121111" y="1717275"/>
                  </a:lnTo>
                  <a:lnTo>
                    <a:pt x="159868" y="1741316"/>
                  </a:lnTo>
                  <a:lnTo>
                    <a:pt x="202306" y="1759241"/>
                  </a:lnTo>
                  <a:lnTo>
                    <a:pt x="247815" y="1770442"/>
                  </a:lnTo>
                  <a:lnTo>
                    <a:pt x="295787" y="1774310"/>
                  </a:lnTo>
                  <a:lnTo>
                    <a:pt x="4374260" y="1774310"/>
                  </a:lnTo>
                  <a:lnTo>
                    <a:pt x="4422227" y="1770442"/>
                  </a:lnTo>
                  <a:lnTo>
                    <a:pt x="4467733" y="1759241"/>
                  </a:lnTo>
                  <a:lnTo>
                    <a:pt x="4510169" y="1741316"/>
                  </a:lnTo>
                  <a:lnTo>
                    <a:pt x="4548925" y="1717275"/>
                  </a:lnTo>
                  <a:lnTo>
                    <a:pt x="4583391" y="1687727"/>
                  </a:lnTo>
                  <a:lnTo>
                    <a:pt x="4612958" y="1653279"/>
                  </a:lnTo>
                  <a:lnTo>
                    <a:pt x="4637016" y="1614539"/>
                  </a:lnTo>
                  <a:lnTo>
                    <a:pt x="4654955" y="1572117"/>
                  </a:lnTo>
                  <a:lnTo>
                    <a:pt x="4666166" y="1526619"/>
                  </a:lnTo>
                  <a:lnTo>
                    <a:pt x="4670038" y="1478654"/>
                  </a:lnTo>
                  <a:lnTo>
                    <a:pt x="4670038" y="295777"/>
                  </a:lnTo>
                  <a:lnTo>
                    <a:pt x="4666166" y="247803"/>
                  </a:lnTo>
                  <a:lnTo>
                    <a:pt x="4654955" y="202293"/>
                  </a:lnTo>
                  <a:lnTo>
                    <a:pt x="4637016" y="159855"/>
                  </a:lnTo>
                  <a:lnTo>
                    <a:pt x="4612958" y="121100"/>
                  </a:lnTo>
                  <a:lnTo>
                    <a:pt x="4583391" y="86635"/>
                  </a:lnTo>
                  <a:lnTo>
                    <a:pt x="4548925" y="57071"/>
                  </a:lnTo>
                  <a:lnTo>
                    <a:pt x="4510169" y="33016"/>
                  </a:lnTo>
                  <a:lnTo>
                    <a:pt x="4467733" y="15080"/>
                  </a:lnTo>
                  <a:lnTo>
                    <a:pt x="4422227" y="3871"/>
                  </a:lnTo>
                  <a:lnTo>
                    <a:pt x="4374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83917" y="1019312"/>
              <a:ext cx="4670425" cy="1774825"/>
            </a:xfrm>
            <a:custGeom>
              <a:avLst/>
              <a:gdLst/>
              <a:ahLst/>
              <a:cxnLst/>
              <a:rect l="l" t="t" r="r" b="b"/>
              <a:pathLst>
                <a:path w="4670425" h="1774825">
                  <a:moveTo>
                    <a:pt x="0" y="295777"/>
                  </a:moveTo>
                  <a:lnTo>
                    <a:pt x="3872" y="247803"/>
                  </a:lnTo>
                  <a:lnTo>
                    <a:pt x="15082" y="202293"/>
                  </a:lnTo>
                  <a:lnTo>
                    <a:pt x="33020" y="159855"/>
                  </a:lnTo>
                  <a:lnTo>
                    <a:pt x="57077" y="121100"/>
                  </a:lnTo>
                  <a:lnTo>
                    <a:pt x="86644" y="86635"/>
                  </a:lnTo>
                  <a:lnTo>
                    <a:pt x="121111" y="57071"/>
                  </a:lnTo>
                  <a:lnTo>
                    <a:pt x="159868" y="33016"/>
                  </a:lnTo>
                  <a:lnTo>
                    <a:pt x="202306" y="15080"/>
                  </a:lnTo>
                  <a:lnTo>
                    <a:pt x="247815" y="3871"/>
                  </a:lnTo>
                  <a:lnTo>
                    <a:pt x="295787" y="0"/>
                  </a:lnTo>
                  <a:lnTo>
                    <a:pt x="4374260" y="0"/>
                  </a:lnTo>
                  <a:lnTo>
                    <a:pt x="4422227" y="3871"/>
                  </a:lnTo>
                  <a:lnTo>
                    <a:pt x="4467733" y="15080"/>
                  </a:lnTo>
                  <a:lnTo>
                    <a:pt x="4510169" y="33016"/>
                  </a:lnTo>
                  <a:lnTo>
                    <a:pt x="4548925" y="57071"/>
                  </a:lnTo>
                  <a:lnTo>
                    <a:pt x="4583391" y="86635"/>
                  </a:lnTo>
                  <a:lnTo>
                    <a:pt x="4612958" y="121100"/>
                  </a:lnTo>
                  <a:lnTo>
                    <a:pt x="4637016" y="159855"/>
                  </a:lnTo>
                  <a:lnTo>
                    <a:pt x="4654955" y="202293"/>
                  </a:lnTo>
                  <a:lnTo>
                    <a:pt x="4666166" y="247803"/>
                  </a:lnTo>
                  <a:lnTo>
                    <a:pt x="4670038" y="295777"/>
                  </a:lnTo>
                  <a:lnTo>
                    <a:pt x="4670038" y="1478654"/>
                  </a:lnTo>
                  <a:lnTo>
                    <a:pt x="4666166" y="1526619"/>
                  </a:lnTo>
                  <a:lnTo>
                    <a:pt x="4654955" y="1572117"/>
                  </a:lnTo>
                  <a:lnTo>
                    <a:pt x="4637016" y="1614539"/>
                  </a:lnTo>
                  <a:lnTo>
                    <a:pt x="4612958" y="1653279"/>
                  </a:lnTo>
                  <a:lnTo>
                    <a:pt x="4583391" y="1687727"/>
                  </a:lnTo>
                  <a:lnTo>
                    <a:pt x="4548925" y="1717275"/>
                  </a:lnTo>
                  <a:lnTo>
                    <a:pt x="4510169" y="1741316"/>
                  </a:lnTo>
                  <a:lnTo>
                    <a:pt x="4467733" y="1759241"/>
                  </a:lnTo>
                  <a:lnTo>
                    <a:pt x="4422227" y="1770442"/>
                  </a:lnTo>
                  <a:lnTo>
                    <a:pt x="4374260" y="1774310"/>
                  </a:lnTo>
                  <a:lnTo>
                    <a:pt x="295787" y="1774310"/>
                  </a:lnTo>
                  <a:lnTo>
                    <a:pt x="247815" y="1770442"/>
                  </a:lnTo>
                  <a:lnTo>
                    <a:pt x="202306" y="1759241"/>
                  </a:lnTo>
                  <a:lnTo>
                    <a:pt x="159868" y="1741316"/>
                  </a:lnTo>
                  <a:lnTo>
                    <a:pt x="121111" y="1717275"/>
                  </a:lnTo>
                  <a:lnTo>
                    <a:pt x="86644" y="1687727"/>
                  </a:lnTo>
                  <a:lnTo>
                    <a:pt x="57077" y="1653279"/>
                  </a:lnTo>
                  <a:lnTo>
                    <a:pt x="33020" y="1614539"/>
                  </a:lnTo>
                  <a:lnTo>
                    <a:pt x="15082" y="1572117"/>
                  </a:lnTo>
                  <a:lnTo>
                    <a:pt x="3872" y="1526619"/>
                  </a:lnTo>
                  <a:lnTo>
                    <a:pt x="0" y="1478654"/>
                  </a:lnTo>
                  <a:lnTo>
                    <a:pt x="0" y="295777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6823" y="1264920"/>
              <a:ext cx="762000" cy="762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4360" y="1485900"/>
              <a:ext cx="541020" cy="54102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Virtualization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06294" y="2086543"/>
            <a:ext cx="1608706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Server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Ubuntu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0463" y="1632899"/>
            <a:ext cx="6451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CPU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10%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271" y="1316812"/>
            <a:ext cx="821868" cy="8218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826386" y="2166299"/>
            <a:ext cx="98361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48696" y="3797795"/>
            <a:ext cx="63773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00555" marR="5080" indent="-188785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Imagine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Ubuntu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Ubuntu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environment.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3091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3.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Access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321" y="1315852"/>
            <a:ext cx="3419475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76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19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1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sz="1350" spc="26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–it</a:t>
            </a:r>
            <a:r>
              <a:rPr sz="1350" spc="229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id&gt;</a:t>
            </a:r>
            <a:r>
              <a:rPr sz="1350" spc="34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bash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558" y="2187384"/>
            <a:ext cx="5887210" cy="191477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46716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4.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Install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387" y="1491398"/>
            <a:ext cx="2709545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4953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90"/>
              </a:spcBef>
            </a:pP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apt-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get</a:t>
            </a:r>
            <a:r>
              <a:rPr sz="1350" spc="23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update</a:t>
            </a:r>
            <a:endParaRPr sz="1350">
              <a:latin typeface="Comic Sans MS"/>
              <a:cs typeface="Comic Sans MS"/>
            </a:endParaRPr>
          </a:p>
          <a:p>
            <a:pPr marL="94615">
              <a:lnSpc>
                <a:spcPct val="100000"/>
              </a:lnSpc>
              <a:spcBef>
                <a:spcPts val="30"/>
              </a:spcBef>
            </a:pP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apt-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get</a:t>
            </a:r>
            <a:r>
              <a:rPr sz="1350" spc="17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install</a:t>
            </a:r>
            <a:r>
              <a:rPr sz="1350" spc="2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apache2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323" y="2312874"/>
            <a:ext cx="5483352" cy="193776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4950" y="4048125"/>
            <a:ext cx="6010275" cy="771525"/>
            <a:chOff x="1504950" y="4048125"/>
            <a:chExt cx="6010275" cy="771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950" y="4048125"/>
              <a:ext cx="6010275" cy="7715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8572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5800100" y="0"/>
                  </a:moveTo>
                  <a:lnTo>
                    <a:pt x="113025" y="0"/>
                  </a:lnTo>
                  <a:lnTo>
                    <a:pt x="69005" y="8881"/>
                  </a:lnTo>
                  <a:lnTo>
                    <a:pt x="33081" y="33105"/>
                  </a:lnTo>
                  <a:lnTo>
                    <a:pt x="8873" y="69038"/>
                  </a:lnTo>
                  <a:lnTo>
                    <a:pt x="0" y="113047"/>
                  </a:lnTo>
                  <a:lnTo>
                    <a:pt x="0" y="565272"/>
                  </a:lnTo>
                  <a:lnTo>
                    <a:pt x="8873" y="609283"/>
                  </a:lnTo>
                  <a:lnTo>
                    <a:pt x="33081" y="645220"/>
                  </a:lnTo>
                  <a:lnTo>
                    <a:pt x="69005" y="669448"/>
                  </a:lnTo>
                  <a:lnTo>
                    <a:pt x="113025" y="678332"/>
                  </a:lnTo>
                  <a:lnTo>
                    <a:pt x="5800100" y="678332"/>
                  </a:lnTo>
                  <a:lnTo>
                    <a:pt x="5844068" y="669448"/>
                  </a:lnTo>
                  <a:lnTo>
                    <a:pt x="5879995" y="645220"/>
                  </a:lnTo>
                  <a:lnTo>
                    <a:pt x="5904230" y="609283"/>
                  </a:lnTo>
                  <a:lnTo>
                    <a:pt x="5913119" y="565272"/>
                  </a:lnTo>
                  <a:lnTo>
                    <a:pt x="5913119" y="113047"/>
                  </a:lnTo>
                  <a:lnTo>
                    <a:pt x="5904230" y="69038"/>
                  </a:lnTo>
                  <a:lnTo>
                    <a:pt x="5879995" y="33105"/>
                  </a:lnTo>
                  <a:lnTo>
                    <a:pt x="5844068" y="8881"/>
                  </a:lnTo>
                  <a:lnTo>
                    <a:pt x="580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8572" y="4064437"/>
              <a:ext cx="5913120" cy="678815"/>
            </a:xfrm>
            <a:custGeom>
              <a:avLst/>
              <a:gdLst/>
              <a:ahLst/>
              <a:cxnLst/>
              <a:rect l="l" t="t" r="r" b="b"/>
              <a:pathLst>
                <a:path w="5913120" h="678814">
                  <a:moveTo>
                    <a:pt x="0" y="113047"/>
                  </a:moveTo>
                  <a:lnTo>
                    <a:pt x="8873" y="69038"/>
                  </a:lnTo>
                  <a:lnTo>
                    <a:pt x="33081" y="33105"/>
                  </a:lnTo>
                  <a:lnTo>
                    <a:pt x="69005" y="8881"/>
                  </a:lnTo>
                  <a:lnTo>
                    <a:pt x="113025" y="0"/>
                  </a:lnTo>
                  <a:lnTo>
                    <a:pt x="5800100" y="0"/>
                  </a:lnTo>
                  <a:lnTo>
                    <a:pt x="5844068" y="8881"/>
                  </a:lnTo>
                  <a:lnTo>
                    <a:pt x="5879995" y="33105"/>
                  </a:lnTo>
                  <a:lnTo>
                    <a:pt x="5904230" y="69038"/>
                  </a:lnTo>
                  <a:lnTo>
                    <a:pt x="5913119" y="113047"/>
                  </a:lnTo>
                  <a:lnTo>
                    <a:pt x="5913119" y="565272"/>
                  </a:lnTo>
                  <a:lnTo>
                    <a:pt x="5904230" y="609283"/>
                  </a:lnTo>
                  <a:lnTo>
                    <a:pt x="5879995" y="645220"/>
                  </a:lnTo>
                  <a:lnTo>
                    <a:pt x="5844068" y="669448"/>
                  </a:lnTo>
                  <a:lnTo>
                    <a:pt x="5800100" y="678332"/>
                  </a:lnTo>
                  <a:lnTo>
                    <a:pt x="113025" y="678332"/>
                  </a:lnTo>
                  <a:lnTo>
                    <a:pt x="69005" y="669448"/>
                  </a:lnTo>
                  <a:lnTo>
                    <a:pt x="33081" y="645220"/>
                  </a:lnTo>
                  <a:lnTo>
                    <a:pt x="8873" y="609283"/>
                  </a:lnTo>
                  <a:lnTo>
                    <a:pt x="0" y="565272"/>
                  </a:lnTo>
                  <a:lnTo>
                    <a:pt x="0" y="11304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Committing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Changes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spc="-10" dirty="0"/>
              <a:t>Container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825" y="918269"/>
            <a:ext cx="839597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latin typeface="Calibri"/>
                <a:cs typeface="Calibri"/>
              </a:rPr>
              <a:t>5.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Exit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save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it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command.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saved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will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converted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into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image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with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name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specified.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455" y="1494160"/>
            <a:ext cx="5483860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00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5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commit</a:t>
            </a:r>
            <a:r>
              <a:rPr sz="1350" spc="36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&lt;container-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id&gt;</a:t>
            </a:r>
            <a:r>
              <a:rPr sz="1350" spc="40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name&gt;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000" y="2179319"/>
            <a:ext cx="5684276" cy="149593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52347" y="4180840"/>
            <a:ext cx="525970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username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has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match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with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username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you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created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container-name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anything.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6" y="3024186"/>
            <a:ext cx="8426764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5184140" algn="l"/>
              </a:tabLst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Pushing the Container</a:t>
            </a:r>
            <a:r>
              <a:rPr lang="en-IN"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 </a:t>
            </a: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on DockerHub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Pushing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dirty="0"/>
              <a:t>Container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DockerHub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50133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1.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first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step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login.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It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done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4127" y="1278404"/>
            <a:ext cx="1922145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76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119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19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omic Sans MS"/>
                <a:cs typeface="Comic Sans MS"/>
              </a:rPr>
              <a:t>login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509" y="1887029"/>
            <a:ext cx="5077571" cy="284835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Pushing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dirty="0"/>
              <a:t>Container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DockerHub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918269"/>
            <a:ext cx="51574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2.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pushing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your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DockerHub,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950" y="1275466"/>
            <a:ext cx="3693795" cy="52324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5176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195"/>
              </a:spcBef>
            </a:pP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sz="1350" spc="260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Comic Sans MS"/>
                <a:cs typeface="Comic Sans MS"/>
              </a:rPr>
              <a:t>push</a:t>
            </a:r>
            <a:r>
              <a:rPr sz="1350" spc="28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</a:t>
            </a:r>
            <a:r>
              <a:rPr sz="1350" b="1" spc="-25" dirty="0">
                <a:solidFill>
                  <a:srgbClr val="1B577B"/>
                </a:solidFill>
                <a:latin typeface="Comic Sans MS"/>
                <a:cs typeface="Comic Sans MS"/>
              </a:rPr>
              <a:t>id&gt;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416" y="1986902"/>
            <a:ext cx="7659103" cy="248640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225" y="2257425"/>
            <a:ext cx="3000375" cy="2095500"/>
            <a:chOff x="276225" y="2257425"/>
            <a:chExt cx="3000375" cy="2095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2257425"/>
              <a:ext cx="3000375" cy="2095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2568333" y="0"/>
                  </a:moveTo>
                  <a:lnTo>
                    <a:pt x="333317" y="0"/>
                  </a:lnTo>
                  <a:lnTo>
                    <a:pt x="284059" y="3613"/>
                  </a:lnTo>
                  <a:lnTo>
                    <a:pt x="237046" y="14111"/>
                  </a:lnTo>
                  <a:lnTo>
                    <a:pt x="192794" y="30976"/>
                  </a:lnTo>
                  <a:lnTo>
                    <a:pt x="151817" y="53693"/>
                  </a:lnTo>
                  <a:lnTo>
                    <a:pt x="114632" y="81746"/>
                  </a:lnTo>
                  <a:lnTo>
                    <a:pt x="81753" y="114620"/>
                  </a:lnTo>
                  <a:lnTo>
                    <a:pt x="53696" y="151799"/>
                  </a:lnTo>
                  <a:lnTo>
                    <a:pt x="30977" y="192766"/>
                  </a:lnTo>
                  <a:lnTo>
                    <a:pt x="14111" y="237006"/>
                  </a:lnTo>
                  <a:lnTo>
                    <a:pt x="3613" y="284004"/>
                  </a:lnTo>
                  <a:lnTo>
                    <a:pt x="0" y="333243"/>
                  </a:lnTo>
                  <a:lnTo>
                    <a:pt x="0" y="1666518"/>
                  </a:lnTo>
                  <a:lnTo>
                    <a:pt x="3613" y="1715772"/>
                  </a:lnTo>
                  <a:lnTo>
                    <a:pt x="14111" y="1762782"/>
                  </a:lnTo>
                  <a:lnTo>
                    <a:pt x="30977" y="1807033"/>
                  </a:lnTo>
                  <a:lnTo>
                    <a:pt x="53696" y="1848009"/>
                  </a:lnTo>
                  <a:lnTo>
                    <a:pt x="81753" y="1885195"/>
                  </a:lnTo>
                  <a:lnTo>
                    <a:pt x="114632" y="1918074"/>
                  </a:lnTo>
                  <a:lnTo>
                    <a:pt x="151817" y="1946132"/>
                  </a:lnTo>
                  <a:lnTo>
                    <a:pt x="192794" y="1968852"/>
                  </a:lnTo>
                  <a:lnTo>
                    <a:pt x="237046" y="1985719"/>
                  </a:lnTo>
                  <a:lnTo>
                    <a:pt x="284059" y="1996218"/>
                  </a:lnTo>
                  <a:lnTo>
                    <a:pt x="333317" y="1999832"/>
                  </a:lnTo>
                  <a:lnTo>
                    <a:pt x="2568333" y="1999832"/>
                  </a:lnTo>
                  <a:lnTo>
                    <a:pt x="2617602" y="1996218"/>
                  </a:lnTo>
                  <a:lnTo>
                    <a:pt x="2664626" y="1985719"/>
                  </a:lnTo>
                  <a:lnTo>
                    <a:pt x="2708887" y="1968852"/>
                  </a:lnTo>
                  <a:lnTo>
                    <a:pt x="2749871" y="1946132"/>
                  </a:lnTo>
                  <a:lnTo>
                    <a:pt x="2787062" y="1918074"/>
                  </a:lnTo>
                  <a:lnTo>
                    <a:pt x="2819945" y="1885195"/>
                  </a:lnTo>
                  <a:lnTo>
                    <a:pt x="2848006" y="1848009"/>
                  </a:lnTo>
                  <a:lnTo>
                    <a:pt x="2870727" y="1807033"/>
                  </a:lnTo>
                  <a:lnTo>
                    <a:pt x="2887595" y="1762782"/>
                  </a:lnTo>
                  <a:lnTo>
                    <a:pt x="2898094" y="1715772"/>
                  </a:lnTo>
                  <a:lnTo>
                    <a:pt x="2901708" y="1666518"/>
                  </a:lnTo>
                  <a:lnTo>
                    <a:pt x="2901708" y="333243"/>
                  </a:lnTo>
                  <a:lnTo>
                    <a:pt x="2898094" y="284004"/>
                  </a:lnTo>
                  <a:lnTo>
                    <a:pt x="2887595" y="237006"/>
                  </a:lnTo>
                  <a:lnTo>
                    <a:pt x="2870727" y="192766"/>
                  </a:lnTo>
                  <a:lnTo>
                    <a:pt x="2848006" y="151799"/>
                  </a:lnTo>
                  <a:lnTo>
                    <a:pt x="2819945" y="114620"/>
                  </a:lnTo>
                  <a:lnTo>
                    <a:pt x="2787062" y="81746"/>
                  </a:lnTo>
                  <a:lnTo>
                    <a:pt x="2749871" y="53693"/>
                  </a:lnTo>
                  <a:lnTo>
                    <a:pt x="2708887" y="30976"/>
                  </a:lnTo>
                  <a:lnTo>
                    <a:pt x="2664626" y="14111"/>
                  </a:lnTo>
                  <a:lnTo>
                    <a:pt x="2617602" y="3613"/>
                  </a:lnTo>
                  <a:lnTo>
                    <a:pt x="2568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692" y="2279904"/>
              <a:ext cx="2901950" cy="2000250"/>
            </a:xfrm>
            <a:custGeom>
              <a:avLst/>
              <a:gdLst/>
              <a:ahLst/>
              <a:cxnLst/>
              <a:rect l="l" t="t" r="r" b="b"/>
              <a:pathLst>
                <a:path w="2901950" h="2000250">
                  <a:moveTo>
                    <a:pt x="0" y="333243"/>
                  </a:moveTo>
                  <a:lnTo>
                    <a:pt x="3613" y="284004"/>
                  </a:lnTo>
                  <a:lnTo>
                    <a:pt x="14111" y="237006"/>
                  </a:lnTo>
                  <a:lnTo>
                    <a:pt x="30977" y="192766"/>
                  </a:lnTo>
                  <a:lnTo>
                    <a:pt x="53696" y="151799"/>
                  </a:lnTo>
                  <a:lnTo>
                    <a:pt x="81753" y="114620"/>
                  </a:lnTo>
                  <a:lnTo>
                    <a:pt x="114632" y="81746"/>
                  </a:lnTo>
                  <a:lnTo>
                    <a:pt x="151817" y="53693"/>
                  </a:lnTo>
                  <a:lnTo>
                    <a:pt x="192794" y="30976"/>
                  </a:lnTo>
                  <a:lnTo>
                    <a:pt x="237046" y="14111"/>
                  </a:lnTo>
                  <a:lnTo>
                    <a:pt x="284059" y="3613"/>
                  </a:lnTo>
                  <a:lnTo>
                    <a:pt x="333317" y="0"/>
                  </a:lnTo>
                  <a:lnTo>
                    <a:pt x="2568333" y="0"/>
                  </a:lnTo>
                  <a:lnTo>
                    <a:pt x="2617602" y="3613"/>
                  </a:lnTo>
                  <a:lnTo>
                    <a:pt x="2664626" y="14111"/>
                  </a:lnTo>
                  <a:lnTo>
                    <a:pt x="2708887" y="30976"/>
                  </a:lnTo>
                  <a:lnTo>
                    <a:pt x="2749871" y="53693"/>
                  </a:lnTo>
                  <a:lnTo>
                    <a:pt x="2787062" y="81746"/>
                  </a:lnTo>
                  <a:lnTo>
                    <a:pt x="2819945" y="114620"/>
                  </a:lnTo>
                  <a:lnTo>
                    <a:pt x="2848006" y="151799"/>
                  </a:lnTo>
                  <a:lnTo>
                    <a:pt x="2870727" y="192766"/>
                  </a:lnTo>
                  <a:lnTo>
                    <a:pt x="2887595" y="237006"/>
                  </a:lnTo>
                  <a:lnTo>
                    <a:pt x="2898094" y="284004"/>
                  </a:lnTo>
                  <a:lnTo>
                    <a:pt x="2901708" y="333243"/>
                  </a:lnTo>
                  <a:lnTo>
                    <a:pt x="2901708" y="1666518"/>
                  </a:lnTo>
                  <a:lnTo>
                    <a:pt x="2898094" y="1715772"/>
                  </a:lnTo>
                  <a:lnTo>
                    <a:pt x="2887595" y="1762782"/>
                  </a:lnTo>
                  <a:lnTo>
                    <a:pt x="2870727" y="1807033"/>
                  </a:lnTo>
                  <a:lnTo>
                    <a:pt x="2848006" y="1848009"/>
                  </a:lnTo>
                  <a:lnTo>
                    <a:pt x="2819945" y="1885195"/>
                  </a:lnTo>
                  <a:lnTo>
                    <a:pt x="2787062" y="1918074"/>
                  </a:lnTo>
                  <a:lnTo>
                    <a:pt x="2749871" y="1946132"/>
                  </a:lnTo>
                  <a:lnTo>
                    <a:pt x="2708887" y="1968852"/>
                  </a:lnTo>
                  <a:lnTo>
                    <a:pt x="2664626" y="1985719"/>
                  </a:lnTo>
                  <a:lnTo>
                    <a:pt x="2617602" y="1996218"/>
                  </a:lnTo>
                  <a:lnTo>
                    <a:pt x="2568333" y="1999832"/>
                  </a:lnTo>
                  <a:lnTo>
                    <a:pt x="333317" y="1999832"/>
                  </a:lnTo>
                  <a:lnTo>
                    <a:pt x="284059" y="1996218"/>
                  </a:lnTo>
                  <a:lnTo>
                    <a:pt x="237046" y="1985719"/>
                  </a:lnTo>
                  <a:lnTo>
                    <a:pt x="192794" y="1968852"/>
                  </a:lnTo>
                  <a:lnTo>
                    <a:pt x="151817" y="1946132"/>
                  </a:lnTo>
                  <a:lnTo>
                    <a:pt x="114632" y="1918074"/>
                  </a:lnTo>
                  <a:lnTo>
                    <a:pt x="81753" y="1885195"/>
                  </a:lnTo>
                  <a:lnTo>
                    <a:pt x="53696" y="1848009"/>
                  </a:lnTo>
                  <a:lnTo>
                    <a:pt x="30977" y="1807033"/>
                  </a:lnTo>
                  <a:lnTo>
                    <a:pt x="14111" y="1762782"/>
                  </a:lnTo>
                  <a:lnTo>
                    <a:pt x="3613" y="1715772"/>
                  </a:lnTo>
                  <a:lnTo>
                    <a:pt x="0" y="1666518"/>
                  </a:lnTo>
                  <a:lnTo>
                    <a:pt x="0" y="33324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Pushing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dirty="0"/>
              <a:t>Container</a:t>
            </a:r>
            <a:r>
              <a:rPr b="0" spc="4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DockerHub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825" y="918269"/>
            <a:ext cx="28682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3.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You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verify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push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3775" y="1285875"/>
            <a:ext cx="4991100" cy="3429000"/>
            <a:chOff x="3533775" y="1285875"/>
            <a:chExt cx="4991100" cy="34290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775" y="1285875"/>
              <a:ext cx="4991084" cy="3429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300" y="1296134"/>
              <a:ext cx="4910328" cy="335151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7825" y="2600006"/>
            <a:ext cx="2656840" cy="105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Now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anyone,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who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wants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download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container,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simply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pass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610"/>
              </a:spcBef>
            </a:pP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pull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intellipaat/apache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309936"/>
            <a:ext cx="6080125" cy="5706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Private Registry for Docker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075" y="1628775"/>
            <a:ext cx="4448810" cy="2476500"/>
            <a:chOff x="600075" y="1628775"/>
            <a:chExt cx="444881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" y="1628775"/>
              <a:ext cx="4448190" cy="2476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3955078" y="0"/>
                  </a:moveTo>
                  <a:lnTo>
                    <a:pt x="397111" y="0"/>
                  </a:lnTo>
                  <a:lnTo>
                    <a:pt x="350800" y="2671"/>
                  </a:lnTo>
                  <a:lnTo>
                    <a:pt x="306058" y="10487"/>
                  </a:lnTo>
                  <a:lnTo>
                    <a:pt x="263183" y="23150"/>
                  </a:lnTo>
                  <a:lnTo>
                    <a:pt x="222473" y="40362"/>
                  </a:lnTo>
                  <a:lnTo>
                    <a:pt x="184226" y="61825"/>
                  </a:lnTo>
                  <a:lnTo>
                    <a:pt x="148739" y="87240"/>
                  </a:lnTo>
                  <a:lnTo>
                    <a:pt x="116312" y="116311"/>
                  </a:lnTo>
                  <a:lnTo>
                    <a:pt x="87241" y="148739"/>
                  </a:lnTo>
                  <a:lnTo>
                    <a:pt x="61826" y="184226"/>
                  </a:lnTo>
                  <a:lnTo>
                    <a:pt x="40363" y="222475"/>
                  </a:lnTo>
                  <a:lnTo>
                    <a:pt x="23151" y="263186"/>
                  </a:lnTo>
                  <a:lnTo>
                    <a:pt x="10488" y="306064"/>
                  </a:lnTo>
                  <a:lnTo>
                    <a:pt x="2671" y="350809"/>
                  </a:lnTo>
                  <a:lnTo>
                    <a:pt x="0" y="397123"/>
                  </a:lnTo>
                  <a:lnTo>
                    <a:pt x="0" y="1985512"/>
                  </a:lnTo>
                  <a:lnTo>
                    <a:pt x="2671" y="2031825"/>
                  </a:lnTo>
                  <a:lnTo>
                    <a:pt x="10488" y="2076566"/>
                  </a:lnTo>
                  <a:lnTo>
                    <a:pt x="23151" y="2119440"/>
                  </a:lnTo>
                  <a:lnTo>
                    <a:pt x="40363" y="2160147"/>
                  </a:lnTo>
                  <a:lnTo>
                    <a:pt x="61826" y="2198390"/>
                  </a:lnTo>
                  <a:lnTo>
                    <a:pt x="87241" y="2233873"/>
                  </a:lnTo>
                  <a:lnTo>
                    <a:pt x="116312" y="2266295"/>
                  </a:lnTo>
                  <a:lnTo>
                    <a:pt x="148739" y="2295361"/>
                  </a:lnTo>
                  <a:lnTo>
                    <a:pt x="184226" y="2320772"/>
                  </a:lnTo>
                  <a:lnTo>
                    <a:pt x="222473" y="2342231"/>
                  </a:lnTo>
                  <a:lnTo>
                    <a:pt x="263183" y="2359439"/>
                  </a:lnTo>
                  <a:lnTo>
                    <a:pt x="306058" y="2372099"/>
                  </a:lnTo>
                  <a:lnTo>
                    <a:pt x="350800" y="2379913"/>
                  </a:lnTo>
                  <a:lnTo>
                    <a:pt x="397111" y="2382584"/>
                  </a:lnTo>
                  <a:lnTo>
                    <a:pt x="3955078" y="2382584"/>
                  </a:lnTo>
                  <a:lnTo>
                    <a:pt x="4001393" y="2379913"/>
                  </a:lnTo>
                  <a:lnTo>
                    <a:pt x="4046138" y="2372099"/>
                  </a:lnTo>
                  <a:lnTo>
                    <a:pt x="4089015" y="2359439"/>
                  </a:lnTo>
                  <a:lnTo>
                    <a:pt x="4129727" y="2342231"/>
                  </a:lnTo>
                  <a:lnTo>
                    <a:pt x="4167975" y="2320772"/>
                  </a:lnTo>
                  <a:lnTo>
                    <a:pt x="4203462" y="2295361"/>
                  </a:lnTo>
                  <a:lnTo>
                    <a:pt x="4235890" y="2266295"/>
                  </a:lnTo>
                  <a:lnTo>
                    <a:pt x="4264961" y="2233873"/>
                  </a:lnTo>
                  <a:lnTo>
                    <a:pt x="4290377" y="2198390"/>
                  </a:lnTo>
                  <a:lnTo>
                    <a:pt x="4311839" y="2160147"/>
                  </a:lnTo>
                  <a:lnTo>
                    <a:pt x="4329051" y="2119440"/>
                  </a:lnTo>
                  <a:lnTo>
                    <a:pt x="4341714" y="2076566"/>
                  </a:lnTo>
                  <a:lnTo>
                    <a:pt x="4349530" y="2031825"/>
                  </a:lnTo>
                  <a:lnTo>
                    <a:pt x="4352202" y="1985512"/>
                  </a:lnTo>
                  <a:lnTo>
                    <a:pt x="4352202" y="397123"/>
                  </a:lnTo>
                  <a:lnTo>
                    <a:pt x="4349530" y="350809"/>
                  </a:lnTo>
                  <a:lnTo>
                    <a:pt x="4341714" y="306064"/>
                  </a:lnTo>
                  <a:lnTo>
                    <a:pt x="4329051" y="263186"/>
                  </a:lnTo>
                  <a:lnTo>
                    <a:pt x="4311839" y="222475"/>
                  </a:lnTo>
                  <a:lnTo>
                    <a:pt x="4290377" y="184226"/>
                  </a:lnTo>
                  <a:lnTo>
                    <a:pt x="4264961" y="148739"/>
                  </a:lnTo>
                  <a:lnTo>
                    <a:pt x="4235890" y="116311"/>
                  </a:lnTo>
                  <a:lnTo>
                    <a:pt x="4203462" y="87240"/>
                  </a:lnTo>
                  <a:lnTo>
                    <a:pt x="4167975" y="61825"/>
                  </a:lnTo>
                  <a:lnTo>
                    <a:pt x="4129727" y="40362"/>
                  </a:lnTo>
                  <a:lnTo>
                    <a:pt x="4089015" y="23150"/>
                  </a:lnTo>
                  <a:lnTo>
                    <a:pt x="4046138" y="10487"/>
                  </a:lnTo>
                  <a:lnTo>
                    <a:pt x="4001393" y="2671"/>
                  </a:lnTo>
                  <a:lnTo>
                    <a:pt x="3955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493" y="1648846"/>
              <a:ext cx="4352290" cy="2383155"/>
            </a:xfrm>
            <a:custGeom>
              <a:avLst/>
              <a:gdLst/>
              <a:ahLst/>
              <a:cxnLst/>
              <a:rect l="l" t="t" r="r" b="b"/>
              <a:pathLst>
                <a:path w="4352290" h="2383154">
                  <a:moveTo>
                    <a:pt x="0" y="397123"/>
                  </a:moveTo>
                  <a:lnTo>
                    <a:pt x="2671" y="350809"/>
                  </a:lnTo>
                  <a:lnTo>
                    <a:pt x="10488" y="306064"/>
                  </a:lnTo>
                  <a:lnTo>
                    <a:pt x="23151" y="263186"/>
                  </a:lnTo>
                  <a:lnTo>
                    <a:pt x="40363" y="222475"/>
                  </a:lnTo>
                  <a:lnTo>
                    <a:pt x="61826" y="184226"/>
                  </a:lnTo>
                  <a:lnTo>
                    <a:pt x="87241" y="148739"/>
                  </a:lnTo>
                  <a:lnTo>
                    <a:pt x="116312" y="116311"/>
                  </a:lnTo>
                  <a:lnTo>
                    <a:pt x="148739" y="87240"/>
                  </a:lnTo>
                  <a:lnTo>
                    <a:pt x="184226" y="61825"/>
                  </a:lnTo>
                  <a:lnTo>
                    <a:pt x="222473" y="40362"/>
                  </a:lnTo>
                  <a:lnTo>
                    <a:pt x="263183" y="23150"/>
                  </a:lnTo>
                  <a:lnTo>
                    <a:pt x="306058" y="10487"/>
                  </a:lnTo>
                  <a:lnTo>
                    <a:pt x="350800" y="2671"/>
                  </a:lnTo>
                  <a:lnTo>
                    <a:pt x="397111" y="0"/>
                  </a:lnTo>
                  <a:lnTo>
                    <a:pt x="3955078" y="0"/>
                  </a:lnTo>
                  <a:lnTo>
                    <a:pt x="4001393" y="2671"/>
                  </a:lnTo>
                  <a:lnTo>
                    <a:pt x="4046138" y="10487"/>
                  </a:lnTo>
                  <a:lnTo>
                    <a:pt x="4089015" y="23150"/>
                  </a:lnTo>
                  <a:lnTo>
                    <a:pt x="4129727" y="40362"/>
                  </a:lnTo>
                  <a:lnTo>
                    <a:pt x="4167975" y="61825"/>
                  </a:lnTo>
                  <a:lnTo>
                    <a:pt x="4203462" y="87240"/>
                  </a:lnTo>
                  <a:lnTo>
                    <a:pt x="4235890" y="116311"/>
                  </a:lnTo>
                  <a:lnTo>
                    <a:pt x="4264961" y="148739"/>
                  </a:lnTo>
                  <a:lnTo>
                    <a:pt x="4290377" y="184226"/>
                  </a:lnTo>
                  <a:lnTo>
                    <a:pt x="4311839" y="222475"/>
                  </a:lnTo>
                  <a:lnTo>
                    <a:pt x="4329051" y="263186"/>
                  </a:lnTo>
                  <a:lnTo>
                    <a:pt x="4341714" y="306064"/>
                  </a:lnTo>
                  <a:lnTo>
                    <a:pt x="4349530" y="350809"/>
                  </a:lnTo>
                  <a:lnTo>
                    <a:pt x="4352202" y="397123"/>
                  </a:lnTo>
                  <a:lnTo>
                    <a:pt x="4352202" y="1985512"/>
                  </a:lnTo>
                  <a:lnTo>
                    <a:pt x="4349530" y="2031825"/>
                  </a:lnTo>
                  <a:lnTo>
                    <a:pt x="4341714" y="2076566"/>
                  </a:lnTo>
                  <a:lnTo>
                    <a:pt x="4329051" y="2119440"/>
                  </a:lnTo>
                  <a:lnTo>
                    <a:pt x="4311839" y="2160147"/>
                  </a:lnTo>
                  <a:lnTo>
                    <a:pt x="4290377" y="2198390"/>
                  </a:lnTo>
                  <a:lnTo>
                    <a:pt x="4264961" y="2233873"/>
                  </a:lnTo>
                  <a:lnTo>
                    <a:pt x="4235890" y="2266295"/>
                  </a:lnTo>
                  <a:lnTo>
                    <a:pt x="4203462" y="2295361"/>
                  </a:lnTo>
                  <a:lnTo>
                    <a:pt x="4167975" y="2320772"/>
                  </a:lnTo>
                  <a:lnTo>
                    <a:pt x="4129727" y="2342231"/>
                  </a:lnTo>
                  <a:lnTo>
                    <a:pt x="4089015" y="2359439"/>
                  </a:lnTo>
                  <a:lnTo>
                    <a:pt x="4046138" y="2372099"/>
                  </a:lnTo>
                  <a:lnTo>
                    <a:pt x="4001393" y="2379913"/>
                  </a:lnTo>
                  <a:lnTo>
                    <a:pt x="3955078" y="2382584"/>
                  </a:lnTo>
                  <a:lnTo>
                    <a:pt x="397111" y="2382584"/>
                  </a:lnTo>
                  <a:lnTo>
                    <a:pt x="350800" y="2379913"/>
                  </a:lnTo>
                  <a:lnTo>
                    <a:pt x="306058" y="2372099"/>
                  </a:lnTo>
                  <a:lnTo>
                    <a:pt x="263183" y="2359439"/>
                  </a:lnTo>
                  <a:lnTo>
                    <a:pt x="222473" y="2342231"/>
                  </a:lnTo>
                  <a:lnTo>
                    <a:pt x="184226" y="2320772"/>
                  </a:lnTo>
                  <a:lnTo>
                    <a:pt x="148739" y="2295361"/>
                  </a:lnTo>
                  <a:lnTo>
                    <a:pt x="116312" y="2266295"/>
                  </a:lnTo>
                  <a:lnTo>
                    <a:pt x="87241" y="2233873"/>
                  </a:lnTo>
                  <a:lnTo>
                    <a:pt x="61826" y="2198390"/>
                  </a:lnTo>
                  <a:lnTo>
                    <a:pt x="40363" y="2160147"/>
                  </a:lnTo>
                  <a:lnTo>
                    <a:pt x="23151" y="2119440"/>
                  </a:lnTo>
                  <a:lnTo>
                    <a:pt x="10488" y="2076566"/>
                  </a:lnTo>
                  <a:lnTo>
                    <a:pt x="2671" y="2031825"/>
                  </a:lnTo>
                  <a:lnTo>
                    <a:pt x="0" y="1985512"/>
                  </a:lnTo>
                  <a:lnTo>
                    <a:pt x="0" y="3971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Private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dirty="0"/>
              <a:t>Registry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7079" y="2146867"/>
            <a:ext cx="3418204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DockerHub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publicly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available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</a:t>
            </a:r>
            <a:endParaRPr sz="1350">
              <a:latin typeface="Calibri"/>
              <a:cs typeface="Calibri"/>
            </a:endParaRPr>
          </a:p>
          <a:p>
            <a:pPr marL="12700" marR="271780">
              <a:lnSpc>
                <a:spcPct val="102000"/>
              </a:lnSpc>
              <a:spcBef>
                <a:spcPts val="1580"/>
              </a:spcBef>
            </a:pPr>
            <a:r>
              <a:rPr sz="1350" spc="-20" dirty="0">
                <a:latin typeface="Calibri"/>
                <a:cs typeface="Calibri"/>
              </a:rPr>
              <a:t>You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may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want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create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Private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for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your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company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personal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use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610"/>
              </a:spcBef>
            </a:pP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registry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available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DockerHub,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as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named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‘registry’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2169669"/>
            <a:ext cx="223520" cy="1269365"/>
            <a:chOff x="914400" y="2169669"/>
            <a:chExt cx="223520" cy="12693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169669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651887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215005"/>
              <a:ext cx="223519" cy="22351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6141" y="1943990"/>
            <a:ext cx="1639443" cy="163944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35362"/>
            <a:ext cx="6567170" cy="11861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Hands-on:	Creating a Private Registry in 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3257550"/>
              <a:ext cx="7629525" cy="990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Problems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before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Virtualization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30046" y="3422074"/>
            <a:ext cx="611886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99800"/>
              </a:lnSpc>
              <a:spcBef>
                <a:spcPts val="105"/>
              </a:spcBef>
            </a:pPr>
            <a:r>
              <a:rPr sz="1350" dirty="0">
                <a:latin typeface="Lucida Grande"/>
                <a:cs typeface="Calibri"/>
              </a:rPr>
              <a:t>Some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time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later,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needed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which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can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Windows.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Therefore,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had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buy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Server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which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had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windows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it.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took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only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10%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CPU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resources.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762515" y="1104900"/>
            <a:ext cx="4067175" cy="1504950"/>
            <a:chOff x="4762515" y="1104900"/>
            <a:chExt cx="4067175" cy="15049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15" y="1104900"/>
              <a:ext cx="4067172" cy="1504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3738219" y="0"/>
                  </a:moveTo>
                  <a:lnTo>
                    <a:pt x="234177" y="0"/>
                  </a:lnTo>
                  <a:lnTo>
                    <a:pt x="186993" y="4760"/>
                  </a:lnTo>
                  <a:lnTo>
                    <a:pt x="143040" y="18412"/>
                  </a:lnTo>
                  <a:lnTo>
                    <a:pt x="103262" y="40011"/>
                  </a:lnTo>
                  <a:lnTo>
                    <a:pt x="68602" y="68614"/>
                  </a:lnTo>
                  <a:lnTo>
                    <a:pt x="40003" y="103276"/>
                  </a:lnTo>
                  <a:lnTo>
                    <a:pt x="18408" y="143053"/>
                  </a:lnTo>
                  <a:lnTo>
                    <a:pt x="4759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9" y="1218246"/>
                  </a:lnTo>
                  <a:lnTo>
                    <a:pt x="18408" y="1262200"/>
                  </a:lnTo>
                  <a:lnTo>
                    <a:pt x="40003" y="1301980"/>
                  </a:lnTo>
                  <a:lnTo>
                    <a:pt x="68602" y="1336644"/>
                  </a:lnTo>
                  <a:lnTo>
                    <a:pt x="103262" y="1365248"/>
                  </a:lnTo>
                  <a:lnTo>
                    <a:pt x="143040" y="1386847"/>
                  </a:lnTo>
                  <a:lnTo>
                    <a:pt x="186993" y="1400498"/>
                  </a:lnTo>
                  <a:lnTo>
                    <a:pt x="234177" y="1405259"/>
                  </a:lnTo>
                  <a:lnTo>
                    <a:pt x="3738219" y="1405259"/>
                  </a:lnTo>
                  <a:lnTo>
                    <a:pt x="3785440" y="1400498"/>
                  </a:lnTo>
                  <a:lnTo>
                    <a:pt x="3829412" y="1386847"/>
                  </a:lnTo>
                  <a:lnTo>
                    <a:pt x="3869197" y="1365248"/>
                  </a:lnTo>
                  <a:lnTo>
                    <a:pt x="3903855" y="1336644"/>
                  </a:lnTo>
                  <a:lnTo>
                    <a:pt x="3932446" y="1301980"/>
                  </a:lnTo>
                  <a:lnTo>
                    <a:pt x="3954032" y="1262200"/>
                  </a:lnTo>
                  <a:lnTo>
                    <a:pt x="3967672" y="1218246"/>
                  </a:lnTo>
                  <a:lnTo>
                    <a:pt x="3972427" y="1171062"/>
                  </a:lnTo>
                  <a:lnTo>
                    <a:pt x="3972427" y="234177"/>
                  </a:lnTo>
                  <a:lnTo>
                    <a:pt x="3967672" y="187002"/>
                  </a:lnTo>
                  <a:lnTo>
                    <a:pt x="3954032" y="143053"/>
                  </a:lnTo>
                  <a:lnTo>
                    <a:pt x="3932446" y="103276"/>
                  </a:lnTo>
                  <a:lnTo>
                    <a:pt x="3903855" y="68614"/>
                  </a:lnTo>
                  <a:lnTo>
                    <a:pt x="3869197" y="40011"/>
                  </a:lnTo>
                  <a:lnTo>
                    <a:pt x="3829412" y="18412"/>
                  </a:lnTo>
                  <a:lnTo>
                    <a:pt x="3785440" y="4760"/>
                  </a:lnTo>
                  <a:lnTo>
                    <a:pt x="3738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79660" y="1126998"/>
              <a:ext cx="3972560" cy="1405255"/>
            </a:xfrm>
            <a:custGeom>
              <a:avLst/>
              <a:gdLst/>
              <a:ahLst/>
              <a:cxnLst/>
              <a:rect l="l" t="t" r="r" b="b"/>
              <a:pathLst>
                <a:path w="3972559" h="1405255">
                  <a:moveTo>
                    <a:pt x="0" y="234177"/>
                  </a:moveTo>
                  <a:lnTo>
                    <a:pt x="4759" y="187002"/>
                  </a:lnTo>
                  <a:lnTo>
                    <a:pt x="18408" y="143053"/>
                  </a:lnTo>
                  <a:lnTo>
                    <a:pt x="40003" y="103276"/>
                  </a:lnTo>
                  <a:lnTo>
                    <a:pt x="68602" y="68614"/>
                  </a:lnTo>
                  <a:lnTo>
                    <a:pt x="103262" y="40011"/>
                  </a:lnTo>
                  <a:lnTo>
                    <a:pt x="143040" y="18412"/>
                  </a:lnTo>
                  <a:lnTo>
                    <a:pt x="186993" y="4760"/>
                  </a:lnTo>
                  <a:lnTo>
                    <a:pt x="234177" y="0"/>
                  </a:lnTo>
                  <a:lnTo>
                    <a:pt x="3738219" y="0"/>
                  </a:lnTo>
                  <a:lnTo>
                    <a:pt x="3785440" y="4760"/>
                  </a:lnTo>
                  <a:lnTo>
                    <a:pt x="3829412" y="18412"/>
                  </a:lnTo>
                  <a:lnTo>
                    <a:pt x="3869197" y="40011"/>
                  </a:lnTo>
                  <a:lnTo>
                    <a:pt x="3903855" y="68614"/>
                  </a:lnTo>
                  <a:lnTo>
                    <a:pt x="3932446" y="103276"/>
                  </a:lnTo>
                  <a:lnTo>
                    <a:pt x="3954032" y="143053"/>
                  </a:lnTo>
                  <a:lnTo>
                    <a:pt x="3967672" y="187002"/>
                  </a:lnTo>
                  <a:lnTo>
                    <a:pt x="3972427" y="234177"/>
                  </a:lnTo>
                  <a:lnTo>
                    <a:pt x="3972427" y="1171062"/>
                  </a:lnTo>
                  <a:lnTo>
                    <a:pt x="3967672" y="1218246"/>
                  </a:lnTo>
                  <a:lnTo>
                    <a:pt x="3954032" y="1262200"/>
                  </a:lnTo>
                  <a:lnTo>
                    <a:pt x="3932446" y="1301980"/>
                  </a:lnTo>
                  <a:lnTo>
                    <a:pt x="3903855" y="1336644"/>
                  </a:lnTo>
                  <a:lnTo>
                    <a:pt x="3869197" y="1365248"/>
                  </a:lnTo>
                  <a:lnTo>
                    <a:pt x="3829412" y="1386847"/>
                  </a:lnTo>
                  <a:lnTo>
                    <a:pt x="3785440" y="1400498"/>
                  </a:lnTo>
                  <a:lnTo>
                    <a:pt x="3738219" y="1405259"/>
                  </a:lnTo>
                  <a:lnTo>
                    <a:pt x="234177" y="1405259"/>
                  </a:lnTo>
                  <a:lnTo>
                    <a:pt x="186993" y="1400498"/>
                  </a:lnTo>
                  <a:lnTo>
                    <a:pt x="143040" y="1386847"/>
                  </a:lnTo>
                  <a:lnTo>
                    <a:pt x="103262" y="1365248"/>
                  </a:lnTo>
                  <a:lnTo>
                    <a:pt x="68602" y="1336644"/>
                  </a:lnTo>
                  <a:lnTo>
                    <a:pt x="40003" y="1301980"/>
                  </a:lnTo>
                  <a:lnTo>
                    <a:pt x="18408" y="1262200"/>
                  </a:lnTo>
                  <a:lnTo>
                    <a:pt x="4759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367" y="1314992"/>
              <a:ext cx="629753" cy="6297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0159" y="1320040"/>
              <a:ext cx="742175" cy="74217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09575" y="1104900"/>
            <a:ext cx="4134485" cy="1504950"/>
            <a:chOff x="409575" y="1104900"/>
            <a:chExt cx="4134485" cy="15049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75" y="1104900"/>
              <a:ext cx="4133865" cy="1504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3800740" y="0"/>
                  </a:moveTo>
                  <a:lnTo>
                    <a:pt x="234208" y="0"/>
                  </a:lnTo>
                  <a:lnTo>
                    <a:pt x="187006" y="4760"/>
                  </a:lnTo>
                  <a:lnTo>
                    <a:pt x="143043" y="18412"/>
                  </a:lnTo>
                  <a:lnTo>
                    <a:pt x="103259" y="40011"/>
                  </a:lnTo>
                  <a:lnTo>
                    <a:pt x="68597" y="68614"/>
                  </a:lnTo>
                  <a:lnTo>
                    <a:pt x="39998" y="103276"/>
                  </a:lnTo>
                  <a:lnTo>
                    <a:pt x="18405" y="143053"/>
                  </a:lnTo>
                  <a:lnTo>
                    <a:pt x="4758" y="187002"/>
                  </a:lnTo>
                  <a:lnTo>
                    <a:pt x="0" y="234177"/>
                  </a:lnTo>
                  <a:lnTo>
                    <a:pt x="0" y="1171062"/>
                  </a:lnTo>
                  <a:lnTo>
                    <a:pt x="4758" y="1218246"/>
                  </a:lnTo>
                  <a:lnTo>
                    <a:pt x="18405" y="1262200"/>
                  </a:lnTo>
                  <a:lnTo>
                    <a:pt x="39998" y="1301980"/>
                  </a:lnTo>
                  <a:lnTo>
                    <a:pt x="68597" y="1336644"/>
                  </a:lnTo>
                  <a:lnTo>
                    <a:pt x="103259" y="1365248"/>
                  </a:lnTo>
                  <a:lnTo>
                    <a:pt x="143043" y="1386847"/>
                  </a:lnTo>
                  <a:lnTo>
                    <a:pt x="187006" y="1400498"/>
                  </a:lnTo>
                  <a:lnTo>
                    <a:pt x="234208" y="1405259"/>
                  </a:lnTo>
                  <a:lnTo>
                    <a:pt x="3800740" y="1405259"/>
                  </a:lnTo>
                  <a:lnTo>
                    <a:pt x="3847915" y="1400498"/>
                  </a:lnTo>
                  <a:lnTo>
                    <a:pt x="3891864" y="1386847"/>
                  </a:lnTo>
                  <a:lnTo>
                    <a:pt x="3931641" y="1365248"/>
                  </a:lnTo>
                  <a:lnTo>
                    <a:pt x="3966303" y="1336644"/>
                  </a:lnTo>
                  <a:lnTo>
                    <a:pt x="3994906" y="1301980"/>
                  </a:lnTo>
                  <a:lnTo>
                    <a:pt x="4016505" y="1262200"/>
                  </a:lnTo>
                  <a:lnTo>
                    <a:pt x="4030157" y="1218246"/>
                  </a:lnTo>
                  <a:lnTo>
                    <a:pt x="4034917" y="1171062"/>
                  </a:lnTo>
                  <a:lnTo>
                    <a:pt x="4034917" y="234177"/>
                  </a:lnTo>
                  <a:lnTo>
                    <a:pt x="4030157" y="187002"/>
                  </a:lnTo>
                  <a:lnTo>
                    <a:pt x="4016505" y="143053"/>
                  </a:lnTo>
                  <a:lnTo>
                    <a:pt x="3994906" y="103276"/>
                  </a:lnTo>
                  <a:lnTo>
                    <a:pt x="3966303" y="68614"/>
                  </a:lnTo>
                  <a:lnTo>
                    <a:pt x="3931641" y="40011"/>
                  </a:lnTo>
                  <a:lnTo>
                    <a:pt x="3891864" y="18412"/>
                  </a:lnTo>
                  <a:lnTo>
                    <a:pt x="3847915" y="4760"/>
                  </a:lnTo>
                  <a:lnTo>
                    <a:pt x="3800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33328" y="1126998"/>
              <a:ext cx="4035425" cy="1405255"/>
            </a:xfrm>
            <a:custGeom>
              <a:avLst/>
              <a:gdLst/>
              <a:ahLst/>
              <a:cxnLst/>
              <a:rect l="l" t="t" r="r" b="b"/>
              <a:pathLst>
                <a:path w="4035425" h="1405255">
                  <a:moveTo>
                    <a:pt x="0" y="234177"/>
                  </a:moveTo>
                  <a:lnTo>
                    <a:pt x="4758" y="187002"/>
                  </a:lnTo>
                  <a:lnTo>
                    <a:pt x="18405" y="143053"/>
                  </a:lnTo>
                  <a:lnTo>
                    <a:pt x="39998" y="103276"/>
                  </a:lnTo>
                  <a:lnTo>
                    <a:pt x="68597" y="68614"/>
                  </a:lnTo>
                  <a:lnTo>
                    <a:pt x="103259" y="40011"/>
                  </a:lnTo>
                  <a:lnTo>
                    <a:pt x="143043" y="18412"/>
                  </a:lnTo>
                  <a:lnTo>
                    <a:pt x="187006" y="4760"/>
                  </a:lnTo>
                  <a:lnTo>
                    <a:pt x="234208" y="0"/>
                  </a:lnTo>
                  <a:lnTo>
                    <a:pt x="3800740" y="0"/>
                  </a:lnTo>
                  <a:lnTo>
                    <a:pt x="3847915" y="4760"/>
                  </a:lnTo>
                  <a:lnTo>
                    <a:pt x="3891864" y="18412"/>
                  </a:lnTo>
                  <a:lnTo>
                    <a:pt x="3931641" y="40011"/>
                  </a:lnTo>
                  <a:lnTo>
                    <a:pt x="3966303" y="68614"/>
                  </a:lnTo>
                  <a:lnTo>
                    <a:pt x="3994906" y="103276"/>
                  </a:lnTo>
                  <a:lnTo>
                    <a:pt x="4016505" y="143053"/>
                  </a:lnTo>
                  <a:lnTo>
                    <a:pt x="4030157" y="187002"/>
                  </a:lnTo>
                  <a:lnTo>
                    <a:pt x="4034917" y="234177"/>
                  </a:lnTo>
                  <a:lnTo>
                    <a:pt x="4034917" y="1171062"/>
                  </a:lnTo>
                  <a:lnTo>
                    <a:pt x="4030157" y="1218246"/>
                  </a:lnTo>
                  <a:lnTo>
                    <a:pt x="4016505" y="1262200"/>
                  </a:lnTo>
                  <a:lnTo>
                    <a:pt x="3994906" y="1301980"/>
                  </a:lnTo>
                  <a:lnTo>
                    <a:pt x="3966303" y="1336644"/>
                  </a:lnTo>
                  <a:lnTo>
                    <a:pt x="3931641" y="1365248"/>
                  </a:lnTo>
                  <a:lnTo>
                    <a:pt x="3891864" y="1386847"/>
                  </a:lnTo>
                  <a:lnTo>
                    <a:pt x="3847915" y="1400498"/>
                  </a:lnTo>
                  <a:lnTo>
                    <a:pt x="3800740" y="1405259"/>
                  </a:lnTo>
                  <a:lnTo>
                    <a:pt x="234208" y="1405259"/>
                  </a:lnTo>
                  <a:lnTo>
                    <a:pt x="187006" y="1400498"/>
                  </a:lnTo>
                  <a:lnTo>
                    <a:pt x="143043" y="1386847"/>
                  </a:lnTo>
                  <a:lnTo>
                    <a:pt x="103259" y="1365248"/>
                  </a:lnTo>
                  <a:lnTo>
                    <a:pt x="68597" y="1336644"/>
                  </a:lnTo>
                  <a:lnTo>
                    <a:pt x="39998" y="1301980"/>
                  </a:lnTo>
                  <a:lnTo>
                    <a:pt x="18405" y="1262200"/>
                  </a:lnTo>
                  <a:lnTo>
                    <a:pt x="4758" y="1218246"/>
                  </a:lnTo>
                  <a:lnTo>
                    <a:pt x="0" y="1171062"/>
                  </a:lnTo>
                  <a:lnTo>
                    <a:pt x="0" y="234177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0486" y="1267891"/>
              <a:ext cx="692722" cy="6927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7220" y="1475131"/>
              <a:ext cx="491834" cy="49183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65961" y="2014153"/>
            <a:ext cx="1236586" cy="3590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2085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Server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running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Ubuntu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43580" y="1656395"/>
            <a:ext cx="67308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CPU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10%</a:t>
            </a: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0911" y="1315062"/>
            <a:ext cx="747153" cy="74715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9932" y="2089465"/>
            <a:ext cx="74715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Software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216020" y="2000183"/>
            <a:ext cx="1251580" cy="35907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0" marR="5080" indent="-11430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Lucida Grande"/>
                <a:cs typeface="Calibri"/>
              </a:rPr>
              <a:t>Server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B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running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on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Windows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67038" y="2089465"/>
            <a:ext cx="765296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Software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B</a:t>
            </a: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8971" y="1446032"/>
            <a:ext cx="541020" cy="54101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025771" y="1612325"/>
            <a:ext cx="74359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CPU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10%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6"/>
            <a:ext cx="5797864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lang="en-IN"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Introduction to </a:t>
            </a:r>
            <a:r>
              <a:rPr lang="en-IN" sz="3600" b="0" dirty="0" err="1">
                <a:solidFill>
                  <a:srgbClr val="2F233B"/>
                </a:solidFill>
                <a:latin typeface="Lucida Grande" panose="020B0600040502020204" pitchFamily="34" charset="0"/>
              </a:rPr>
              <a:t>Dockerfile</a:t>
            </a:r>
            <a:endParaRPr lang="en-IN" sz="3600" b="0" dirty="0">
              <a:solidFill>
                <a:srgbClr val="2F233B"/>
              </a:solidFill>
              <a:latin typeface="Lucida Grande" panose="020B06000405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7700" y="914400"/>
            <a:ext cx="7896225" cy="1085850"/>
            <a:chOff x="647700" y="914400"/>
            <a:chExt cx="7896225" cy="108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914400"/>
              <a:ext cx="7896225" cy="1085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7638287" y="0"/>
                  </a:moveTo>
                  <a:lnTo>
                    <a:pt x="164591" y="0"/>
                  </a:lnTo>
                  <a:lnTo>
                    <a:pt x="120836" y="5877"/>
                  </a:lnTo>
                  <a:lnTo>
                    <a:pt x="81518" y="22467"/>
                  </a:lnTo>
                  <a:lnTo>
                    <a:pt x="48207" y="48200"/>
                  </a:lnTo>
                  <a:lnTo>
                    <a:pt x="22471" y="81510"/>
                  </a:lnTo>
                  <a:lnTo>
                    <a:pt x="5879" y="120829"/>
                  </a:lnTo>
                  <a:lnTo>
                    <a:pt x="0" y="164591"/>
                  </a:lnTo>
                  <a:lnTo>
                    <a:pt x="0" y="822959"/>
                  </a:lnTo>
                  <a:lnTo>
                    <a:pt x="5879" y="866679"/>
                  </a:lnTo>
                  <a:lnTo>
                    <a:pt x="22471" y="905987"/>
                  </a:lnTo>
                  <a:lnTo>
                    <a:pt x="48207" y="939305"/>
                  </a:lnTo>
                  <a:lnTo>
                    <a:pt x="81518" y="965057"/>
                  </a:lnTo>
                  <a:lnTo>
                    <a:pt x="120836" y="981665"/>
                  </a:lnTo>
                  <a:lnTo>
                    <a:pt x="164591" y="987551"/>
                  </a:lnTo>
                  <a:lnTo>
                    <a:pt x="7638287" y="987551"/>
                  </a:lnTo>
                  <a:lnTo>
                    <a:pt x="7682049" y="981665"/>
                  </a:lnTo>
                  <a:lnTo>
                    <a:pt x="7721369" y="965057"/>
                  </a:lnTo>
                  <a:lnTo>
                    <a:pt x="7754679" y="939305"/>
                  </a:lnTo>
                  <a:lnTo>
                    <a:pt x="7780412" y="905987"/>
                  </a:lnTo>
                  <a:lnTo>
                    <a:pt x="7797001" y="866679"/>
                  </a:lnTo>
                  <a:lnTo>
                    <a:pt x="7802879" y="822959"/>
                  </a:lnTo>
                  <a:lnTo>
                    <a:pt x="7802879" y="164591"/>
                  </a:lnTo>
                  <a:lnTo>
                    <a:pt x="7797001" y="120829"/>
                  </a:lnTo>
                  <a:lnTo>
                    <a:pt x="7780412" y="81510"/>
                  </a:lnTo>
                  <a:lnTo>
                    <a:pt x="7754679" y="48200"/>
                  </a:lnTo>
                  <a:lnTo>
                    <a:pt x="7721369" y="22467"/>
                  </a:lnTo>
                  <a:lnTo>
                    <a:pt x="7682049" y="5877"/>
                  </a:lnTo>
                  <a:lnTo>
                    <a:pt x="763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59" y="934974"/>
              <a:ext cx="7802880" cy="988060"/>
            </a:xfrm>
            <a:custGeom>
              <a:avLst/>
              <a:gdLst/>
              <a:ahLst/>
              <a:cxnLst/>
              <a:rect l="l" t="t" r="r" b="b"/>
              <a:pathLst>
                <a:path w="7802880" h="988060">
                  <a:moveTo>
                    <a:pt x="0" y="164591"/>
                  </a:moveTo>
                  <a:lnTo>
                    <a:pt x="5879" y="120829"/>
                  </a:lnTo>
                  <a:lnTo>
                    <a:pt x="22471" y="81510"/>
                  </a:lnTo>
                  <a:lnTo>
                    <a:pt x="48207" y="48200"/>
                  </a:lnTo>
                  <a:lnTo>
                    <a:pt x="81518" y="22467"/>
                  </a:lnTo>
                  <a:lnTo>
                    <a:pt x="120836" y="5877"/>
                  </a:lnTo>
                  <a:lnTo>
                    <a:pt x="164591" y="0"/>
                  </a:lnTo>
                  <a:lnTo>
                    <a:pt x="7638287" y="0"/>
                  </a:lnTo>
                  <a:lnTo>
                    <a:pt x="7682049" y="5877"/>
                  </a:lnTo>
                  <a:lnTo>
                    <a:pt x="7721369" y="22467"/>
                  </a:lnTo>
                  <a:lnTo>
                    <a:pt x="7754679" y="48200"/>
                  </a:lnTo>
                  <a:lnTo>
                    <a:pt x="7780412" y="81510"/>
                  </a:lnTo>
                  <a:lnTo>
                    <a:pt x="7797001" y="120829"/>
                  </a:lnTo>
                  <a:lnTo>
                    <a:pt x="7802879" y="164591"/>
                  </a:lnTo>
                  <a:lnTo>
                    <a:pt x="7802879" y="822959"/>
                  </a:lnTo>
                  <a:lnTo>
                    <a:pt x="7797001" y="866679"/>
                  </a:lnTo>
                  <a:lnTo>
                    <a:pt x="7780412" y="905987"/>
                  </a:lnTo>
                  <a:lnTo>
                    <a:pt x="7754679" y="939305"/>
                  </a:lnTo>
                  <a:lnTo>
                    <a:pt x="7721369" y="965057"/>
                  </a:lnTo>
                  <a:lnTo>
                    <a:pt x="7682049" y="981665"/>
                  </a:lnTo>
                  <a:lnTo>
                    <a:pt x="7638287" y="987551"/>
                  </a:lnTo>
                  <a:lnTo>
                    <a:pt x="164591" y="987551"/>
                  </a:lnTo>
                  <a:lnTo>
                    <a:pt x="120836" y="981665"/>
                  </a:lnTo>
                  <a:lnTo>
                    <a:pt x="81518" y="965057"/>
                  </a:lnTo>
                  <a:lnTo>
                    <a:pt x="48207" y="939305"/>
                  </a:lnTo>
                  <a:lnTo>
                    <a:pt x="22471" y="905987"/>
                  </a:lnTo>
                  <a:lnTo>
                    <a:pt x="5879" y="866679"/>
                  </a:lnTo>
                  <a:lnTo>
                    <a:pt x="0" y="822959"/>
                  </a:lnTo>
                  <a:lnTo>
                    <a:pt x="0" y="16459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4086" y="1106738"/>
            <a:ext cx="731393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A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Dockerfile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text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document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that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contains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all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user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could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call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line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assemble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image.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Using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build,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users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create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automated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build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that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executes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several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command-</a:t>
            </a:r>
            <a:r>
              <a:rPr sz="1350" dirty="0">
                <a:latin typeface="Calibri"/>
                <a:cs typeface="Calibri"/>
              </a:rPr>
              <a:t>line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instructions</a:t>
            </a:r>
            <a:r>
              <a:rPr sz="1350" spc="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succession.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86749" y="2377162"/>
            <a:ext cx="2646680" cy="1906905"/>
            <a:chOff x="3286749" y="2377162"/>
            <a:chExt cx="2646680" cy="19069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6749" y="2452609"/>
              <a:ext cx="1063137" cy="12010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524" y="2377162"/>
              <a:ext cx="2455544" cy="1906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981059"/>
            <a:ext cx="5486400" cy="809625"/>
            <a:chOff x="3238500" y="981059"/>
            <a:chExt cx="5486400" cy="80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981059"/>
              <a:ext cx="5486384" cy="809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5271668" y="0"/>
                  </a:moveTo>
                  <a:lnTo>
                    <a:pt x="119146" y="0"/>
                  </a:lnTo>
                  <a:lnTo>
                    <a:pt x="72767" y="9362"/>
                  </a:lnTo>
                  <a:lnTo>
                    <a:pt x="34895" y="34891"/>
                  </a:lnTo>
                  <a:lnTo>
                    <a:pt x="9362" y="72754"/>
                  </a:lnTo>
                  <a:lnTo>
                    <a:pt x="0" y="119115"/>
                  </a:lnTo>
                  <a:lnTo>
                    <a:pt x="0" y="595883"/>
                  </a:lnTo>
                  <a:lnTo>
                    <a:pt x="9362" y="642245"/>
                  </a:lnTo>
                  <a:lnTo>
                    <a:pt x="34895" y="680107"/>
                  </a:lnTo>
                  <a:lnTo>
                    <a:pt x="72767" y="705637"/>
                  </a:lnTo>
                  <a:lnTo>
                    <a:pt x="119146" y="714999"/>
                  </a:lnTo>
                  <a:lnTo>
                    <a:pt x="5271668" y="714999"/>
                  </a:lnTo>
                  <a:lnTo>
                    <a:pt x="5318048" y="705637"/>
                  </a:lnTo>
                  <a:lnTo>
                    <a:pt x="5355953" y="680107"/>
                  </a:lnTo>
                  <a:lnTo>
                    <a:pt x="5381524" y="642245"/>
                  </a:lnTo>
                  <a:lnTo>
                    <a:pt x="5390906" y="595883"/>
                  </a:lnTo>
                  <a:lnTo>
                    <a:pt x="5390906" y="119115"/>
                  </a:lnTo>
                  <a:lnTo>
                    <a:pt x="5381524" y="72754"/>
                  </a:lnTo>
                  <a:lnTo>
                    <a:pt x="5355953" y="34891"/>
                  </a:lnTo>
                  <a:lnTo>
                    <a:pt x="5318048" y="9362"/>
                  </a:lnTo>
                  <a:lnTo>
                    <a:pt x="527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2365" y="999744"/>
              <a:ext cx="5391150" cy="715010"/>
            </a:xfrm>
            <a:custGeom>
              <a:avLst/>
              <a:gdLst/>
              <a:ahLst/>
              <a:cxnLst/>
              <a:rect l="l" t="t" r="r" b="b"/>
              <a:pathLst>
                <a:path w="5391150" h="715010">
                  <a:moveTo>
                    <a:pt x="0" y="119115"/>
                  </a:moveTo>
                  <a:lnTo>
                    <a:pt x="9362" y="72754"/>
                  </a:lnTo>
                  <a:lnTo>
                    <a:pt x="34895" y="34891"/>
                  </a:lnTo>
                  <a:lnTo>
                    <a:pt x="72767" y="9362"/>
                  </a:lnTo>
                  <a:lnTo>
                    <a:pt x="119146" y="0"/>
                  </a:lnTo>
                  <a:lnTo>
                    <a:pt x="5271668" y="0"/>
                  </a:lnTo>
                  <a:lnTo>
                    <a:pt x="5318048" y="9362"/>
                  </a:lnTo>
                  <a:lnTo>
                    <a:pt x="5355953" y="34891"/>
                  </a:lnTo>
                  <a:lnTo>
                    <a:pt x="5381524" y="72754"/>
                  </a:lnTo>
                  <a:lnTo>
                    <a:pt x="5390906" y="119115"/>
                  </a:lnTo>
                  <a:lnTo>
                    <a:pt x="5390906" y="595883"/>
                  </a:lnTo>
                  <a:lnTo>
                    <a:pt x="5381524" y="642245"/>
                  </a:lnTo>
                  <a:lnTo>
                    <a:pt x="5355953" y="680107"/>
                  </a:lnTo>
                  <a:lnTo>
                    <a:pt x="5318048" y="705637"/>
                  </a:lnTo>
                  <a:lnTo>
                    <a:pt x="5271668" y="714999"/>
                  </a:lnTo>
                  <a:lnTo>
                    <a:pt x="119146" y="714999"/>
                  </a:lnTo>
                  <a:lnTo>
                    <a:pt x="72767" y="705637"/>
                  </a:lnTo>
                  <a:lnTo>
                    <a:pt x="34895" y="680107"/>
                  </a:lnTo>
                  <a:lnTo>
                    <a:pt x="9362" y="642245"/>
                  </a:lnTo>
                  <a:lnTo>
                    <a:pt x="0" y="595883"/>
                  </a:lnTo>
                  <a:lnTo>
                    <a:pt x="0" y="119115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10579" y="2399414"/>
            <a:ext cx="4400550" cy="1156335"/>
            <a:chOff x="3410579" y="2399414"/>
            <a:chExt cx="4400550" cy="1156335"/>
          </a:xfrm>
        </p:grpSpPr>
        <p:sp>
          <p:nvSpPr>
            <p:cNvPr id="7" name="object 7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3692" y="1143949"/>
            <a:ext cx="464502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776730" marR="5080" indent="-176403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FROM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keyword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define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base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image,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which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we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will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building.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3835" y="3579187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9829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0" y="981075"/>
            <a:ext cx="5486400" cy="1019175"/>
            <a:chOff x="3238500" y="981075"/>
            <a:chExt cx="5486400" cy="10191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981075"/>
              <a:ext cx="5486384" cy="1019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5237103" y="0"/>
                  </a:moveTo>
                  <a:lnTo>
                    <a:pt x="153802" y="0"/>
                  </a:lnTo>
                  <a:lnTo>
                    <a:pt x="105186" y="7837"/>
                  </a:lnTo>
                  <a:lnTo>
                    <a:pt x="62966" y="29664"/>
                  </a:lnTo>
                  <a:lnTo>
                    <a:pt x="29673" y="62953"/>
                  </a:lnTo>
                  <a:lnTo>
                    <a:pt x="7840" y="105175"/>
                  </a:lnTo>
                  <a:lnTo>
                    <a:pt x="0" y="153802"/>
                  </a:lnTo>
                  <a:lnTo>
                    <a:pt x="0" y="768979"/>
                  </a:lnTo>
                  <a:lnTo>
                    <a:pt x="7840" y="817606"/>
                  </a:lnTo>
                  <a:lnTo>
                    <a:pt x="29673" y="859828"/>
                  </a:lnTo>
                  <a:lnTo>
                    <a:pt x="62966" y="893117"/>
                  </a:lnTo>
                  <a:lnTo>
                    <a:pt x="105186" y="914944"/>
                  </a:lnTo>
                  <a:lnTo>
                    <a:pt x="153802" y="922781"/>
                  </a:lnTo>
                  <a:lnTo>
                    <a:pt x="5237103" y="922781"/>
                  </a:lnTo>
                  <a:lnTo>
                    <a:pt x="5285684" y="914944"/>
                  </a:lnTo>
                  <a:lnTo>
                    <a:pt x="5327900" y="893117"/>
                  </a:lnTo>
                  <a:lnTo>
                    <a:pt x="5361206" y="859828"/>
                  </a:lnTo>
                  <a:lnTo>
                    <a:pt x="5383056" y="817606"/>
                  </a:lnTo>
                  <a:lnTo>
                    <a:pt x="5390906" y="768979"/>
                  </a:lnTo>
                  <a:lnTo>
                    <a:pt x="5390906" y="153802"/>
                  </a:lnTo>
                  <a:lnTo>
                    <a:pt x="5383056" y="105175"/>
                  </a:lnTo>
                  <a:lnTo>
                    <a:pt x="5361206" y="62953"/>
                  </a:lnTo>
                  <a:lnTo>
                    <a:pt x="5327900" y="29664"/>
                  </a:lnTo>
                  <a:lnTo>
                    <a:pt x="5285684" y="7837"/>
                  </a:lnTo>
                  <a:lnTo>
                    <a:pt x="52371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99744"/>
              <a:ext cx="5391150" cy="923290"/>
            </a:xfrm>
            <a:custGeom>
              <a:avLst/>
              <a:gdLst/>
              <a:ahLst/>
              <a:cxnLst/>
              <a:rect l="l" t="t" r="r" b="b"/>
              <a:pathLst>
                <a:path w="5391150" h="923289">
                  <a:moveTo>
                    <a:pt x="0" y="153802"/>
                  </a:moveTo>
                  <a:lnTo>
                    <a:pt x="7840" y="105175"/>
                  </a:lnTo>
                  <a:lnTo>
                    <a:pt x="29673" y="62953"/>
                  </a:lnTo>
                  <a:lnTo>
                    <a:pt x="62966" y="29664"/>
                  </a:lnTo>
                  <a:lnTo>
                    <a:pt x="105186" y="7837"/>
                  </a:lnTo>
                  <a:lnTo>
                    <a:pt x="153802" y="0"/>
                  </a:lnTo>
                  <a:lnTo>
                    <a:pt x="5237103" y="0"/>
                  </a:lnTo>
                  <a:lnTo>
                    <a:pt x="5285684" y="7837"/>
                  </a:lnTo>
                  <a:lnTo>
                    <a:pt x="5327900" y="29664"/>
                  </a:lnTo>
                  <a:lnTo>
                    <a:pt x="5361206" y="62953"/>
                  </a:lnTo>
                  <a:lnTo>
                    <a:pt x="5383056" y="105175"/>
                  </a:lnTo>
                  <a:lnTo>
                    <a:pt x="5390906" y="153802"/>
                  </a:lnTo>
                  <a:lnTo>
                    <a:pt x="5390906" y="768979"/>
                  </a:lnTo>
                  <a:lnTo>
                    <a:pt x="5383056" y="817606"/>
                  </a:lnTo>
                  <a:lnTo>
                    <a:pt x="5361206" y="859828"/>
                  </a:lnTo>
                  <a:lnTo>
                    <a:pt x="5327900" y="893117"/>
                  </a:lnTo>
                  <a:lnTo>
                    <a:pt x="5285684" y="914944"/>
                  </a:lnTo>
                  <a:lnTo>
                    <a:pt x="5237103" y="922781"/>
                  </a:lnTo>
                  <a:lnTo>
                    <a:pt x="153802" y="922781"/>
                  </a:lnTo>
                  <a:lnTo>
                    <a:pt x="105186" y="914944"/>
                  </a:lnTo>
                  <a:lnTo>
                    <a:pt x="62966" y="893117"/>
                  </a:lnTo>
                  <a:lnTo>
                    <a:pt x="29673" y="859828"/>
                  </a:lnTo>
                  <a:lnTo>
                    <a:pt x="7840" y="817606"/>
                  </a:lnTo>
                  <a:lnTo>
                    <a:pt x="0" y="768979"/>
                  </a:lnTo>
                  <a:lnTo>
                    <a:pt x="0" y="153802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10579" y="2399414"/>
            <a:ext cx="4400550" cy="1156335"/>
            <a:chOff x="3410579" y="2399414"/>
            <a:chExt cx="4400550" cy="1156335"/>
          </a:xfrm>
        </p:grpSpPr>
        <p:sp>
          <p:nvSpPr>
            <p:cNvPr id="17" name="object 17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4196973" y="0"/>
                  </a:moveTo>
                  <a:lnTo>
                    <a:pt x="0" y="0"/>
                  </a:lnTo>
                  <a:lnTo>
                    <a:pt x="0" y="952749"/>
                  </a:lnTo>
                  <a:lnTo>
                    <a:pt x="190499" y="1143380"/>
                  </a:lnTo>
                  <a:lnTo>
                    <a:pt x="4387473" y="1143380"/>
                  </a:lnTo>
                  <a:lnTo>
                    <a:pt x="4387473" y="190499"/>
                  </a:lnTo>
                  <a:lnTo>
                    <a:pt x="41969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143635"/>
            </a:xfrm>
            <a:custGeom>
              <a:avLst/>
              <a:gdLst/>
              <a:ahLst/>
              <a:cxnLst/>
              <a:rect l="l" t="t" r="r" b="b"/>
              <a:pathLst>
                <a:path w="4387850" h="1143635">
                  <a:moveTo>
                    <a:pt x="0" y="0"/>
                  </a:moveTo>
                  <a:lnTo>
                    <a:pt x="4196973" y="0"/>
                  </a:lnTo>
                  <a:lnTo>
                    <a:pt x="4387473" y="190499"/>
                  </a:lnTo>
                  <a:lnTo>
                    <a:pt x="4387473" y="1143380"/>
                  </a:lnTo>
                  <a:lnTo>
                    <a:pt x="190499" y="1143380"/>
                  </a:lnTo>
                  <a:lnTo>
                    <a:pt x="0" y="952749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99487" y="1143949"/>
            <a:ext cx="4891405" cy="6419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ADD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keyword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files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being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built.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syntax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  <a:p>
            <a:pPr marL="31750" algn="ctr">
              <a:lnSpc>
                <a:spcPts val="1605"/>
              </a:lnSpc>
            </a:pPr>
            <a:r>
              <a:rPr sz="1350" b="1" dirty="0">
                <a:latin typeface="Calibri"/>
                <a:cs typeface="Calibri"/>
              </a:rPr>
              <a:t>ADD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&lt;source&gt;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&lt;destination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in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3835" y="3579187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159829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0" y="1019159"/>
            <a:ext cx="5486400" cy="923925"/>
            <a:chOff x="3238500" y="1019159"/>
            <a:chExt cx="5486400" cy="9239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1019159"/>
              <a:ext cx="5486384" cy="923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72258" y="1143949"/>
            <a:ext cx="404622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RUN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keyword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add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layers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base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image,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by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installing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components.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Each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-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statement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Calibri"/>
                <a:cs typeface="Calibri"/>
              </a:rPr>
              <a:t>a</a:t>
            </a:r>
            <a:r>
              <a:rPr sz="1350" spc="5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new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layer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docker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0579" y="2399414"/>
            <a:ext cx="4400550" cy="1987550"/>
            <a:chOff x="3410579" y="2399414"/>
            <a:chExt cx="4400550" cy="1987550"/>
          </a:xfrm>
        </p:grpSpPr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63848" y="4411976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1323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apache2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0" y="1019159"/>
            <a:ext cx="5486400" cy="923925"/>
            <a:chOff x="3238500" y="1019159"/>
            <a:chExt cx="5486400" cy="9239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1019159"/>
              <a:ext cx="5486384" cy="923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5251856" y="0"/>
                  </a:moveTo>
                  <a:lnTo>
                    <a:pt x="139080" y="0"/>
                  </a:lnTo>
                  <a:lnTo>
                    <a:pt x="95109" y="7086"/>
                  </a:lnTo>
                  <a:lnTo>
                    <a:pt x="56929" y="26818"/>
                  </a:lnTo>
                  <a:lnTo>
                    <a:pt x="26826" y="56902"/>
                  </a:lnTo>
                  <a:lnTo>
                    <a:pt x="7087" y="95046"/>
                  </a:lnTo>
                  <a:lnTo>
                    <a:pt x="0" y="138958"/>
                  </a:lnTo>
                  <a:lnTo>
                    <a:pt x="0" y="694943"/>
                  </a:lnTo>
                  <a:lnTo>
                    <a:pt x="7087" y="738914"/>
                  </a:lnTo>
                  <a:lnTo>
                    <a:pt x="26826" y="777095"/>
                  </a:lnTo>
                  <a:lnTo>
                    <a:pt x="56929" y="807197"/>
                  </a:lnTo>
                  <a:lnTo>
                    <a:pt x="95109" y="826936"/>
                  </a:lnTo>
                  <a:lnTo>
                    <a:pt x="139080" y="834024"/>
                  </a:lnTo>
                  <a:lnTo>
                    <a:pt x="5251856" y="834024"/>
                  </a:lnTo>
                  <a:lnTo>
                    <a:pt x="5295812" y="826936"/>
                  </a:lnTo>
                  <a:lnTo>
                    <a:pt x="5333983" y="807197"/>
                  </a:lnTo>
                  <a:lnTo>
                    <a:pt x="5364081" y="777095"/>
                  </a:lnTo>
                  <a:lnTo>
                    <a:pt x="5383818" y="738914"/>
                  </a:lnTo>
                  <a:lnTo>
                    <a:pt x="5390906" y="694943"/>
                  </a:lnTo>
                  <a:lnTo>
                    <a:pt x="5390906" y="138958"/>
                  </a:lnTo>
                  <a:lnTo>
                    <a:pt x="5383818" y="95046"/>
                  </a:lnTo>
                  <a:lnTo>
                    <a:pt x="5364081" y="56902"/>
                  </a:lnTo>
                  <a:lnTo>
                    <a:pt x="5333983" y="26818"/>
                  </a:lnTo>
                  <a:lnTo>
                    <a:pt x="5295812" y="7086"/>
                  </a:lnTo>
                  <a:lnTo>
                    <a:pt x="5251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1038087"/>
              <a:ext cx="5391150" cy="834390"/>
            </a:xfrm>
            <a:custGeom>
              <a:avLst/>
              <a:gdLst/>
              <a:ahLst/>
              <a:cxnLst/>
              <a:rect l="l" t="t" r="r" b="b"/>
              <a:pathLst>
                <a:path w="5391150" h="834389">
                  <a:moveTo>
                    <a:pt x="0" y="138958"/>
                  </a:moveTo>
                  <a:lnTo>
                    <a:pt x="7087" y="95046"/>
                  </a:lnTo>
                  <a:lnTo>
                    <a:pt x="26826" y="56902"/>
                  </a:lnTo>
                  <a:lnTo>
                    <a:pt x="56929" y="26818"/>
                  </a:lnTo>
                  <a:lnTo>
                    <a:pt x="95109" y="7086"/>
                  </a:lnTo>
                  <a:lnTo>
                    <a:pt x="139080" y="0"/>
                  </a:lnTo>
                  <a:lnTo>
                    <a:pt x="5251856" y="0"/>
                  </a:lnTo>
                  <a:lnTo>
                    <a:pt x="5295812" y="7086"/>
                  </a:lnTo>
                  <a:lnTo>
                    <a:pt x="5333983" y="26818"/>
                  </a:lnTo>
                  <a:lnTo>
                    <a:pt x="5364081" y="56902"/>
                  </a:lnTo>
                  <a:lnTo>
                    <a:pt x="5383818" y="95046"/>
                  </a:lnTo>
                  <a:lnTo>
                    <a:pt x="5390906" y="138958"/>
                  </a:lnTo>
                  <a:lnTo>
                    <a:pt x="5390906" y="694943"/>
                  </a:lnTo>
                  <a:lnTo>
                    <a:pt x="5383818" y="738914"/>
                  </a:lnTo>
                  <a:lnTo>
                    <a:pt x="5364081" y="777095"/>
                  </a:lnTo>
                  <a:lnTo>
                    <a:pt x="5333983" y="807197"/>
                  </a:lnTo>
                  <a:lnTo>
                    <a:pt x="5295812" y="826936"/>
                  </a:lnTo>
                  <a:lnTo>
                    <a:pt x="5251856" y="834024"/>
                  </a:lnTo>
                  <a:lnTo>
                    <a:pt x="139080" y="834024"/>
                  </a:lnTo>
                  <a:lnTo>
                    <a:pt x="95109" y="826936"/>
                  </a:lnTo>
                  <a:lnTo>
                    <a:pt x="56929" y="807197"/>
                  </a:lnTo>
                  <a:lnTo>
                    <a:pt x="26826" y="777095"/>
                  </a:lnTo>
                  <a:lnTo>
                    <a:pt x="7087" y="738914"/>
                  </a:lnTo>
                  <a:lnTo>
                    <a:pt x="0" y="694943"/>
                  </a:lnTo>
                  <a:lnTo>
                    <a:pt x="0" y="138958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90368" y="1143949"/>
            <a:ext cx="45046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CMD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keyword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start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container.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These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only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when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there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argument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specified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while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running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0579" y="2399414"/>
            <a:ext cx="4400550" cy="1987550"/>
            <a:chOff x="3410579" y="2399414"/>
            <a:chExt cx="4400550" cy="1987550"/>
          </a:xfrm>
        </p:grpSpPr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63848" y="4411976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36982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241935">
              <a:lnSpc>
                <a:spcPts val="1650"/>
              </a:lnSpc>
              <a:spcBef>
                <a:spcPts val="65"/>
              </a:spcBef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apache2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dirty="0">
                <a:latin typeface="Calibri"/>
                <a:cs typeface="Calibri"/>
              </a:rPr>
              <a:t>CMD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apachectl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–D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0" y="885809"/>
            <a:ext cx="5486400" cy="1104900"/>
            <a:chOff x="3238500" y="885809"/>
            <a:chExt cx="5486400" cy="11049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885809"/>
              <a:ext cx="5486384" cy="1104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95118" y="985833"/>
            <a:ext cx="471487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9525" algn="ctr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Calibri"/>
                <a:cs typeface="Calibri"/>
              </a:rPr>
              <a:t>The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ENTRYPOINT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keyword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strictly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moment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container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initializes.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difference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between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CMD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and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ENTRYPOINT: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ENTRYPOINT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10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run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irrespective</a:t>
            </a:r>
            <a:r>
              <a:rPr sz="1350" spc="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fact</a:t>
            </a:r>
            <a:r>
              <a:rPr sz="1350" spc="-9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whether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argument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specified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or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not.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0579" y="2399414"/>
            <a:ext cx="4400550" cy="1987550"/>
            <a:chOff x="3410579" y="2399414"/>
            <a:chExt cx="4400550" cy="1987550"/>
          </a:xfrm>
        </p:grpSpPr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63848" y="4411976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92227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5020">
              <a:lnSpc>
                <a:spcPts val="1650"/>
              </a:lnSpc>
              <a:spcBef>
                <a:spcPts val="65"/>
              </a:spcBef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apache2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dirty="0">
                <a:latin typeface="Calibri"/>
                <a:cs typeface="Calibri"/>
              </a:rPr>
              <a:t>ENTRYPOINT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apachectl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–D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Various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dirty="0"/>
              <a:t>Commands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2725" y="714375"/>
            <a:ext cx="114300" cy="4429125"/>
            <a:chOff x="2752725" y="714375"/>
            <a:chExt cx="114300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714375"/>
              <a:ext cx="114300" cy="4429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8764" y="725424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3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350" b="1" spc="-20" dirty="0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solidFill>
            <a:srgbClr val="1B577B"/>
          </a:solidFill>
          <a:ln w="12701">
            <a:solidFill>
              <a:srgbClr val="1B577B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1">
            <a:solidFill>
              <a:srgbClr val="1B577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0" y="885809"/>
            <a:ext cx="5486400" cy="1104900"/>
            <a:chOff x="3238500" y="885809"/>
            <a:chExt cx="5486400" cy="11049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885809"/>
              <a:ext cx="5486384" cy="11049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5222382" y="0"/>
                  </a:moveTo>
                  <a:lnTo>
                    <a:pt x="168554" y="0"/>
                  </a:lnTo>
                  <a:lnTo>
                    <a:pt x="123736" y="6027"/>
                  </a:lnTo>
                  <a:lnTo>
                    <a:pt x="83470" y="23032"/>
                  </a:lnTo>
                  <a:lnTo>
                    <a:pt x="49358" y="49400"/>
                  </a:lnTo>
                  <a:lnTo>
                    <a:pt x="23006" y="83515"/>
                  </a:lnTo>
                  <a:lnTo>
                    <a:pt x="6019" y="123761"/>
                  </a:lnTo>
                  <a:lnTo>
                    <a:pt x="0" y="168523"/>
                  </a:lnTo>
                  <a:lnTo>
                    <a:pt x="0" y="842650"/>
                  </a:lnTo>
                  <a:lnTo>
                    <a:pt x="6019" y="887454"/>
                  </a:lnTo>
                  <a:lnTo>
                    <a:pt x="23006" y="927712"/>
                  </a:lnTo>
                  <a:lnTo>
                    <a:pt x="49358" y="961819"/>
                  </a:lnTo>
                  <a:lnTo>
                    <a:pt x="83470" y="988168"/>
                  </a:lnTo>
                  <a:lnTo>
                    <a:pt x="123736" y="1005155"/>
                  </a:lnTo>
                  <a:lnTo>
                    <a:pt x="168554" y="1011173"/>
                  </a:lnTo>
                  <a:lnTo>
                    <a:pt x="5222382" y="1011173"/>
                  </a:lnTo>
                  <a:lnTo>
                    <a:pt x="5267144" y="1005155"/>
                  </a:lnTo>
                  <a:lnTo>
                    <a:pt x="5307390" y="988168"/>
                  </a:lnTo>
                  <a:lnTo>
                    <a:pt x="5341505" y="961819"/>
                  </a:lnTo>
                  <a:lnTo>
                    <a:pt x="5367873" y="927712"/>
                  </a:lnTo>
                  <a:lnTo>
                    <a:pt x="5384878" y="887454"/>
                  </a:lnTo>
                  <a:lnTo>
                    <a:pt x="5390906" y="842650"/>
                  </a:lnTo>
                  <a:lnTo>
                    <a:pt x="5390906" y="168523"/>
                  </a:lnTo>
                  <a:lnTo>
                    <a:pt x="5384878" y="123761"/>
                  </a:lnTo>
                  <a:lnTo>
                    <a:pt x="5367873" y="83515"/>
                  </a:lnTo>
                  <a:lnTo>
                    <a:pt x="5341505" y="49400"/>
                  </a:lnTo>
                  <a:lnTo>
                    <a:pt x="5307390" y="23032"/>
                  </a:lnTo>
                  <a:lnTo>
                    <a:pt x="5267144" y="6027"/>
                  </a:lnTo>
                  <a:lnTo>
                    <a:pt x="522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2365" y="901689"/>
              <a:ext cx="5391150" cy="1011555"/>
            </a:xfrm>
            <a:custGeom>
              <a:avLst/>
              <a:gdLst/>
              <a:ahLst/>
              <a:cxnLst/>
              <a:rect l="l" t="t" r="r" b="b"/>
              <a:pathLst>
                <a:path w="5391150" h="1011555">
                  <a:moveTo>
                    <a:pt x="0" y="168523"/>
                  </a:moveTo>
                  <a:lnTo>
                    <a:pt x="6019" y="123761"/>
                  </a:lnTo>
                  <a:lnTo>
                    <a:pt x="23006" y="83515"/>
                  </a:lnTo>
                  <a:lnTo>
                    <a:pt x="49358" y="49400"/>
                  </a:lnTo>
                  <a:lnTo>
                    <a:pt x="83470" y="23032"/>
                  </a:lnTo>
                  <a:lnTo>
                    <a:pt x="123736" y="6027"/>
                  </a:lnTo>
                  <a:lnTo>
                    <a:pt x="168554" y="0"/>
                  </a:lnTo>
                  <a:lnTo>
                    <a:pt x="5222382" y="0"/>
                  </a:lnTo>
                  <a:lnTo>
                    <a:pt x="5267144" y="6027"/>
                  </a:lnTo>
                  <a:lnTo>
                    <a:pt x="5307390" y="23032"/>
                  </a:lnTo>
                  <a:lnTo>
                    <a:pt x="5341505" y="49400"/>
                  </a:lnTo>
                  <a:lnTo>
                    <a:pt x="5367873" y="83515"/>
                  </a:lnTo>
                  <a:lnTo>
                    <a:pt x="5384878" y="123761"/>
                  </a:lnTo>
                  <a:lnTo>
                    <a:pt x="5390906" y="168523"/>
                  </a:lnTo>
                  <a:lnTo>
                    <a:pt x="5390906" y="842650"/>
                  </a:lnTo>
                  <a:lnTo>
                    <a:pt x="5384878" y="887454"/>
                  </a:lnTo>
                  <a:lnTo>
                    <a:pt x="5367873" y="927712"/>
                  </a:lnTo>
                  <a:lnTo>
                    <a:pt x="5341505" y="961819"/>
                  </a:lnTo>
                  <a:lnTo>
                    <a:pt x="5307390" y="988168"/>
                  </a:lnTo>
                  <a:lnTo>
                    <a:pt x="5267144" y="1005155"/>
                  </a:lnTo>
                  <a:lnTo>
                    <a:pt x="5222382" y="1011173"/>
                  </a:lnTo>
                  <a:lnTo>
                    <a:pt x="168554" y="1011173"/>
                  </a:lnTo>
                  <a:lnTo>
                    <a:pt x="123736" y="1005155"/>
                  </a:lnTo>
                  <a:lnTo>
                    <a:pt x="83470" y="988168"/>
                  </a:lnTo>
                  <a:lnTo>
                    <a:pt x="49358" y="961819"/>
                  </a:lnTo>
                  <a:lnTo>
                    <a:pt x="23006" y="927712"/>
                  </a:lnTo>
                  <a:lnTo>
                    <a:pt x="6019" y="887454"/>
                  </a:lnTo>
                  <a:lnTo>
                    <a:pt x="0" y="842650"/>
                  </a:lnTo>
                  <a:lnTo>
                    <a:pt x="0" y="168523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51353" y="1182685"/>
            <a:ext cx="402526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ENV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keyword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used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define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environment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variables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runtime.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0579" y="2399414"/>
            <a:ext cx="4400550" cy="1987550"/>
            <a:chOff x="3410579" y="2399414"/>
            <a:chExt cx="4400550" cy="1987550"/>
          </a:xfrm>
        </p:grpSpPr>
        <p:sp>
          <p:nvSpPr>
            <p:cNvPr id="18" name="object 18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062" y="1974485"/>
                  </a:lnTo>
                  <a:lnTo>
                    <a:pt x="4387473" y="1974485"/>
                  </a:lnTo>
                  <a:lnTo>
                    <a:pt x="4387473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6929" y="2405765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473" y="329052"/>
                  </a:lnTo>
                  <a:lnTo>
                    <a:pt x="4387473" y="1974485"/>
                  </a:lnTo>
                  <a:lnTo>
                    <a:pt x="329062" y="1974485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63848" y="4411976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0345" y="2223278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3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8636" y="2586289"/>
            <a:ext cx="292227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5020">
              <a:lnSpc>
                <a:spcPts val="1650"/>
              </a:lnSpc>
              <a:spcBef>
                <a:spcPts val="65"/>
              </a:spcBef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apache2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sz="1350" dirty="0">
                <a:latin typeface="Calibri"/>
                <a:cs typeface="Calibri"/>
              </a:rPr>
              <a:t>ENTRYPOINT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apachectl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–D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Calibri"/>
                <a:cs typeface="Calibri"/>
              </a:rPr>
              <a:t>ENV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name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Devops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6"/>
            <a:ext cx="6559864" cy="6040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600" b="0" dirty="0">
                <a:solidFill>
                  <a:srgbClr val="2F233B"/>
                </a:solidFill>
                <a:latin typeface="Lucida Grande" panose="020B0600040502020204" pitchFamily="34" charset="0"/>
              </a:rPr>
              <a:t>Running the Sample Dockerfile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2720" y="1068637"/>
            <a:ext cx="37153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Let’s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how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this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sample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Dockerfile</a:t>
            </a:r>
            <a:r>
              <a:rPr sz="1350" spc="-20" dirty="0">
                <a:latin typeface="Calibri"/>
                <a:cs typeface="Calibri"/>
              </a:rPr>
              <a:t> now.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1851" y="2034285"/>
            <a:ext cx="4400550" cy="1987550"/>
            <a:chOff x="2371851" y="2034285"/>
            <a:chExt cx="4400550" cy="1987550"/>
          </a:xfrm>
        </p:grpSpPr>
        <p:sp>
          <p:nvSpPr>
            <p:cNvPr id="5" name="object 5"/>
            <p:cNvSpPr/>
            <p:nvPr/>
          </p:nvSpPr>
          <p:spPr>
            <a:xfrm>
              <a:off x="2378202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4058411" y="0"/>
                  </a:moveTo>
                  <a:lnTo>
                    <a:pt x="0" y="0"/>
                  </a:lnTo>
                  <a:lnTo>
                    <a:pt x="0" y="1645407"/>
                  </a:lnTo>
                  <a:lnTo>
                    <a:pt x="329183" y="1974521"/>
                  </a:lnTo>
                  <a:lnTo>
                    <a:pt x="4387595" y="1974521"/>
                  </a:lnTo>
                  <a:lnTo>
                    <a:pt x="4387595" y="329052"/>
                  </a:lnTo>
                  <a:lnTo>
                    <a:pt x="40584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8202" y="2040636"/>
              <a:ext cx="4387850" cy="1974850"/>
            </a:xfrm>
            <a:custGeom>
              <a:avLst/>
              <a:gdLst/>
              <a:ahLst/>
              <a:cxnLst/>
              <a:rect l="l" t="t" r="r" b="b"/>
              <a:pathLst>
                <a:path w="4387850" h="1974850">
                  <a:moveTo>
                    <a:pt x="0" y="0"/>
                  </a:moveTo>
                  <a:lnTo>
                    <a:pt x="4058411" y="0"/>
                  </a:lnTo>
                  <a:lnTo>
                    <a:pt x="4387595" y="329052"/>
                  </a:lnTo>
                  <a:lnTo>
                    <a:pt x="4387595" y="1974521"/>
                  </a:lnTo>
                  <a:lnTo>
                    <a:pt x="329183" y="1974521"/>
                  </a:lnTo>
                  <a:lnTo>
                    <a:pt x="0" y="1645407"/>
                  </a:lnTo>
                  <a:lnTo>
                    <a:pt x="0" y="0"/>
                  </a:lnTo>
                  <a:close/>
                </a:path>
              </a:pathLst>
            </a:custGeom>
            <a:ln w="12701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4100" y="4045904"/>
            <a:ext cx="529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608" y="1858280"/>
            <a:ext cx="899160" cy="30035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127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887" y="2220528"/>
            <a:ext cx="288480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FROM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56920">
              <a:lnSpc>
                <a:spcPts val="1660"/>
              </a:lnSpc>
              <a:spcBef>
                <a:spcPts val="55"/>
              </a:spcBef>
            </a:pPr>
            <a:r>
              <a:rPr sz="1350" dirty="0">
                <a:latin typeface="Calibri"/>
                <a:cs typeface="Calibri"/>
              </a:rPr>
              <a:t>RUN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apt-</a:t>
            </a:r>
            <a:r>
              <a:rPr sz="1350" spc="-10" dirty="0">
                <a:latin typeface="Calibri"/>
                <a:cs typeface="Calibri"/>
              </a:rPr>
              <a:t>get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-y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apache2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.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sz="1350" dirty="0">
                <a:latin typeface="Calibri"/>
                <a:cs typeface="Calibri"/>
              </a:rPr>
              <a:t>ENTRYPOINT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apachectl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-D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Calibri"/>
                <a:cs typeface="Calibri"/>
              </a:rPr>
              <a:t>ENV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name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Devops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476375"/>
            <a:ext cx="3667125" cy="2705100"/>
            <a:chOff x="4791075" y="1476375"/>
            <a:chExt cx="3667125" cy="2705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76375"/>
              <a:ext cx="3667125" cy="2705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5"/>
                  </a:lnTo>
                  <a:lnTo>
                    <a:pt x="342035" y="10043"/>
                  </a:lnTo>
                  <a:lnTo>
                    <a:pt x="297808" y="22198"/>
                  </a:lnTo>
                  <a:lnTo>
                    <a:pt x="255594" y="38756"/>
                  </a:lnTo>
                  <a:lnTo>
                    <a:pt x="215658" y="59450"/>
                  </a:lnTo>
                  <a:lnTo>
                    <a:pt x="178266" y="84015"/>
                  </a:lnTo>
                  <a:lnTo>
                    <a:pt x="143683" y="112185"/>
                  </a:lnTo>
                  <a:lnTo>
                    <a:pt x="112175" y="143695"/>
                  </a:lnTo>
                  <a:lnTo>
                    <a:pt x="84006" y="178279"/>
                  </a:lnTo>
                  <a:lnTo>
                    <a:pt x="59443" y="215671"/>
                  </a:lnTo>
                  <a:lnTo>
                    <a:pt x="38751" y="255607"/>
                  </a:lnTo>
                  <a:lnTo>
                    <a:pt x="22196" y="297820"/>
                  </a:lnTo>
                  <a:lnTo>
                    <a:pt x="10041" y="342045"/>
                  </a:lnTo>
                  <a:lnTo>
                    <a:pt x="2554" y="388016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62"/>
                  </a:lnTo>
                  <a:lnTo>
                    <a:pt x="10041" y="2270830"/>
                  </a:lnTo>
                  <a:lnTo>
                    <a:pt x="22196" y="2315053"/>
                  </a:lnTo>
                  <a:lnTo>
                    <a:pt x="38751" y="2357265"/>
                  </a:lnTo>
                  <a:lnTo>
                    <a:pt x="59443" y="2397200"/>
                  </a:lnTo>
                  <a:lnTo>
                    <a:pt x="84006" y="2434593"/>
                  </a:lnTo>
                  <a:lnTo>
                    <a:pt x="112175" y="2469178"/>
                  </a:lnTo>
                  <a:lnTo>
                    <a:pt x="143683" y="2500690"/>
                  </a:lnTo>
                  <a:lnTo>
                    <a:pt x="178266" y="2528862"/>
                  </a:lnTo>
                  <a:lnTo>
                    <a:pt x="215658" y="2553428"/>
                  </a:lnTo>
                  <a:lnTo>
                    <a:pt x="255594" y="2574124"/>
                  </a:lnTo>
                  <a:lnTo>
                    <a:pt x="297808" y="2590684"/>
                  </a:lnTo>
                  <a:lnTo>
                    <a:pt x="342035" y="2602841"/>
                  </a:lnTo>
                  <a:lnTo>
                    <a:pt x="388010" y="2610330"/>
                  </a:lnTo>
                  <a:lnTo>
                    <a:pt x="435467" y="2612885"/>
                  </a:lnTo>
                  <a:lnTo>
                    <a:pt x="3134593" y="2612885"/>
                  </a:lnTo>
                  <a:lnTo>
                    <a:pt x="3182051" y="2610330"/>
                  </a:lnTo>
                  <a:lnTo>
                    <a:pt x="3228026" y="2602841"/>
                  </a:lnTo>
                  <a:lnTo>
                    <a:pt x="3272255" y="2590684"/>
                  </a:lnTo>
                  <a:lnTo>
                    <a:pt x="3314472" y="2574124"/>
                  </a:lnTo>
                  <a:lnTo>
                    <a:pt x="3354410" y="2553428"/>
                  </a:lnTo>
                  <a:lnTo>
                    <a:pt x="3391805" y="2528862"/>
                  </a:lnTo>
                  <a:lnTo>
                    <a:pt x="3426391" y="2500690"/>
                  </a:lnTo>
                  <a:lnTo>
                    <a:pt x="3457903" y="2469178"/>
                  </a:lnTo>
                  <a:lnTo>
                    <a:pt x="3486074" y="2434593"/>
                  </a:lnTo>
                  <a:lnTo>
                    <a:pt x="3510640" y="2397200"/>
                  </a:lnTo>
                  <a:lnTo>
                    <a:pt x="3531334" y="2357265"/>
                  </a:lnTo>
                  <a:lnTo>
                    <a:pt x="3547892" y="2315053"/>
                  </a:lnTo>
                  <a:lnTo>
                    <a:pt x="3560048" y="2270830"/>
                  </a:lnTo>
                  <a:lnTo>
                    <a:pt x="3567536" y="2224862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16"/>
                  </a:lnTo>
                  <a:lnTo>
                    <a:pt x="3560048" y="342045"/>
                  </a:lnTo>
                  <a:lnTo>
                    <a:pt x="3547892" y="297820"/>
                  </a:lnTo>
                  <a:lnTo>
                    <a:pt x="3531334" y="255607"/>
                  </a:lnTo>
                  <a:lnTo>
                    <a:pt x="3510640" y="215671"/>
                  </a:lnTo>
                  <a:lnTo>
                    <a:pt x="3486074" y="178279"/>
                  </a:lnTo>
                  <a:lnTo>
                    <a:pt x="3457903" y="143695"/>
                  </a:lnTo>
                  <a:lnTo>
                    <a:pt x="3426391" y="112185"/>
                  </a:lnTo>
                  <a:lnTo>
                    <a:pt x="3391805" y="84015"/>
                  </a:lnTo>
                  <a:lnTo>
                    <a:pt x="3354410" y="59450"/>
                  </a:lnTo>
                  <a:lnTo>
                    <a:pt x="3314472" y="38756"/>
                  </a:lnTo>
                  <a:lnTo>
                    <a:pt x="3272255" y="22198"/>
                  </a:lnTo>
                  <a:lnTo>
                    <a:pt x="3228026" y="10043"/>
                  </a:lnTo>
                  <a:lnTo>
                    <a:pt x="3182051" y="2555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16"/>
                  </a:lnTo>
                  <a:lnTo>
                    <a:pt x="10041" y="342045"/>
                  </a:lnTo>
                  <a:lnTo>
                    <a:pt x="22196" y="297820"/>
                  </a:lnTo>
                  <a:lnTo>
                    <a:pt x="38751" y="255607"/>
                  </a:lnTo>
                  <a:lnTo>
                    <a:pt x="59443" y="215671"/>
                  </a:lnTo>
                  <a:lnTo>
                    <a:pt x="84006" y="178279"/>
                  </a:lnTo>
                  <a:lnTo>
                    <a:pt x="112175" y="143695"/>
                  </a:lnTo>
                  <a:lnTo>
                    <a:pt x="143683" y="112185"/>
                  </a:lnTo>
                  <a:lnTo>
                    <a:pt x="178266" y="84015"/>
                  </a:lnTo>
                  <a:lnTo>
                    <a:pt x="215658" y="59450"/>
                  </a:lnTo>
                  <a:lnTo>
                    <a:pt x="255594" y="38756"/>
                  </a:lnTo>
                  <a:lnTo>
                    <a:pt x="297808" y="22198"/>
                  </a:lnTo>
                  <a:lnTo>
                    <a:pt x="342035" y="10043"/>
                  </a:lnTo>
                  <a:lnTo>
                    <a:pt x="388010" y="2555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5"/>
                  </a:lnTo>
                  <a:lnTo>
                    <a:pt x="3228026" y="10043"/>
                  </a:lnTo>
                  <a:lnTo>
                    <a:pt x="3272255" y="22198"/>
                  </a:lnTo>
                  <a:lnTo>
                    <a:pt x="3314472" y="38756"/>
                  </a:lnTo>
                  <a:lnTo>
                    <a:pt x="3354410" y="59450"/>
                  </a:lnTo>
                  <a:lnTo>
                    <a:pt x="3391805" y="84015"/>
                  </a:lnTo>
                  <a:lnTo>
                    <a:pt x="3426391" y="112185"/>
                  </a:lnTo>
                  <a:lnTo>
                    <a:pt x="3457903" y="143695"/>
                  </a:lnTo>
                  <a:lnTo>
                    <a:pt x="3486074" y="178279"/>
                  </a:lnTo>
                  <a:lnTo>
                    <a:pt x="3510640" y="215671"/>
                  </a:lnTo>
                  <a:lnTo>
                    <a:pt x="3531334" y="255607"/>
                  </a:lnTo>
                  <a:lnTo>
                    <a:pt x="3547892" y="297820"/>
                  </a:lnTo>
                  <a:lnTo>
                    <a:pt x="3560048" y="342045"/>
                  </a:lnTo>
                  <a:lnTo>
                    <a:pt x="3567536" y="388016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62"/>
                  </a:lnTo>
                  <a:lnTo>
                    <a:pt x="3560048" y="2270830"/>
                  </a:lnTo>
                  <a:lnTo>
                    <a:pt x="3547892" y="2315053"/>
                  </a:lnTo>
                  <a:lnTo>
                    <a:pt x="3531334" y="2357265"/>
                  </a:lnTo>
                  <a:lnTo>
                    <a:pt x="3510640" y="2397200"/>
                  </a:lnTo>
                  <a:lnTo>
                    <a:pt x="3486074" y="2434593"/>
                  </a:lnTo>
                  <a:lnTo>
                    <a:pt x="3457903" y="2469178"/>
                  </a:lnTo>
                  <a:lnTo>
                    <a:pt x="3426391" y="2500690"/>
                  </a:lnTo>
                  <a:lnTo>
                    <a:pt x="3391805" y="2528862"/>
                  </a:lnTo>
                  <a:lnTo>
                    <a:pt x="3354410" y="2553428"/>
                  </a:lnTo>
                  <a:lnTo>
                    <a:pt x="3314472" y="2574124"/>
                  </a:lnTo>
                  <a:lnTo>
                    <a:pt x="3272255" y="2590684"/>
                  </a:lnTo>
                  <a:lnTo>
                    <a:pt x="3228026" y="2602841"/>
                  </a:lnTo>
                  <a:lnTo>
                    <a:pt x="3182051" y="2610330"/>
                  </a:lnTo>
                  <a:lnTo>
                    <a:pt x="3134593" y="2612885"/>
                  </a:lnTo>
                  <a:lnTo>
                    <a:pt x="435467" y="2612885"/>
                  </a:lnTo>
                  <a:lnTo>
                    <a:pt x="388010" y="2610330"/>
                  </a:lnTo>
                  <a:lnTo>
                    <a:pt x="342035" y="2602841"/>
                  </a:lnTo>
                  <a:lnTo>
                    <a:pt x="297808" y="2590684"/>
                  </a:lnTo>
                  <a:lnTo>
                    <a:pt x="255594" y="2574124"/>
                  </a:lnTo>
                  <a:lnTo>
                    <a:pt x="215658" y="2553428"/>
                  </a:lnTo>
                  <a:lnTo>
                    <a:pt x="178266" y="2528862"/>
                  </a:lnTo>
                  <a:lnTo>
                    <a:pt x="143683" y="2500690"/>
                  </a:lnTo>
                  <a:lnTo>
                    <a:pt x="112175" y="2469178"/>
                  </a:lnTo>
                  <a:lnTo>
                    <a:pt x="84006" y="2434593"/>
                  </a:lnTo>
                  <a:lnTo>
                    <a:pt x="59443" y="2397200"/>
                  </a:lnTo>
                  <a:lnTo>
                    <a:pt x="38751" y="2357265"/>
                  </a:lnTo>
                  <a:lnTo>
                    <a:pt x="22196" y="2315053"/>
                  </a:lnTo>
                  <a:lnTo>
                    <a:pt x="10041" y="2270830"/>
                  </a:lnTo>
                  <a:lnTo>
                    <a:pt x="2554" y="2224862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Problems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before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Virtualization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53634" y="1815143"/>
            <a:ext cx="2714625" cy="209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Buying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servers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expensive.</a:t>
            </a:r>
            <a:endParaRPr sz="1350">
              <a:latin typeface="Lucida Grande"/>
              <a:cs typeface="Calibri"/>
            </a:endParaRPr>
          </a:p>
          <a:p>
            <a:pPr marL="12700" marR="170815">
              <a:lnSpc>
                <a:spcPct val="102200"/>
              </a:lnSpc>
              <a:spcBef>
                <a:spcPts val="1575"/>
              </a:spcBef>
            </a:pPr>
            <a:r>
              <a:rPr sz="1350" dirty="0">
                <a:latin typeface="Lucida Grande"/>
                <a:cs typeface="Calibri"/>
              </a:rPr>
              <a:t>Resources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were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utilized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their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full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potential.</a:t>
            </a:r>
            <a:endParaRPr sz="1350">
              <a:latin typeface="Lucida Grande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Lucida Grande"/>
              <a:cs typeface="Calibri"/>
            </a:endParaRPr>
          </a:p>
          <a:p>
            <a:pPr marL="12700" marR="5080">
              <a:lnSpc>
                <a:spcPts val="1580"/>
              </a:lnSpc>
            </a:pP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process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getting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time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consuming.</a:t>
            </a:r>
            <a:endParaRPr sz="1350">
              <a:latin typeface="Lucida Grande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1350" dirty="0">
                <a:latin typeface="Lucida Grande"/>
                <a:cs typeface="Calibri"/>
              </a:rPr>
              <a:t>Disaster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recovery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was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difficult.</a:t>
            </a:r>
            <a:endParaRPr sz="1350">
              <a:latin typeface="Lucida Grande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99116" y="1777362"/>
            <a:ext cx="304165" cy="1977389"/>
            <a:chOff x="4999116" y="1777362"/>
            <a:chExt cx="304165" cy="19773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1777362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2279255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1524" y="2859774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116" y="3453116"/>
              <a:ext cx="301129" cy="30112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025" y="1775335"/>
            <a:ext cx="2030752" cy="2062986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3677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1.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First,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create</a:t>
            </a:r>
            <a:r>
              <a:rPr sz="1350" spc="-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folder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docker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in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home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directory.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793" y="1776222"/>
            <a:ext cx="4296398" cy="159092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775080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2.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Enter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into this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directory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create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file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called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‘Dockerfile’,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 the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same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contents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sample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369" y="1694511"/>
            <a:ext cx="4763140" cy="254355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49244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3.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Create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more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called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‘index.html’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with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contents.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893" y="1551941"/>
            <a:ext cx="4982198" cy="224815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6553834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4.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Now,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pass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 marL="2186305">
              <a:lnSpc>
                <a:spcPct val="100000"/>
              </a:lnSpc>
              <a:spcBef>
                <a:spcPts val="1614"/>
              </a:spcBef>
            </a:pP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build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&lt;directory-of-</a:t>
            </a:r>
            <a:r>
              <a:rPr sz="1350" b="1" spc="-10" dirty="0">
                <a:latin typeface="Calibri"/>
                <a:cs typeface="Calibri"/>
              </a:rPr>
              <a:t>dockerfile&gt;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-t</a:t>
            </a:r>
            <a:r>
              <a:rPr sz="1350" spc="-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&lt;name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781" y="1758933"/>
            <a:ext cx="4021195" cy="306769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597916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5.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Finally,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run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this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built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image,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 marL="2748915">
              <a:lnSpc>
                <a:spcPct val="100000"/>
              </a:lnSpc>
              <a:spcBef>
                <a:spcPts val="1614"/>
              </a:spcBef>
            </a:pPr>
            <a:r>
              <a:rPr sz="1350" b="1" dirty="0">
                <a:latin typeface="Calibri"/>
                <a:cs typeface="Calibri"/>
              </a:rPr>
              <a:t>docker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run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–it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–p</a:t>
            </a:r>
            <a:r>
              <a:rPr sz="1350" spc="-9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81:80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Calibri"/>
                <a:cs typeface="Calibri"/>
              </a:rPr>
              <a:t>–d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intellipaat/custom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91" y="2110102"/>
            <a:ext cx="7601953" cy="135267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36582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6.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Calibri"/>
                <a:cs typeface="Calibri"/>
              </a:rPr>
              <a:t>Now,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navigate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to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server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IP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address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port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81.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6525" y="1609725"/>
            <a:ext cx="3848735" cy="2657475"/>
            <a:chOff x="2676525" y="1609725"/>
            <a:chExt cx="3848735" cy="2657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525" y="1609725"/>
              <a:ext cx="3848112" cy="2657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0018" y="1636571"/>
              <a:ext cx="3743827" cy="2553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5324" y="1631810"/>
              <a:ext cx="3753485" cy="2562860"/>
            </a:xfrm>
            <a:custGeom>
              <a:avLst/>
              <a:gdLst/>
              <a:ahLst/>
              <a:cxnLst/>
              <a:rect l="l" t="t" r="r" b="b"/>
              <a:pathLst>
                <a:path w="3753485" h="2562860">
                  <a:moveTo>
                    <a:pt x="0" y="2562605"/>
                  </a:moveTo>
                  <a:lnTo>
                    <a:pt x="3753337" y="2562605"/>
                  </a:lnTo>
                  <a:lnTo>
                    <a:pt x="3753337" y="0"/>
                  </a:lnTo>
                  <a:lnTo>
                    <a:pt x="0" y="0"/>
                  </a:lnTo>
                  <a:lnTo>
                    <a:pt x="0" y="2562605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Running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dirty="0"/>
              <a:t>Sample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spc="-10" dirty="0"/>
              <a:t>Dockerfile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1068637"/>
            <a:ext cx="820800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7.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Finally,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login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into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container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and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check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variable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$name.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It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will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have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same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value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as</a:t>
            </a:r>
            <a:r>
              <a:rPr sz="1350" spc="-1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given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in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367" y="1810892"/>
            <a:ext cx="6611233" cy="1781427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8" y="3489641"/>
            <a:ext cx="1040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E7E7E"/>
                </a:solidFill>
                <a:latin typeface="Arial"/>
                <a:cs typeface="Arial"/>
              </a:rPr>
              <a:t>Quiz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5060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Containers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include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1704975"/>
            <a:ext cx="3162300" cy="1133475"/>
            <a:chOff x="485775" y="1704975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3416" y="1838640"/>
            <a:ext cx="54927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spc="-2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245" algn="l"/>
              </a:tabLst>
            </a:pPr>
            <a:r>
              <a:rPr sz="1350" spc="-10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5060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Containers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include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825" y="1704975"/>
            <a:ext cx="3124200" cy="561975"/>
            <a:chOff x="504825" y="1704975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3416" y="1838640"/>
            <a:ext cx="5111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A.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5775" y="2228850"/>
            <a:ext cx="3162300" cy="609600"/>
            <a:chOff x="485775" y="2228850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314575"/>
              <a:ext cx="914400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113" y="227076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416" y="2384740"/>
            <a:ext cx="5594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250" y="3257550"/>
            <a:ext cx="7629525" cy="990600"/>
            <a:chOff x="857250" y="3257550"/>
            <a:chExt cx="7629525" cy="990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3257550"/>
              <a:ext cx="7629525" cy="990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7382368" y="0"/>
                  </a:moveTo>
                  <a:lnTo>
                    <a:pt x="150540" y="0"/>
                  </a:lnTo>
                  <a:lnTo>
                    <a:pt x="102958" y="7665"/>
                  </a:lnTo>
                  <a:lnTo>
                    <a:pt x="61633" y="29015"/>
                  </a:lnTo>
                  <a:lnTo>
                    <a:pt x="29045" y="61583"/>
                  </a:lnTo>
                  <a:lnTo>
                    <a:pt x="7674" y="102898"/>
                  </a:lnTo>
                  <a:lnTo>
                    <a:pt x="0" y="150494"/>
                  </a:lnTo>
                  <a:lnTo>
                    <a:pt x="0" y="752618"/>
                  </a:lnTo>
                  <a:lnTo>
                    <a:pt x="7674" y="800200"/>
                  </a:lnTo>
                  <a:lnTo>
                    <a:pt x="29045" y="841525"/>
                  </a:lnTo>
                  <a:lnTo>
                    <a:pt x="61633" y="874113"/>
                  </a:lnTo>
                  <a:lnTo>
                    <a:pt x="102958" y="895484"/>
                  </a:lnTo>
                  <a:lnTo>
                    <a:pt x="150540" y="903158"/>
                  </a:lnTo>
                  <a:lnTo>
                    <a:pt x="7382368" y="903158"/>
                  </a:lnTo>
                  <a:lnTo>
                    <a:pt x="7429959" y="895484"/>
                  </a:lnTo>
                  <a:lnTo>
                    <a:pt x="7471271" y="874113"/>
                  </a:lnTo>
                  <a:lnTo>
                    <a:pt x="7503835" y="841525"/>
                  </a:lnTo>
                  <a:lnTo>
                    <a:pt x="7525183" y="800200"/>
                  </a:lnTo>
                  <a:lnTo>
                    <a:pt x="7532848" y="752618"/>
                  </a:lnTo>
                  <a:lnTo>
                    <a:pt x="7532848" y="150494"/>
                  </a:lnTo>
                  <a:lnTo>
                    <a:pt x="7525183" y="102898"/>
                  </a:lnTo>
                  <a:lnTo>
                    <a:pt x="7503835" y="61583"/>
                  </a:lnTo>
                  <a:lnTo>
                    <a:pt x="7471271" y="29015"/>
                  </a:lnTo>
                  <a:lnTo>
                    <a:pt x="7429959" y="7665"/>
                  </a:lnTo>
                  <a:lnTo>
                    <a:pt x="7382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77467" y="3274445"/>
              <a:ext cx="7533005" cy="903605"/>
            </a:xfrm>
            <a:custGeom>
              <a:avLst/>
              <a:gdLst/>
              <a:ahLst/>
              <a:cxnLst/>
              <a:rect l="l" t="t" r="r" b="b"/>
              <a:pathLst>
                <a:path w="7533005" h="903604">
                  <a:moveTo>
                    <a:pt x="0" y="150494"/>
                  </a:moveTo>
                  <a:lnTo>
                    <a:pt x="7674" y="102898"/>
                  </a:lnTo>
                  <a:lnTo>
                    <a:pt x="29045" y="61583"/>
                  </a:lnTo>
                  <a:lnTo>
                    <a:pt x="61633" y="29015"/>
                  </a:lnTo>
                  <a:lnTo>
                    <a:pt x="102958" y="7665"/>
                  </a:lnTo>
                  <a:lnTo>
                    <a:pt x="150540" y="0"/>
                  </a:lnTo>
                  <a:lnTo>
                    <a:pt x="7382368" y="0"/>
                  </a:lnTo>
                  <a:lnTo>
                    <a:pt x="7429959" y="7665"/>
                  </a:lnTo>
                  <a:lnTo>
                    <a:pt x="7471271" y="29015"/>
                  </a:lnTo>
                  <a:lnTo>
                    <a:pt x="7503835" y="61583"/>
                  </a:lnTo>
                  <a:lnTo>
                    <a:pt x="7525183" y="102898"/>
                  </a:lnTo>
                  <a:lnTo>
                    <a:pt x="7532848" y="150494"/>
                  </a:lnTo>
                  <a:lnTo>
                    <a:pt x="7532848" y="752618"/>
                  </a:lnTo>
                  <a:lnTo>
                    <a:pt x="7525183" y="800200"/>
                  </a:lnTo>
                  <a:lnTo>
                    <a:pt x="7503835" y="841525"/>
                  </a:lnTo>
                  <a:lnTo>
                    <a:pt x="7471271" y="874113"/>
                  </a:lnTo>
                  <a:lnTo>
                    <a:pt x="7429959" y="895484"/>
                  </a:lnTo>
                  <a:lnTo>
                    <a:pt x="7382368" y="903158"/>
                  </a:lnTo>
                  <a:lnTo>
                    <a:pt x="150540" y="903158"/>
                  </a:lnTo>
                  <a:lnTo>
                    <a:pt x="102958" y="895484"/>
                  </a:lnTo>
                  <a:lnTo>
                    <a:pt x="61633" y="874113"/>
                  </a:lnTo>
                  <a:lnTo>
                    <a:pt x="29045" y="841525"/>
                  </a:lnTo>
                  <a:lnTo>
                    <a:pt x="7674" y="800200"/>
                  </a:lnTo>
                  <a:lnTo>
                    <a:pt x="0" y="752618"/>
                  </a:lnTo>
                  <a:lnTo>
                    <a:pt x="0" y="15049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After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Virtualization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9769" y="3433211"/>
            <a:ext cx="673227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65835" marR="5080" indent="-953769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/>
                <a:cs typeface="Calibri"/>
              </a:rPr>
              <a:t>Windows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Ubuntu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now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same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server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parallel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using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Virtualization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technology.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This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accounts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for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better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CPU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utilization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cost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savings!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09750" y="1095375"/>
            <a:ext cx="5905500" cy="1495425"/>
            <a:chOff x="1809750" y="1095375"/>
            <a:chExt cx="5905500" cy="1495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1095375"/>
              <a:ext cx="5905500" cy="1495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5580878" y="0"/>
                  </a:moveTo>
                  <a:lnTo>
                    <a:pt x="234314" y="0"/>
                  </a:lnTo>
                  <a:lnTo>
                    <a:pt x="187088" y="4754"/>
                  </a:lnTo>
                  <a:lnTo>
                    <a:pt x="143103" y="18390"/>
                  </a:lnTo>
                  <a:lnTo>
                    <a:pt x="103301" y="39971"/>
                  </a:lnTo>
                  <a:lnTo>
                    <a:pt x="68624" y="68557"/>
                  </a:lnTo>
                  <a:lnTo>
                    <a:pt x="40014" y="103209"/>
                  </a:lnTo>
                  <a:lnTo>
                    <a:pt x="18411" y="142989"/>
                  </a:lnTo>
                  <a:lnTo>
                    <a:pt x="4759" y="186958"/>
                  </a:lnTo>
                  <a:lnTo>
                    <a:pt x="0" y="234177"/>
                  </a:lnTo>
                  <a:lnTo>
                    <a:pt x="0" y="1170934"/>
                  </a:lnTo>
                  <a:lnTo>
                    <a:pt x="4759" y="1218157"/>
                  </a:lnTo>
                  <a:lnTo>
                    <a:pt x="18411" y="1262141"/>
                  </a:lnTo>
                  <a:lnTo>
                    <a:pt x="40014" y="1301942"/>
                  </a:lnTo>
                  <a:lnTo>
                    <a:pt x="68624" y="1336620"/>
                  </a:lnTo>
                  <a:lnTo>
                    <a:pt x="103301" y="1365232"/>
                  </a:lnTo>
                  <a:lnTo>
                    <a:pt x="143103" y="1386836"/>
                  </a:lnTo>
                  <a:lnTo>
                    <a:pt x="187088" y="1400489"/>
                  </a:lnTo>
                  <a:lnTo>
                    <a:pt x="234314" y="1405249"/>
                  </a:lnTo>
                  <a:lnTo>
                    <a:pt x="5580878" y="1405249"/>
                  </a:lnTo>
                  <a:lnTo>
                    <a:pt x="5628099" y="1400489"/>
                  </a:lnTo>
                  <a:lnTo>
                    <a:pt x="5672072" y="1386836"/>
                  </a:lnTo>
                  <a:lnTo>
                    <a:pt x="5711856" y="1365232"/>
                  </a:lnTo>
                  <a:lnTo>
                    <a:pt x="5746514" y="1336620"/>
                  </a:lnTo>
                  <a:lnTo>
                    <a:pt x="5775105" y="1301942"/>
                  </a:lnTo>
                  <a:lnTo>
                    <a:pt x="5796691" y="1262141"/>
                  </a:lnTo>
                  <a:lnTo>
                    <a:pt x="5810331" y="1218157"/>
                  </a:lnTo>
                  <a:lnTo>
                    <a:pt x="5815087" y="1170934"/>
                  </a:lnTo>
                  <a:lnTo>
                    <a:pt x="5815087" y="234177"/>
                  </a:lnTo>
                  <a:lnTo>
                    <a:pt x="5810331" y="186958"/>
                  </a:lnTo>
                  <a:lnTo>
                    <a:pt x="5796691" y="142989"/>
                  </a:lnTo>
                  <a:lnTo>
                    <a:pt x="5775105" y="103209"/>
                  </a:lnTo>
                  <a:lnTo>
                    <a:pt x="5746514" y="68557"/>
                  </a:lnTo>
                  <a:lnTo>
                    <a:pt x="5711856" y="39971"/>
                  </a:lnTo>
                  <a:lnTo>
                    <a:pt x="5672072" y="18390"/>
                  </a:lnTo>
                  <a:lnTo>
                    <a:pt x="5628099" y="4754"/>
                  </a:lnTo>
                  <a:lnTo>
                    <a:pt x="5580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26645" y="1113922"/>
              <a:ext cx="5815330" cy="1405255"/>
            </a:xfrm>
            <a:custGeom>
              <a:avLst/>
              <a:gdLst/>
              <a:ahLst/>
              <a:cxnLst/>
              <a:rect l="l" t="t" r="r" b="b"/>
              <a:pathLst>
                <a:path w="5815330" h="1405255">
                  <a:moveTo>
                    <a:pt x="0" y="234177"/>
                  </a:moveTo>
                  <a:lnTo>
                    <a:pt x="4759" y="186958"/>
                  </a:lnTo>
                  <a:lnTo>
                    <a:pt x="18411" y="142989"/>
                  </a:lnTo>
                  <a:lnTo>
                    <a:pt x="40014" y="103209"/>
                  </a:lnTo>
                  <a:lnTo>
                    <a:pt x="68624" y="68557"/>
                  </a:lnTo>
                  <a:lnTo>
                    <a:pt x="103301" y="39971"/>
                  </a:lnTo>
                  <a:lnTo>
                    <a:pt x="143103" y="18390"/>
                  </a:lnTo>
                  <a:lnTo>
                    <a:pt x="187088" y="4754"/>
                  </a:lnTo>
                  <a:lnTo>
                    <a:pt x="234314" y="0"/>
                  </a:lnTo>
                  <a:lnTo>
                    <a:pt x="5580878" y="0"/>
                  </a:lnTo>
                  <a:lnTo>
                    <a:pt x="5628099" y="4754"/>
                  </a:lnTo>
                  <a:lnTo>
                    <a:pt x="5672072" y="18390"/>
                  </a:lnTo>
                  <a:lnTo>
                    <a:pt x="5711856" y="39971"/>
                  </a:lnTo>
                  <a:lnTo>
                    <a:pt x="5746514" y="68557"/>
                  </a:lnTo>
                  <a:lnTo>
                    <a:pt x="5775105" y="103209"/>
                  </a:lnTo>
                  <a:lnTo>
                    <a:pt x="5796691" y="142989"/>
                  </a:lnTo>
                  <a:lnTo>
                    <a:pt x="5810331" y="186958"/>
                  </a:lnTo>
                  <a:lnTo>
                    <a:pt x="5815087" y="234177"/>
                  </a:lnTo>
                  <a:lnTo>
                    <a:pt x="5815087" y="1170934"/>
                  </a:lnTo>
                  <a:lnTo>
                    <a:pt x="5810331" y="1218157"/>
                  </a:lnTo>
                  <a:lnTo>
                    <a:pt x="5796691" y="1262141"/>
                  </a:lnTo>
                  <a:lnTo>
                    <a:pt x="5775105" y="1301942"/>
                  </a:lnTo>
                  <a:lnTo>
                    <a:pt x="5746514" y="1336620"/>
                  </a:lnTo>
                  <a:lnTo>
                    <a:pt x="5711856" y="1365232"/>
                  </a:lnTo>
                  <a:lnTo>
                    <a:pt x="5672072" y="1386836"/>
                  </a:lnTo>
                  <a:lnTo>
                    <a:pt x="5628099" y="1400489"/>
                  </a:lnTo>
                  <a:lnTo>
                    <a:pt x="5580878" y="1405249"/>
                  </a:lnTo>
                  <a:lnTo>
                    <a:pt x="234314" y="1405249"/>
                  </a:lnTo>
                  <a:lnTo>
                    <a:pt x="187088" y="1400489"/>
                  </a:lnTo>
                  <a:lnTo>
                    <a:pt x="143103" y="1386836"/>
                  </a:lnTo>
                  <a:lnTo>
                    <a:pt x="103301" y="1365232"/>
                  </a:lnTo>
                  <a:lnTo>
                    <a:pt x="68624" y="1336620"/>
                  </a:lnTo>
                  <a:lnTo>
                    <a:pt x="40014" y="1301942"/>
                  </a:lnTo>
                  <a:lnTo>
                    <a:pt x="18411" y="1262141"/>
                  </a:lnTo>
                  <a:lnTo>
                    <a:pt x="4759" y="1218157"/>
                  </a:lnTo>
                  <a:lnTo>
                    <a:pt x="0" y="1170934"/>
                  </a:lnTo>
                  <a:lnTo>
                    <a:pt x="0" y="234177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904" y="1189040"/>
              <a:ext cx="692722" cy="69273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03779" y="1870643"/>
            <a:ext cx="1182621" cy="5245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30"/>
              </a:spcBef>
            </a:pPr>
            <a:r>
              <a:rPr sz="1100" dirty="0">
                <a:latin typeface="Lucida Grande"/>
                <a:cs typeface="Calibri"/>
              </a:rPr>
              <a:t>Server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running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Windows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and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Ubuntu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4468" y="1625038"/>
            <a:ext cx="724531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CPU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20%</a:t>
            </a: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4267" y="1301986"/>
            <a:ext cx="747153" cy="74715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165096" y="2076383"/>
            <a:ext cx="80670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Software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A</a:t>
            </a: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5922" y="1306964"/>
            <a:ext cx="742175" cy="7421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14042" y="2070668"/>
            <a:ext cx="80670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/>
                <a:cs typeface="Calibri"/>
              </a:rPr>
              <a:t>Software</a:t>
            </a:r>
            <a:r>
              <a:rPr sz="1100" dirty="0">
                <a:latin typeface="Lucida Grande"/>
                <a:cs typeface="Times New Roman"/>
              </a:rPr>
              <a:t> </a:t>
            </a:r>
            <a:r>
              <a:rPr sz="1100" dirty="0">
                <a:latin typeface="Lucida Grande"/>
                <a:cs typeface="Calibri"/>
              </a:rPr>
              <a:t>B</a:t>
            </a: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6478" y="1475103"/>
            <a:ext cx="508138" cy="508138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450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save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5" y="1695450"/>
            <a:ext cx="3162300" cy="2228850"/>
            <a:chOff x="447675" y="1695450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4001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0972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00175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4995" y="1830639"/>
            <a:ext cx="125412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245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82880" indent="-170180">
              <a:lnSpc>
                <a:spcPct val="100000"/>
              </a:lnSpc>
              <a:buAutoNum type="alphaUcPeriod"/>
              <a:tabLst>
                <a:tab pos="18288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buAutoNum type="alphaUcPeriod"/>
              <a:tabLst>
                <a:tab pos="192405" algn="l"/>
              </a:tabLst>
            </a:pPr>
            <a:r>
              <a:rPr sz="1350" dirty="0">
                <a:latin typeface="Calibri"/>
                <a:cs typeface="Calibri"/>
              </a:rPr>
              <a:t>None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450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save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Docker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725" y="1695450"/>
            <a:ext cx="3124200" cy="561975"/>
            <a:chOff x="46672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4001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4995" y="1830639"/>
            <a:ext cx="1043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A.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675" y="2219325"/>
            <a:ext cx="3162300" cy="609600"/>
            <a:chOff x="44767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4782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995" y="2376739"/>
            <a:ext cx="12941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35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675" y="2762250"/>
            <a:ext cx="3162300" cy="1162050"/>
            <a:chOff x="447675" y="2762250"/>
            <a:chExt cx="3162300" cy="11620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00175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995" y="2923602"/>
            <a:ext cx="118681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C.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latin typeface="Calibri"/>
                <a:cs typeface="Calibri"/>
              </a:rPr>
              <a:t>D.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None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1819275"/>
            <a:ext cx="3162300" cy="2228850"/>
            <a:chOff x="285750" y="1819275"/>
            <a:chExt cx="3162300" cy="2228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1485900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76425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971800"/>
              <a:ext cx="1352550" cy="495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6400" y="1036252"/>
            <a:ext cx="8025130" cy="278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97599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none" spc="4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is</a:t>
            </a:r>
            <a:r>
              <a:rPr sz="1800" u="none" spc="-1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a</a:t>
            </a:r>
            <a:r>
              <a:rPr sz="1800" u="none" spc="-2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service</a:t>
            </a:r>
            <a:r>
              <a:rPr sz="1800" u="none" spc="-4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from</a:t>
            </a:r>
            <a:r>
              <a:rPr sz="1800" u="none" spc="-85" dirty="0">
                <a:latin typeface="Times New Roman"/>
                <a:cs typeface="Times New Roman"/>
              </a:rPr>
              <a:t> </a:t>
            </a:r>
            <a:r>
              <a:rPr sz="1800" b="1" u="none" spc="-10" dirty="0">
                <a:latin typeface="Calibri"/>
                <a:cs typeface="Calibri"/>
              </a:rPr>
              <a:t>Docker</a:t>
            </a:r>
            <a:r>
              <a:rPr sz="1800" u="none" spc="-1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which</a:t>
            </a:r>
            <a:r>
              <a:rPr sz="1800" u="none" spc="-12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provides</a:t>
            </a:r>
            <a:r>
              <a:rPr sz="1800" u="none" spc="-9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registry</a:t>
            </a:r>
            <a:r>
              <a:rPr sz="1800" u="none" spc="-7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capabilities</a:t>
            </a:r>
            <a:r>
              <a:rPr sz="1800" u="none" spc="-17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for</a:t>
            </a:r>
            <a:r>
              <a:rPr sz="1800" u="none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public</a:t>
            </a:r>
            <a:r>
              <a:rPr sz="1800" u="none" spc="-12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private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Docker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Calibri"/>
              <a:cs typeface="Calibri"/>
            </a:endParaRPr>
          </a:p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Cloud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Calibri"/>
              <a:cs typeface="Calibri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Community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Calibri"/>
              <a:cs typeface="Calibri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Calibri"/>
                <a:cs typeface="Calibri"/>
              </a:rPr>
              <a:t>Hub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Calibri"/>
              <a:cs typeface="Calibri"/>
            </a:endParaRPr>
          </a:p>
          <a:p>
            <a:pPr marL="215900" lvl="1" indent="-180340">
              <a:lnSpc>
                <a:spcPct val="100000"/>
              </a:lnSpc>
              <a:buAutoNum type="alphaUcPeriod"/>
              <a:tabLst>
                <a:tab pos="215900" algn="l"/>
              </a:tabLst>
            </a:pPr>
            <a:r>
              <a:rPr sz="1350" dirty="0">
                <a:latin typeface="Calibri"/>
                <a:cs typeface="Calibri"/>
              </a:rPr>
              <a:t>None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1819275"/>
            <a:ext cx="3162300" cy="1133475"/>
            <a:chOff x="285750" y="1819275"/>
            <a:chExt cx="3162300" cy="1133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1485900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76425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6400" y="1036252"/>
            <a:ext cx="802513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3"/>
              <a:tabLst>
                <a:tab pos="240665" algn="l"/>
                <a:tab pos="975994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none" spc="4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is</a:t>
            </a:r>
            <a:r>
              <a:rPr sz="1800" u="none" spc="-1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a</a:t>
            </a:r>
            <a:r>
              <a:rPr sz="1800" u="none" spc="-2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service</a:t>
            </a:r>
            <a:r>
              <a:rPr sz="1800" u="none" spc="-4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from</a:t>
            </a:r>
            <a:r>
              <a:rPr sz="1800" u="none" spc="-85" dirty="0">
                <a:latin typeface="Times New Roman"/>
                <a:cs typeface="Times New Roman"/>
              </a:rPr>
              <a:t> </a:t>
            </a:r>
            <a:r>
              <a:rPr sz="1800" b="1" u="none" spc="-10" dirty="0">
                <a:latin typeface="Calibri"/>
                <a:cs typeface="Calibri"/>
              </a:rPr>
              <a:t>Docker</a:t>
            </a:r>
            <a:r>
              <a:rPr sz="1800" u="none" spc="-1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which</a:t>
            </a:r>
            <a:r>
              <a:rPr sz="1800" u="none" spc="-12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provides</a:t>
            </a:r>
            <a:r>
              <a:rPr sz="1800" u="none" spc="-9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registry</a:t>
            </a:r>
            <a:r>
              <a:rPr sz="1800" u="none" spc="-70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capabilities</a:t>
            </a:r>
            <a:r>
              <a:rPr sz="1800" u="none" spc="-17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for</a:t>
            </a:r>
            <a:r>
              <a:rPr sz="1800" u="none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public</a:t>
            </a:r>
            <a:r>
              <a:rPr sz="1800" u="none" spc="-125" dirty="0">
                <a:latin typeface="Times New Roman"/>
                <a:cs typeface="Times New Roman"/>
              </a:rPr>
              <a:t> </a:t>
            </a:r>
            <a:r>
              <a:rPr sz="1800" b="1" u="none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private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Docker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Calibri"/>
              <a:cs typeface="Calibri"/>
            </a:endParaRPr>
          </a:p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Cloud</a:t>
            </a:r>
            <a:endParaRPr sz="13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Calibri"/>
              <a:cs typeface="Calibri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Community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5750" y="2886075"/>
            <a:ext cx="3162300" cy="609600"/>
            <a:chOff x="285750" y="2886075"/>
            <a:chExt cx="3162300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971800"/>
              <a:ext cx="138112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9259" y="3044506"/>
            <a:ext cx="10242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35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750" y="3429000"/>
            <a:ext cx="3162300" cy="619125"/>
            <a:chOff x="285750" y="3429000"/>
            <a:chExt cx="3162300" cy="6191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9259" y="3590860"/>
            <a:ext cx="11893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D.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None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460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Virtual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Machines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include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1695450"/>
            <a:ext cx="3162300" cy="1133475"/>
            <a:chOff x="35242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744" y="1830639"/>
            <a:ext cx="55118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buAutoNum type="alphaUcPeriod"/>
              <a:tabLst>
                <a:tab pos="183515" algn="l"/>
              </a:tabLst>
            </a:pPr>
            <a:r>
              <a:rPr sz="1350" spc="-10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460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Virtual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Machines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include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" y="1695450"/>
            <a:ext cx="3124200" cy="561975"/>
            <a:chOff x="37147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858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744" y="1830639"/>
            <a:ext cx="532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425" y="2219325"/>
            <a:ext cx="3162300" cy="609600"/>
            <a:chOff x="35242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9744" y="2376484"/>
            <a:ext cx="551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B.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8346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Containers,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running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machine,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share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underlying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host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425" y="1695450"/>
            <a:ext cx="3162300" cy="1133475"/>
            <a:chOff x="35242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667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744" y="1830639"/>
            <a:ext cx="55118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Calibri"/>
              <a:cs typeface="Calibri"/>
            </a:endParaRPr>
          </a:p>
          <a:p>
            <a:pPr marL="183515" indent="-170815">
              <a:lnSpc>
                <a:spcPct val="100000"/>
              </a:lnSpc>
              <a:buAutoNum type="alphaUcPeriod"/>
              <a:tabLst>
                <a:tab pos="183515" algn="l"/>
              </a:tabLst>
            </a:pPr>
            <a:r>
              <a:rPr sz="1350" spc="-10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8346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Containers,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running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machine,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share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underlying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kernel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host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" y="1695450"/>
            <a:ext cx="3124200" cy="561975"/>
            <a:chOff x="371475" y="1695450"/>
            <a:chExt cx="3124200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1762125"/>
              <a:ext cx="8858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32"/>
                  </a:lnTo>
                  <a:lnTo>
                    <a:pt x="22895" y="22863"/>
                  </a:lnTo>
                  <a:lnTo>
                    <a:pt x="6142" y="47693"/>
                  </a:lnTo>
                  <a:lnTo>
                    <a:pt x="0" y="78120"/>
                  </a:lnTo>
                  <a:lnTo>
                    <a:pt x="0" y="390790"/>
                  </a:lnTo>
                  <a:lnTo>
                    <a:pt x="6142" y="421232"/>
                  </a:lnTo>
                  <a:lnTo>
                    <a:pt x="22895" y="446102"/>
                  </a:lnTo>
                  <a:lnTo>
                    <a:pt x="47744" y="462874"/>
                  </a:lnTo>
                  <a:lnTo>
                    <a:pt x="78178" y="469026"/>
                  </a:lnTo>
                  <a:lnTo>
                    <a:pt x="2942374" y="469026"/>
                  </a:lnTo>
                  <a:lnTo>
                    <a:pt x="2972820" y="462874"/>
                  </a:lnTo>
                  <a:lnTo>
                    <a:pt x="2997691" y="446102"/>
                  </a:lnTo>
                  <a:lnTo>
                    <a:pt x="3014464" y="421232"/>
                  </a:lnTo>
                  <a:lnTo>
                    <a:pt x="3020616" y="390790"/>
                  </a:lnTo>
                  <a:lnTo>
                    <a:pt x="3020616" y="78120"/>
                  </a:lnTo>
                  <a:lnTo>
                    <a:pt x="3014464" y="47693"/>
                  </a:lnTo>
                  <a:lnTo>
                    <a:pt x="2997691" y="22863"/>
                  </a:lnTo>
                  <a:lnTo>
                    <a:pt x="2972820" y="6132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715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20"/>
                  </a:moveTo>
                  <a:lnTo>
                    <a:pt x="6142" y="47693"/>
                  </a:lnTo>
                  <a:lnTo>
                    <a:pt x="22895" y="22863"/>
                  </a:lnTo>
                  <a:lnTo>
                    <a:pt x="47744" y="6132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32"/>
                  </a:lnTo>
                  <a:lnTo>
                    <a:pt x="2997691" y="22863"/>
                  </a:lnTo>
                  <a:lnTo>
                    <a:pt x="3014464" y="47693"/>
                  </a:lnTo>
                  <a:lnTo>
                    <a:pt x="3020616" y="78120"/>
                  </a:lnTo>
                  <a:lnTo>
                    <a:pt x="3020616" y="390790"/>
                  </a:lnTo>
                  <a:lnTo>
                    <a:pt x="3014464" y="421232"/>
                  </a:lnTo>
                  <a:lnTo>
                    <a:pt x="2997691" y="446102"/>
                  </a:lnTo>
                  <a:lnTo>
                    <a:pt x="2972820" y="462874"/>
                  </a:lnTo>
                  <a:lnTo>
                    <a:pt x="2942374" y="469026"/>
                  </a:lnTo>
                  <a:lnTo>
                    <a:pt x="78178" y="469026"/>
                  </a:lnTo>
                  <a:lnTo>
                    <a:pt x="47744" y="462874"/>
                  </a:lnTo>
                  <a:lnTo>
                    <a:pt x="22895" y="446102"/>
                  </a:lnTo>
                  <a:lnTo>
                    <a:pt x="6142" y="421232"/>
                  </a:lnTo>
                  <a:lnTo>
                    <a:pt x="0" y="390790"/>
                  </a:lnTo>
                  <a:lnTo>
                    <a:pt x="0" y="781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744" y="1830639"/>
            <a:ext cx="532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2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2425" y="2219325"/>
            <a:ext cx="3162300" cy="609600"/>
            <a:chOff x="352425" y="2219325"/>
            <a:chExt cx="3162300" cy="609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" y="2219325"/>
              <a:ext cx="31623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2305050"/>
              <a:ext cx="904875" cy="495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374" y="0"/>
                  </a:moveTo>
                  <a:lnTo>
                    <a:pt x="78178" y="0"/>
                  </a:lnTo>
                  <a:lnTo>
                    <a:pt x="47744" y="6151"/>
                  </a:lnTo>
                  <a:lnTo>
                    <a:pt x="22895" y="22924"/>
                  </a:lnTo>
                  <a:lnTo>
                    <a:pt x="6142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2" y="421328"/>
                  </a:lnTo>
                  <a:lnTo>
                    <a:pt x="22895" y="446152"/>
                  </a:lnTo>
                  <a:lnTo>
                    <a:pt x="47744" y="462879"/>
                  </a:lnTo>
                  <a:lnTo>
                    <a:pt x="78178" y="469010"/>
                  </a:lnTo>
                  <a:lnTo>
                    <a:pt x="2942374" y="469010"/>
                  </a:lnTo>
                  <a:lnTo>
                    <a:pt x="2972820" y="462879"/>
                  </a:lnTo>
                  <a:lnTo>
                    <a:pt x="2997691" y="446152"/>
                  </a:lnTo>
                  <a:lnTo>
                    <a:pt x="3014464" y="421328"/>
                  </a:lnTo>
                  <a:lnTo>
                    <a:pt x="3020616" y="390905"/>
                  </a:lnTo>
                  <a:lnTo>
                    <a:pt x="3020616" y="78236"/>
                  </a:lnTo>
                  <a:lnTo>
                    <a:pt x="3014464" y="47793"/>
                  </a:lnTo>
                  <a:lnTo>
                    <a:pt x="2997691" y="22924"/>
                  </a:lnTo>
                  <a:lnTo>
                    <a:pt x="2972820" y="6151"/>
                  </a:lnTo>
                  <a:lnTo>
                    <a:pt x="294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715" y="2262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2" y="47793"/>
                  </a:lnTo>
                  <a:lnTo>
                    <a:pt x="22895" y="22924"/>
                  </a:lnTo>
                  <a:lnTo>
                    <a:pt x="47744" y="6151"/>
                  </a:lnTo>
                  <a:lnTo>
                    <a:pt x="78178" y="0"/>
                  </a:lnTo>
                  <a:lnTo>
                    <a:pt x="2942374" y="0"/>
                  </a:lnTo>
                  <a:lnTo>
                    <a:pt x="2972820" y="6151"/>
                  </a:lnTo>
                  <a:lnTo>
                    <a:pt x="2997691" y="22924"/>
                  </a:lnTo>
                  <a:lnTo>
                    <a:pt x="3014464" y="47793"/>
                  </a:lnTo>
                  <a:lnTo>
                    <a:pt x="3020616" y="78236"/>
                  </a:lnTo>
                  <a:lnTo>
                    <a:pt x="3020616" y="390905"/>
                  </a:lnTo>
                  <a:lnTo>
                    <a:pt x="3014464" y="421328"/>
                  </a:lnTo>
                  <a:lnTo>
                    <a:pt x="2997691" y="446152"/>
                  </a:lnTo>
                  <a:lnTo>
                    <a:pt x="2972820" y="462879"/>
                  </a:lnTo>
                  <a:lnTo>
                    <a:pt x="2942374" y="469010"/>
                  </a:lnTo>
                  <a:lnTo>
                    <a:pt x="78178" y="469010"/>
                  </a:lnTo>
                  <a:lnTo>
                    <a:pt x="47744" y="462879"/>
                  </a:lnTo>
                  <a:lnTo>
                    <a:pt x="22895" y="446152"/>
                  </a:lnTo>
                  <a:lnTo>
                    <a:pt x="6142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9744" y="2376484"/>
            <a:ext cx="551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B.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/>
              </a:rPr>
              <a:t>Advantages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of</a:t>
            </a:r>
            <a:r>
              <a:rPr b="0" dirty="0">
                <a:latin typeface="Lucida Grande"/>
                <a:cs typeface="Times New Roman"/>
              </a:rPr>
              <a:t> </a:t>
            </a:r>
            <a:r>
              <a:rPr dirty="0">
                <a:latin typeface="Lucida Grande"/>
              </a:rPr>
              <a:t>Virtualization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91075" y="1485900"/>
            <a:ext cx="3895725" cy="2705100"/>
            <a:chOff x="4791075" y="1485900"/>
            <a:chExt cx="3667125" cy="2705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85900"/>
              <a:ext cx="3667125" cy="2705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6"/>
                  </a:lnTo>
                  <a:lnTo>
                    <a:pt x="342035" y="10048"/>
                  </a:lnTo>
                  <a:lnTo>
                    <a:pt x="297808" y="22210"/>
                  </a:lnTo>
                  <a:lnTo>
                    <a:pt x="255594" y="38775"/>
                  </a:lnTo>
                  <a:lnTo>
                    <a:pt x="215658" y="59477"/>
                  </a:lnTo>
                  <a:lnTo>
                    <a:pt x="178266" y="84050"/>
                  </a:lnTo>
                  <a:lnTo>
                    <a:pt x="143683" y="112228"/>
                  </a:lnTo>
                  <a:lnTo>
                    <a:pt x="112175" y="143744"/>
                  </a:lnTo>
                  <a:lnTo>
                    <a:pt x="84006" y="178332"/>
                  </a:lnTo>
                  <a:lnTo>
                    <a:pt x="59443" y="215726"/>
                  </a:lnTo>
                  <a:lnTo>
                    <a:pt x="38751" y="255659"/>
                  </a:lnTo>
                  <a:lnTo>
                    <a:pt x="22196" y="297867"/>
                  </a:lnTo>
                  <a:lnTo>
                    <a:pt x="10041" y="342081"/>
                  </a:lnTo>
                  <a:lnTo>
                    <a:pt x="2554" y="388037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76"/>
                  </a:lnTo>
                  <a:lnTo>
                    <a:pt x="10041" y="2270856"/>
                  </a:lnTo>
                  <a:lnTo>
                    <a:pt x="22196" y="2315089"/>
                  </a:lnTo>
                  <a:lnTo>
                    <a:pt x="38751" y="2357309"/>
                  </a:lnTo>
                  <a:lnTo>
                    <a:pt x="59443" y="2397252"/>
                  </a:lnTo>
                  <a:lnTo>
                    <a:pt x="84006" y="2434651"/>
                  </a:lnTo>
                  <a:lnTo>
                    <a:pt x="112175" y="2469240"/>
                  </a:lnTo>
                  <a:lnTo>
                    <a:pt x="143683" y="2500755"/>
                  </a:lnTo>
                  <a:lnTo>
                    <a:pt x="178266" y="2528930"/>
                  </a:lnTo>
                  <a:lnTo>
                    <a:pt x="215658" y="2553499"/>
                  </a:lnTo>
                  <a:lnTo>
                    <a:pt x="255594" y="2574196"/>
                  </a:lnTo>
                  <a:lnTo>
                    <a:pt x="297808" y="2590756"/>
                  </a:lnTo>
                  <a:lnTo>
                    <a:pt x="342035" y="2602914"/>
                  </a:lnTo>
                  <a:lnTo>
                    <a:pt x="388010" y="2610403"/>
                  </a:lnTo>
                  <a:lnTo>
                    <a:pt x="435467" y="2612958"/>
                  </a:lnTo>
                  <a:lnTo>
                    <a:pt x="3134593" y="2612958"/>
                  </a:lnTo>
                  <a:lnTo>
                    <a:pt x="3182051" y="2610403"/>
                  </a:lnTo>
                  <a:lnTo>
                    <a:pt x="3228026" y="2602914"/>
                  </a:lnTo>
                  <a:lnTo>
                    <a:pt x="3272255" y="2590756"/>
                  </a:lnTo>
                  <a:lnTo>
                    <a:pt x="3314472" y="2574196"/>
                  </a:lnTo>
                  <a:lnTo>
                    <a:pt x="3354410" y="2553499"/>
                  </a:lnTo>
                  <a:lnTo>
                    <a:pt x="3391805" y="2528930"/>
                  </a:lnTo>
                  <a:lnTo>
                    <a:pt x="3426391" y="2500755"/>
                  </a:lnTo>
                  <a:lnTo>
                    <a:pt x="3457903" y="2469240"/>
                  </a:lnTo>
                  <a:lnTo>
                    <a:pt x="3486074" y="2434651"/>
                  </a:lnTo>
                  <a:lnTo>
                    <a:pt x="3510640" y="2397252"/>
                  </a:lnTo>
                  <a:lnTo>
                    <a:pt x="3531334" y="2357309"/>
                  </a:lnTo>
                  <a:lnTo>
                    <a:pt x="3547892" y="2315089"/>
                  </a:lnTo>
                  <a:lnTo>
                    <a:pt x="3560048" y="2270856"/>
                  </a:lnTo>
                  <a:lnTo>
                    <a:pt x="3567536" y="2224876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37"/>
                  </a:lnTo>
                  <a:lnTo>
                    <a:pt x="3560048" y="342081"/>
                  </a:lnTo>
                  <a:lnTo>
                    <a:pt x="3547892" y="297867"/>
                  </a:lnTo>
                  <a:lnTo>
                    <a:pt x="3531334" y="255659"/>
                  </a:lnTo>
                  <a:lnTo>
                    <a:pt x="3510640" y="215726"/>
                  </a:lnTo>
                  <a:lnTo>
                    <a:pt x="3486074" y="178332"/>
                  </a:lnTo>
                  <a:lnTo>
                    <a:pt x="3457903" y="143744"/>
                  </a:lnTo>
                  <a:lnTo>
                    <a:pt x="3426391" y="112228"/>
                  </a:lnTo>
                  <a:lnTo>
                    <a:pt x="3391805" y="84050"/>
                  </a:lnTo>
                  <a:lnTo>
                    <a:pt x="3354410" y="59477"/>
                  </a:lnTo>
                  <a:lnTo>
                    <a:pt x="3314472" y="38775"/>
                  </a:lnTo>
                  <a:lnTo>
                    <a:pt x="3272255" y="22210"/>
                  </a:lnTo>
                  <a:lnTo>
                    <a:pt x="3228026" y="10048"/>
                  </a:lnTo>
                  <a:lnTo>
                    <a:pt x="3182051" y="2556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37"/>
                  </a:lnTo>
                  <a:lnTo>
                    <a:pt x="10041" y="342081"/>
                  </a:lnTo>
                  <a:lnTo>
                    <a:pt x="22196" y="297867"/>
                  </a:lnTo>
                  <a:lnTo>
                    <a:pt x="38751" y="255659"/>
                  </a:lnTo>
                  <a:lnTo>
                    <a:pt x="59443" y="215726"/>
                  </a:lnTo>
                  <a:lnTo>
                    <a:pt x="84006" y="178332"/>
                  </a:lnTo>
                  <a:lnTo>
                    <a:pt x="112175" y="143744"/>
                  </a:lnTo>
                  <a:lnTo>
                    <a:pt x="143683" y="112228"/>
                  </a:lnTo>
                  <a:lnTo>
                    <a:pt x="178266" y="84050"/>
                  </a:lnTo>
                  <a:lnTo>
                    <a:pt x="215658" y="59477"/>
                  </a:lnTo>
                  <a:lnTo>
                    <a:pt x="255594" y="38775"/>
                  </a:lnTo>
                  <a:lnTo>
                    <a:pt x="297808" y="22210"/>
                  </a:lnTo>
                  <a:lnTo>
                    <a:pt x="342035" y="10048"/>
                  </a:lnTo>
                  <a:lnTo>
                    <a:pt x="388010" y="2556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6"/>
                  </a:lnTo>
                  <a:lnTo>
                    <a:pt x="3228026" y="10048"/>
                  </a:lnTo>
                  <a:lnTo>
                    <a:pt x="3272255" y="22210"/>
                  </a:lnTo>
                  <a:lnTo>
                    <a:pt x="3314472" y="38775"/>
                  </a:lnTo>
                  <a:lnTo>
                    <a:pt x="3354410" y="59477"/>
                  </a:lnTo>
                  <a:lnTo>
                    <a:pt x="3391805" y="84050"/>
                  </a:lnTo>
                  <a:lnTo>
                    <a:pt x="3426391" y="112228"/>
                  </a:lnTo>
                  <a:lnTo>
                    <a:pt x="3457903" y="143744"/>
                  </a:lnTo>
                  <a:lnTo>
                    <a:pt x="3486074" y="178332"/>
                  </a:lnTo>
                  <a:lnTo>
                    <a:pt x="3510640" y="215726"/>
                  </a:lnTo>
                  <a:lnTo>
                    <a:pt x="3531334" y="255659"/>
                  </a:lnTo>
                  <a:lnTo>
                    <a:pt x="3547892" y="297867"/>
                  </a:lnTo>
                  <a:lnTo>
                    <a:pt x="3560048" y="342081"/>
                  </a:lnTo>
                  <a:lnTo>
                    <a:pt x="3567536" y="388037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76"/>
                  </a:lnTo>
                  <a:lnTo>
                    <a:pt x="3560048" y="2270856"/>
                  </a:lnTo>
                  <a:lnTo>
                    <a:pt x="3547892" y="2315089"/>
                  </a:lnTo>
                  <a:lnTo>
                    <a:pt x="3531334" y="2357309"/>
                  </a:lnTo>
                  <a:lnTo>
                    <a:pt x="3510640" y="2397252"/>
                  </a:lnTo>
                  <a:lnTo>
                    <a:pt x="3486074" y="2434651"/>
                  </a:lnTo>
                  <a:lnTo>
                    <a:pt x="3457903" y="2469240"/>
                  </a:lnTo>
                  <a:lnTo>
                    <a:pt x="3426391" y="2500755"/>
                  </a:lnTo>
                  <a:lnTo>
                    <a:pt x="3391805" y="2528930"/>
                  </a:lnTo>
                  <a:lnTo>
                    <a:pt x="3354410" y="2553499"/>
                  </a:lnTo>
                  <a:lnTo>
                    <a:pt x="3314472" y="2574196"/>
                  </a:lnTo>
                  <a:lnTo>
                    <a:pt x="3272255" y="2590756"/>
                  </a:lnTo>
                  <a:lnTo>
                    <a:pt x="3228026" y="2602914"/>
                  </a:lnTo>
                  <a:lnTo>
                    <a:pt x="3182051" y="2610403"/>
                  </a:lnTo>
                  <a:lnTo>
                    <a:pt x="3134593" y="2612958"/>
                  </a:lnTo>
                  <a:lnTo>
                    <a:pt x="435467" y="2612958"/>
                  </a:lnTo>
                  <a:lnTo>
                    <a:pt x="388010" y="2610403"/>
                  </a:lnTo>
                  <a:lnTo>
                    <a:pt x="342035" y="2602914"/>
                  </a:lnTo>
                  <a:lnTo>
                    <a:pt x="297808" y="2590756"/>
                  </a:lnTo>
                  <a:lnTo>
                    <a:pt x="255594" y="2574196"/>
                  </a:lnTo>
                  <a:lnTo>
                    <a:pt x="215658" y="2553499"/>
                  </a:lnTo>
                  <a:lnTo>
                    <a:pt x="178266" y="2528930"/>
                  </a:lnTo>
                  <a:lnTo>
                    <a:pt x="143683" y="2500755"/>
                  </a:lnTo>
                  <a:lnTo>
                    <a:pt x="112175" y="2469240"/>
                  </a:lnTo>
                  <a:lnTo>
                    <a:pt x="84006" y="2434651"/>
                  </a:lnTo>
                  <a:lnTo>
                    <a:pt x="59443" y="2397252"/>
                  </a:lnTo>
                  <a:lnTo>
                    <a:pt x="38751" y="2357309"/>
                  </a:lnTo>
                  <a:lnTo>
                    <a:pt x="22196" y="2315089"/>
                  </a:lnTo>
                  <a:lnTo>
                    <a:pt x="10041" y="2270856"/>
                  </a:lnTo>
                  <a:lnTo>
                    <a:pt x="2554" y="2224876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4023" y="1949383"/>
            <a:ext cx="2982480" cy="1877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/>
                <a:cs typeface="Calibri"/>
              </a:rPr>
              <a:t>It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results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in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reduced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spending.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/>
                <a:cs typeface="Calibri"/>
              </a:rPr>
              <a:t>Resources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utilized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more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efficiently.</a:t>
            </a:r>
          </a:p>
          <a:p>
            <a:pPr marL="12700" marR="29083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/>
                <a:cs typeface="Calibri"/>
              </a:rPr>
              <a:t>Process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of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getting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software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up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running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shorter.</a:t>
            </a:r>
          </a:p>
          <a:p>
            <a:pPr marL="12700" marR="6604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/>
                <a:cs typeface="Calibri"/>
              </a:rPr>
              <a:t>Easier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backup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and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disaster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recovery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is</a:t>
            </a:r>
            <a:r>
              <a:rPr sz="1350" dirty="0">
                <a:latin typeface="Lucida Grande"/>
                <a:cs typeface="Times New Roman"/>
              </a:rPr>
              <a:t> </a:t>
            </a:r>
            <a:r>
              <a:rPr sz="1350" dirty="0">
                <a:latin typeface="Lucida Grande"/>
                <a:cs typeface="Calibri"/>
              </a:rPr>
              <a:t>available.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119756" y="1963929"/>
            <a:ext cx="223520" cy="1646555"/>
            <a:chOff x="5119756" y="1963929"/>
            <a:chExt cx="223520" cy="16465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1963929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414271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818384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3386708"/>
              <a:ext cx="223519" cy="2235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750" y="1826514"/>
            <a:ext cx="1836801" cy="1836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E8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2554</Words>
  <Application>Microsoft Office PowerPoint</Application>
  <PresentationFormat>On-screen Show (16:9)</PresentationFormat>
  <Paragraphs>460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Comic Sans MS</vt:lpstr>
      <vt:lpstr>Lucida Grande</vt:lpstr>
      <vt:lpstr>Times New Roman</vt:lpstr>
      <vt:lpstr>Office Theme</vt:lpstr>
      <vt:lpstr>Containerization Using Docker - I</vt:lpstr>
      <vt:lpstr>Agenda</vt:lpstr>
      <vt:lpstr>What is Virtualization?</vt:lpstr>
      <vt:lpstr>What is Virtualization?</vt:lpstr>
      <vt:lpstr>Problems before Virtualization</vt:lpstr>
      <vt:lpstr>Problems before Virtualization</vt:lpstr>
      <vt:lpstr>Problems before Virtualization</vt:lpstr>
      <vt:lpstr>After Virtualization</vt:lpstr>
      <vt:lpstr>Advantages of Virtualization</vt:lpstr>
      <vt:lpstr>What is Containerization?</vt:lpstr>
      <vt:lpstr>What is Containerization?</vt:lpstr>
      <vt:lpstr>Problems before Containerization</vt:lpstr>
      <vt:lpstr>Problems before Containerization</vt:lpstr>
      <vt:lpstr>Problems before Containerization</vt:lpstr>
      <vt:lpstr>How did containers solve the problems?</vt:lpstr>
      <vt:lpstr>Advantages of Containers</vt:lpstr>
      <vt:lpstr>Containerization Tools</vt:lpstr>
      <vt:lpstr>Containerization Tools</vt:lpstr>
      <vt:lpstr>PowerPoint Presentation</vt:lpstr>
      <vt:lpstr>What is Docker?</vt:lpstr>
      <vt:lpstr>What is Docker?</vt:lpstr>
      <vt:lpstr>Docker Container Life Cycle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Components of Docker Ecosystem</vt:lpstr>
      <vt:lpstr>Installing Docker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Common Docker Commands</vt:lpstr>
      <vt:lpstr>Creating a Docker Hub Account</vt:lpstr>
      <vt:lpstr>Creating a Docker Hub Account</vt:lpstr>
      <vt:lpstr>Committing Changes to a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Committing Changes to a Docker Container</vt:lpstr>
      <vt:lpstr>Pushing the Container on DockerHub</vt:lpstr>
      <vt:lpstr>Pushing the Container on DockerHub</vt:lpstr>
      <vt:lpstr>Pushing the Container on DockerHub</vt:lpstr>
      <vt:lpstr>Pushing the Container on DockerHub</vt:lpstr>
      <vt:lpstr>Private Registry for Docker</vt:lpstr>
      <vt:lpstr>Private Registry for Docker</vt:lpstr>
      <vt:lpstr>Hands-on: Creating a Private Registry in Docker</vt:lpstr>
      <vt:lpstr>Introduction to Dockerfile</vt:lpstr>
      <vt:lpstr>Introduction to Dockerfile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Various Commands in Dockerfile</vt:lpstr>
      <vt:lpstr>Running the Sample Dockerfile</vt:lpstr>
      <vt:lpstr>Running the Sample Dockerfile</vt:lpstr>
      <vt:lpstr>Running the Sample Dockerfile</vt:lpstr>
      <vt:lpstr>Running the Sample Dockerfile</vt:lpstr>
      <vt:lpstr>Running the Sample Dockerfile</vt:lpstr>
      <vt:lpstr>Running the Sample Dockerfile</vt:lpstr>
      <vt:lpstr>Running the Sample Dockerfile</vt:lpstr>
      <vt:lpstr>Running the Sample Dockerfile</vt:lpstr>
      <vt:lpstr>Running the Sample Dockerfile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19</cp:revision>
  <dcterms:created xsi:type="dcterms:W3CDTF">2025-03-27T10:52:21Z</dcterms:created>
  <dcterms:modified xsi:type="dcterms:W3CDTF">2025-03-28T14:06:48Z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2025-03-27T00:00:00Z</vt:filetime>
  </property>
  <property fmtid="{D5CDD505-2E9C-101B-9397-08002B2CF9AE}" pid="4" name="Producer">
    <vt:lpwstr>iLovePDF</vt:lpwstr>
  </property>
</Properties>
</file>