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16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77B"/>
    <a:srgbClr val="DBEEF4"/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5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4" y="183257"/>
            <a:ext cx="622935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83257"/>
            <a:ext cx="6238240" cy="449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2"/>
            <a:ext cx="7701280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B8A1FEE0-58E9-DD19-B6C5-BAEAB8ED46B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03.png"/><Relationship Id="rId12" Type="http://schemas.openxmlformats.org/officeDocument/2006/relationships/image" Target="../media/image10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96.png"/><Relationship Id="rId5" Type="http://schemas.openxmlformats.org/officeDocument/2006/relationships/image" Target="../media/image101.png"/><Relationship Id="rId10" Type="http://schemas.openxmlformats.org/officeDocument/2006/relationships/image" Target="../media/image95.png"/><Relationship Id="rId4" Type="http://schemas.openxmlformats.org/officeDocument/2006/relationships/image" Target="../media/image100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12" Type="http://schemas.openxmlformats.org/officeDocument/2006/relationships/image" Target="../media/image1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09.png"/><Relationship Id="rId5" Type="http://schemas.openxmlformats.org/officeDocument/2006/relationships/image" Target="../media/image101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12" Type="http://schemas.openxmlformats.org/officeDocument/2006/relationships/image" Target="../media/image11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109.png"/><Relationship Id="rId5" Type="http://schemas.openxmlformats.org/officeDocument/2006/relationships/image" Target="../media/image101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3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35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37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0.png"/><Relationship Id="rId9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3.png"/><Relationship Id="rId7" Type="http://schemas.openxmlformats.org/officeDocument/2006/relationships/image" Target="../media/image146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8.png"/><Relationship Id="rId4" Type="http://schemas.openxmlformats.org/officeDocument/2006/relationships/image" Target="../media/image140.png"/><Relationship Id="rId9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5800" y="742950"/>
            <a:ext cx="6248400" cy="16632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52705" rIns="0" bIns="0" rtlCol="0">
            <a:spAutoFit/>
          </a:bodyPr>
          <a:lstStyle/>
          <a:p>
            <a:pPr marL="1022985" marR="5080" indent="-1010919" algn="l">
              <a:lnSpc>
                <a:spcPct val="150000"/>
              </a:lnSpc>
              <a:spcBef>
                <a:spcPts val="415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/>
                <a:cs typeface="Gill Sans MT"/>
              </a:rPr>
              <a:t>Configuration</a:t>
            </a:r>
            <a:r>
              <a:rPr lang="en-IN" sz="3600" dirty="0">
                <a:solidFill>
                  <a:srgbClr val="2F233B"/>
                </a:solidFill>
                <a:latin typeface="Lucida grande" panose="020B0600040502020204"/>
                <a:cs typeface="Gill Sans MT"/>
              </a:rPr>
              <a:t> Management</a:t>
            </a:r>
            <a:r>
              <a:rPr lang="en-IN" sz="3600" dirty="0">
                <a:solidFill>
                  <a:srgbClr val="2F233B"/>
                </a:solidFill>
                <a:latin typeface="Lucida grande" panose="020B0600040502020204"/>
                <a:cs typeface="Times New Roman"/>
              </a:rPr>
              <a:t> </a:t>
            </a:r>
          </a:p>
          <a:p>
            <a:pPr marL="1022985" marR="5080" indent="-1010919" algn="l">
              <a:lnSpc>
                <a:spcPct val="150000"/>
              </a:lnSpc>
              <a:spcBef>
                <a:spcPts val="415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/>
                <a:cs typeface="Gill Sans MT"/>
              </a:rPr>
              <a:t>Using</a:t>
            </a:r>
            <a:r>
              <a:rPr sz="3600" dirty="0">
                <a:solidFill>
                  <a:srgbClr val="2F233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3600" dirty="0">
                <a:solidFill>
                  <a:srgbClr val="2F233B"/>
                </a:solidFill>
                <a:latin typeface="Lucida grande" panose="020B0600040502020204"/>
                <a:cs typeface="Gill Sans MT"/>
              </a:rPr>
              <a:t>Puppet</a:t>
            </a:r>
            <a:endParaRPr sz="3600" dirty="0">
              <a:latin typeface="Lucida grande" panose="020B0600040502020204"/>
              <a:cs typeface="Gill Sans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7105" y="1280498"/>
            <a:ext cx="4432919" cy="3133983"/>
          </a:xfrm>
          <a:prstGeom prst="rect">
            <a:avLst/>
          </a:prstGeom>
        </p:spPr>
      </p:pic>
      <p:pic>
        <p:nvPicPr>
          <p:cNvPr id="2" name="Picture 1" descr="A white arrow in a circle&#10;&#10;AI-generated content may be incorrect.">
            <a:extLst>
              <a:ext uri="{FF2B5EF4-FFF2-40B4-BE49-F238E27FC236}">
                <a16:creationId xmlns:a16="http://schemas.microsoft.com/office/drawing/2014/main" id="{8A1256A1-AA66-E078-78F0-588DED7F6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1" y="4171950"/>
            <a:ext cx="2382404" cy="3815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33975" y="3086100"/>
            <a:ext cx="3362960" cy="1543050"/>
            <a:chOff x="5133975" y="3086100"/>
            <a:chExt cx="3362960" cy="1543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975" y="3086100"/>
              <a:ext cx="3362337" cy="1543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2521" y="3105150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3032881" y="0"/>
                  </a:moveTo>
                  <a:lnTo>
                    <a:pt x="241035" y="0"/>
                  </a:lnTo>
                  <a:lnTo>
                    <a:pt x="192471" y="4893"/>
                  </a:lnTo>
                  <a:lnTo>
                    <a:pt x="147232" y="18928"/>
                  </a:lnTo>
                  <a:lnTo>
                    <a:pt x="106290" y="41141"/>
                  </a:lnTo>
                  <a:lnTo>
                    <a:pt x="70614" y="70563"/>
                  </a:lnTo>
                  <a:lnTo>
                    <a:pt x="41176" y="106231"/>
                  </a:lnTo>
                  <a:lnTo>
                    <a:pt x="18948" y="147177"/>
                  </a:lnTo>
                  <a:lnTo>
                    <a:pt x="4898" y="192436"/>
                  </a:lnTo>
                  <a:lnTo>
                    <a:pt x="0" y="241041"/>
                  </a:lnTo>
                  <a:lnTo>
                    <a:pt x="0" y="1204996"/>
                  </a:lnTo>
                  <a:lnTo>
                    <a:pt x="4898" y="1253566"/>
                  </a:lnTo>
                  <a:lnTo>
                    <a:pt x="18948" y="1298806"/>
                  </a:lnTo>
                  <a:lnTo>
                    <a:pt x="41176" y="1339746"/>
                  </a:lnTo>
                  <a:lnTo>
                    <a:pt x="70614" y="1375417"/>
                  </a:lnTo>
                  <a:lnTo>
                    <a:pt x="106290" y="1404849"/>
                  </a:lnTo>
                  <a:lnTo>
                    <a:pt x="147232" y="1427072"/>
                  </a:lnTo>
                  <a:lnTo>
                    <a:pt x="192471" y="1441116"/>
                  </a:lnTo>
                  <a:lnTo>
                    <a:pt x="241035" y="1446013"/>
                  </a:lnTo>
                  <a:lnTo>
                    <a:pt x="3032881" y="1446013"/>
                  </a:lnTo>
                  <a:lnTo>
                    <a:pt x="3081449" y="1441116"/>
                  </a:lnTo>
                  <a:lnTo>
                    <a:pt x="3126678" y="1427072"/>
                  </a:lnTo>
                  <a:lnTo>
                    <a:pt x="3167602" y="1404849"/>
                  </a:lnTo>
                  <a:lnTo>
                    <a:pt x="3203253" y="1375417"/>
                  </a:lnTo>
                  <a:lnTo>
                    <a:pt x="3232665" y="1339746"/>
                  </a:lnTo>
                  <a:lnTo>
                    <a:pt x="3254871" y="1298806"/>
                  </a:lnTo>
                  <a:lnTo>
                    <a:pt x="3268903" y="1253566"/>
                  </a:lnTo>
                  <a:lnTo>
                    <a:pt x="3273795" y="1204996"/>
                  </a:lnTo>
                  <a:lnTo>
                    <a:pt x="3273795" y="241041"/>
                  </a:lnTo>
                  <a:lnTo>
                    <a:pt x="3268903" y="192436"/>
                  </a:lnTo>
                  <a:lnTo>
                    <a:pt x="3254871" y="147177"/>
                  </a:lnTo>
                  <a:lnTo>
                    <a:pt x="3232665" y="106231"/>
                  </a:lnTo>
                  <a:lnTo>
                    <a:pt x="3203253" y="70563"/>
                  </a:lnTo>
                  <a:lnTo>
                    <a:pt x="3167602" y="41141"/>
                  </a:lnTo>
                  <a:lnTo>
                    <a:pt x="3126678" y="18928"/>
                  </a:lnTo>
                  <a:lnTo>
                    <a:pt x="3081449" y="4893"/>
                  </a:lnTo>
                  <a:lnTo>
                    <a:pt x="3032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152521" y="3105150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0" y="241041"/>
                  </a:moveTo>
                  <a:lnTo>
                    <a:pt x="4898" y="192436"/>
                  </a:lnTo>
                  <a:lnTo>
                    <a:pt x="18948" y="147177"/>
                  </a:lnTo>
                  <a:lnTo>
                    <a:pt x="41176" y="106231"/>
                  </a:lnTo>
                  <a:lnTo>
                    <a:pt x="70614" y="70563"/>
                  </a:lnTo>
                  <a:lnTo>
                    <a:pt x="106290" y="41141"/>
                  </a:lnTo>
                  <a:lnTo>
                    <a:pt x="147232" y="18928"/>
                  </a:lnTo>
                  <a:lnTo>
                    <a:pt x="192471" y="4893"/>
                  </a:lnTo>
                  <a:lnTo>
                    <a:pt x="241035" y="0"/>
                  </a:lnTo>
                  <a:lnTo>
                    <a:pt x="3032881" y="0"/>
                  </a:lnTo>
                  <a:lnTo>
                    <a:pt x="3081449" y="4893"/>
                  </a:lnTo>
                  <a:lnTo>
                    <a:pt x="3126678" y="18928"/>
                  </a:lnTo>
                  <a:lnTo>
                    <a:pt x="3167602" y="41141"/>
                  </a:lnTo>
                  <a:lnTo>
                    <a:pt x="3203253" y="70563"/>
                  </a:lnTo>
                  <a:lnTo>
                    <a:pt x="3232665" y="106231"/>
                  </a:lnTo>
                  <a:lnTo>
                    <a:pt x="3254871" y="147177"/>
                  </a:lnTo>
                  <a:lnTo>
                    <a:pt x="3268903" y="192436"/>
                  </a:lnTo>
                  <a:lnTo>
                    <a:pt x="3273795" y="241041"/>
                  </a:lnTo>
                  <a:lnTo>
                    <a:pt x="3273795" y="1204996"/>
                  </a:lnTo>
                  <a:lnTo>
                    <a:pt x="3268903" y="1253566"/>
                  </a:lnTo>
                  <a:lnTo>
                    <a:pt x="3254871" y="1298806"/>
                  </a:lnTo>
                  <a:lnTo>
                    <a:pt x="3232665" y="1339746"/>
                  </a:lnTo>
                  <a:lnTo>
                    <a:pt x="3203253" y="1375417"/>
                  </a:lnTo>
                  <a:lnTo>
                    <a:pt x="3167602" y="1404849"/>
                  </a:lnTo>
                  <a:lnTo>
                    <a:pt x="3126678" y="1427072"/>
                  </a:lnTo>
                  <a:lnTo>
                    <a:pt x="3081449" y="1441116"/>
                  </a:lnTo>
                  <a:lnTo>
                    <a:pt x="3032881" y="1446013"/>
                  </a:lnTo>
                  <a:lnTo>
                    <a:pt x="241035" y="1446013"/>
                  </a:lnTo>
                  <a:lnTo>
                    <a:pt x="192471" y="1441116"/>
                  </a:lnTo>
                  <a:lnTo>
                    <a:pt x="147232" y="1427072"/>
                  </a:lnTo>
                  <a:lnTo>
                    <a:pt x="106290" y="1404849"/>
                  </a:lnTo>
                  <a:lnTo>
                    <a:pt x="70614" y="1375417"/>
                  </a:lnTo>
                  <a:lnTo>
                    <a:pt x="41176" y="1339746"/>
                  </a:lnTo>
                  <a:lnTo>
                    <a:pt x="18948" y="1298806"/>
                  </a:lnTo>
                  <a:lnTo>
                    <a:pt x="4898" y="1253566"/>
                  </a:lnTo>
                  <a:lnTo>
                    <a:pt x="0" y="1204996"/>
                  </a:lnTo>
                  <a:lnTo>
                    <a:pt x="0" y="241041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66750" y="2344204"/>
            <a:ext cx="4859655" cy="2285365"/>
            <a:chOff x="666750" y="2344204"/>
            <a:chExt cx="4859655" cy="22853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" y="3086100"/>
              <a:ext cx="3371865" cy="15430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9049" y="3105150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3032802" y="0"/>
                  </a:moveTo>
                  <a:lnTo>
                    <a:pt x="241008" y="0"/>
                  </a:lnTo>
                  <a:lnTo>
                    <a:pt x="192434" y="4893"/>
                  </a:lnTo>
                  <a:lnTo>
                    <a:pt x="147194" y="18928"/>
                  </a:lnTo>
                  <a:lnTo>
                    <a:pt x="106255" y="41141"/>
                  </a:lnTo>
                  <a:lnTo>
                    <a:pt x="70587" y="70563"/>
                  </a:lnTo>
                  <a:lnTo>
                    <a:pt x="41158" y="106231"/>
                  </a:lnTo>
                  <a:lnTo>
                    <a:pt x="18938" y="147177"/>
                  </a:lnTo>
                  <a:lnTo>
                    <a:pt x="4896" y="192436"/>
                  </a:lnTo>
                  <a:lnTo>
                    <a:pt x="0" y="241041"/>
                  </a:lnTo>
                  <a:lnTo>
                    <a:pt x="0" y="1204996"/>
                  </a:lnTo>
                  <a:lnTo>
                    <a:pt x="4896" y="1253566"/>
                  </a:lnTo>
                  <a:lnTo>
                    <a:pt x="18938" y="1298806"/>
                  </a:lnTo>
                  <a:lnTo>
                    <a:pt x="41158" y="1339746"/>
                  </a:lnTo>
                  <a:lnTo>
                    <a:pt x="70587" y="1375417"/>
                  </a:lnTo>
                  <a:lnTo>
                    <a:pt x="106255" y="1404849"/>
                  </a:lnTo>
                  <a:lnTo>
                    <a:pt x="147194" y="1427072"/>
                  </a:lnTo>
                  <a:lnTo>
                    <a:pt x="192434" y="1441116"/>
                  </a:lnTo>
                  <a:lnTo>
                    <a:pt x="241008" y="1446013"/>
                  </a:lnTo>
                  <a:lnTo>
                    <a:pt x="3032802" y="1446013"/>
                  </a:lnTo>
                  <a:lnTo>
                    <a:pt x="3081376" y="1441116"/>
                  </a:lnTo>
                  <a:lnTo>
                    <a:pt x="3126623" y="1427072"/>
                  </a:lnTo>
                  <a:lnTo>
                    <a:pt x="3167571" y="1404849"/>
                  </a:lnTo>
                  <a:lnTo>
                    <a:pt x="3203250" y="1375417"/>
                  </a:lnTo>
                  <a:lnTo>
                    <a:pt x="3232690" y="1339746"/>
                  </a:lnTo>
                  <a:lnTo>
                    <a:pt x="3254920" y="1298806"/>
                  </a:lnTo>
                  <a:lnTo>
                    <a:pt x="3268970" y="1253566"/>
                  </a:lnTo>
                  <a:lnTo>
                    <a:pt x="3273868" y="1204996"/>
                  </a:lnTo>
                  <a:lnTo>
                    <a:pt x="3273868" y="241041"/>
                  </a:lnTo>
                  <a:lnTo>
                    <a:pt x="3268970" y="192436"/>
                  </a:lnTo>
                  <a:lnTo>
                    <a:pt x="3254920" y="147177"/>
                  </a:lnTo>
                  <a:lnTo>
                    <a:pt x="3232690" y="106231"/>
                  </a:lnTo>
                  <a:lnTo>
                    <a:pt x="3203250" y="70563"/>
                  </a:lnTo>
                  <a:lnTo>
                    <a:pt x="3167571" y="41141"/>
                  </a:lnTo>
                  <a:lnTo>
                    <a:pt x="3126623" y="18928"/>
                  </a:lnTo>
                  <a:lnTo>
                    <a:pt x="3081376" y="4893"/>
                  </a:lnTo>
                  <a:lnTo>
                    <a:pt x="3032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89049" y="3105150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0" y="241041"/>
                  </a:moveTo>
                  <a:lnTo>
                    <a:pt x="4896" y="192436"/>
                  </a:lnTo>
                  <a:lnTo>
                    <a:pt x="18938" y="147177"/>
                  </a:lnTo>
                  <a:lnTo>
                    <a:pt x="41158" y="106231"/>
                  </a:lnTo>
                  <a:lnTo>
                    <a:pt x="70587" y="70563"/>
                  </a:lnTo>
                  <a:lnTo>
                    <a:pt x="106255" y="41141"/>
                  </a:lnTo>
                  <a:lnTo>
                    <a:pt x="147194" y="18928"/>
                  </a:lnTo>
                  <a:lnTo>
                    <a:pt x="192434" y="4893"/>
                  </a:lnTo>
                  <a:lnTo>
                    <a:pt x="241008" y="0"/>
                  </a:lnTo>
                  <a:lnTo>
                    <a:pt x="3032802" y="0"/>
                  </a:lnTo>
                  <a:lnTo>
                    <a:pt x="3081376" y="4893"/>
                  </a:lnTo>
                  <a:lnTo>
                    <a:pt x="3126623" y="18928"/>
                  </a:lnTo>
                  <a:lnTo>
                    <a:pt x="3167571" y="41141"/>
                  </a:lnTo>
                  <a:lnTo>
                    <a:pt x="3203250" y="70563"/>
                  </a:lnTo>
                  <a:lnTo>
                    <a:pt x="3232690" y="106231"/>
                  </a:lnTo>
                  <a:lnTo>
                    <a:pt x="3254920" y="147177"/>
                  </a:lnTo>
                  <a:lnTo>
                    <a:pt x="3268970" y="192436"/>
                  </a:lnTo>
                  <a:lnTo>
                    <a:pt x="3273868" y="241041"/>
                  </a:lnTo>
                  <a:lnTo>
                    <a:pt x="3273868" y="1204996"/>
                  </a:lnTo>
                  <a:lnTo>
                    <a:pt x="3268970" y="1253566"/>
                  </a:lnTo>
                  <a:lnTo>
                    <a:pt x="3254920" y="1298806"/>
                  </a:lnTo>
                  <a:lnTo>
                    <a:pt x="3232690" y="1339746"/>
                  </a:lnTo>
                  <a:lnTo>
                    <a:pt x="3203250" y="1375417"/>
                  </a:lnTo>
                  <a:lnTo>
                    <a:pt x="3167571" y="1404849"/>
                  </a:lnTo>
                  <a:lnTo>
                    <a:pt x="3126623" y="1427072"/>
                  </a:lnTo>
                  <a:lnTo>
                    <a:pt x="3081376" y="1441116"/>
                  </a:lnTo>
                  <a:lnTo>
                    <a:pt x="3032802" y="1446013"/>
                  </a:lnTo>
                  <a:lnTo>
                    <a:pt x="241008" y="1446013"/>
                  </a:lnTo>
                  <a:lnTo>
                    <a:pt x="192434" y="1441116"/>
                  </a:lnTo>
                  <a:lnTo>
                    <a:pt x="147194" y="1427072"/>
                  </a:lnTo>
                  <a:lnTo>
                    <a:pt x="106255" y="1404849"/>
                  </a:lnTo>
                  <a:lnTo>
                    <a:pt x="70587" y="1375417"/>
                  </a:lnTo>
                  <a:lnTo>
                    <a:pt x="41158" y="1339746"/>
                  </a:lnTo>
                  <a:lnTo>
                    <a:pt x="18938" y="1298806"/>
                  </a:lnTo>
                  <a:lnTo>
                    <a:pt x="4896" y="1253566"/>
                  </a:lnTo>
                  <a:lnTo>
                    <a:pt x="0" y="1204996"/>
                  </a:lnTo>
                  <a:lnTo>
                    <a:pt x="0" y="24104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7420" y="3379469"/>
              <a:ext cx="508229" cy="5082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8736" y="3379469"/>
              <a:ext cx="507821" cy="50782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163" y="3379454"/>
              <a:ext cx="542443" cy="5424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0913" y="3510244"/>
              <a:ext cx="645755" cy="645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8538" y="3510244"/>
              <a:ext cx="645755" cy="6457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305" y="3510244"/>
              <a:ext cx="645755" cy="6457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855" y="3697961"/>
              <a:ext cx="771079" cy="771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925" y="3697961"/>
              <a:ext cx="771079" cy="7710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085" y="3697961"/>
              <a:ext cx="771079" cy="7710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3059" y="2344204"/>
              <a:ext cx="657947" cy="6579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18090" y="2665348"/>
              <a:ext cx="1908175" cy="440055"/>
            </a:xfrm>
            <a:custGeom>
              <a:avLst/>
              <a:gdLst/>
              <a:ahLst/>
              <a:cxnLst/>
              <a:rect l="l" t="t" r="r" b="b"/>
              <a:pathLst>
                <a:path w="1908175" h="440055">
                  <a:moveTo>
                    <a:pt x="630301" y="15621"/>
                  </a:moveTo>
                  <a:lnTo>
                    <a:pt x="619506" y="0"/>
                  </a:lnTo>
                  <a:lnTo>
                    <a:pt x="57302" y="388658"/>
                  </a:lnTo>
                  <a:lnTo>
                    <a:pt x="41021" y="365137"/>
                  </a:lnTo>
                  <a:lnTo>
                    <a:pt x="0" y="439813"/>
                  </a:lnTo>
                  <a:lnTo>
                    <a:pt x="84340" y="427748"/>
                  </a:lnTo>
                  <a:lnTo>
                    <a:pt x="73088" y="411480"/>
                  </a:lnTo>
                  <a:lnTo>
                    <a:pt x="68097" y="404266"/>
                  </a:lnTo>
                  <a:lnTo>
                    <a:pt x="630301" y="15621"/>
                  </a:lnTo>
                  <a:close/>
                </a:path>
                <a:path w="1908175" h="440055">
                  <a:moveTo>
                    <a:pt x="1907806" y="439813"/>
                  </a:moveTo>
                  <a:lnTo>
                    <a:pt x="1892249" y="411480"/>
                  </a:lnTo>
                  <a:lnTo>
                    <a:pt x="1866785" y="365137"/>
                  </a:lnTo>
                  <a:lnTo>
                    <a:pt x="1850504" y="388658"/>
                  </a:lnTo>
                  <a:lnTo>
                    <a:pt x="1288300" y="0"/>
                  </a:lnTo>
                  <a:lnTo>
                    <a:pt x="1277505" y="15621"/>
                  </a:lnTo>
                  <a:lnTo>
                    <a:pt x="1839709" y="404266"/>
                  </a:lnTo>
                  <a:lnTo>
                    <a:pt x="1823466" y="427748"/>
                  </a:lnTo>
                  <a:lnTo>
                    <a:pt x="1907806" y="439813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676400" y="714359"/>
            <a:ext cx="1984375" cy="1176020"/>
            <a:chOff x="1676400" y="714359"/>
            <a:chExt cx="1984375" cy="117602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7014" y="1047342"/>
              <a:ext cx="943763" cy="8429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714359"/>
              <a:ext cx="1276350" cy="876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22697" y="764578"/>
              <a:ext cx="1132840" cy="723265"/>
            </a:xfrm>
            <a:custGeom>
              <a:avLst/>
              <a:gdLst/>
              <a:ahLst/>
              <a:cxnLst/>
              <a:rect l="l" t="t" r="r" b="b"/>
              <a:pathLst>
                <a:path w="1132839" h="723265">
                  <a:moveTo>
                    <a:pt x="592137" y="29"/>
                  </a:moveTo>
                  <a:lnTo>
                    <a:pt x="540567" y="0"/>
                  </a:lnTo>
                  <a:lnTo>
                    <a:pt x="488897" y="2660"/>
                  </a:lnTo>
                  <a:lnTo>
                    <a:pt x="437453" y="8061"/>
                  </a:lnTo>
                  <a:lnTo>
                    <a:pt x="386557" y="16254"/>
                  </a:lnTo>
                  <a:lnTo>
                    <a:pt x="336534" y="27290"/>
                  </a:lnTo>
                  <a:lnTo>
                    <a:pt x="287708" y="41220"/>
                  </a:lnTo>
                  <a:lnTo>
                    <a:pt x="231980" y="61555"/>
                  </a:lnTo>
                  <a:lnTo>
                    <a:pt x="181818" y="84889"/>
                  </a:lnTo>
                  <a:lnTo>
                    <a:pt x="137381" y="110893"/>
                  </a:lnTo>
                  <a:lnTo>
                    <a:pt x="98830" y="139241"/>
                  </a:lnTo>
                  <a:lnTo>
                    <a:pt x="66327" y="169603"/>
                  </a:lnTo>
                  <a:lnTo>
                    <a:pt x="40031" y="201651"/>
                  </a:lnTo>
                  <a:lnTo>
                    <a:pt x="20104" y="235058"/>
                  </a:lnTo>
                  <a:lnTo>
                    <a:pt x="0" y="304634"/>
                  </a:lnTo>
                  <a:lnTo>
                    <a:pt x="143" y="340146"/>
                  </a:lnTo>
                  <a:lnTo>
                    <a:pt x="21626" y="410980"/>
                  </a:lnTo>
                  <a:lnTo>
                    <a:pt x="43287" y="445645"/>
                  </a:lnTo>
                  <a:lnTo>
                    <a:pt x="72443" y="479370"/>
                  </a:lnTo>
                  <a:lnTo>
                    <a:pt x="103106" y="506845"/>
                  </a:lnTo>
                  <a:lnTo>
                    <a:pt x="138015" y="532109"/>
                  </a:lnTo>
                  <a:lnTo>
                    <a:pt x="176803" y="555057"/>
                  </a:lnTo>
                  <a:lnTo>
                    <a:pt x="219102" y="575587"/>
                  </a:lnTo>
                  <a:lnTo>
                    <a:pt x="264544" y="593592"/>
                  </a:lnTo>
                  <a:lnTo>
                    <a:pt x="312761" y="608968"/>
                  </a:lnTo>
                  <a:lnTo>
                    <a:pt x="363386" y="621610"/>
                  </a:lnTo>
                  <a:lnTo>
                    <a:pt x="416051" y="631414"/>
                  </a:lnTo>
                  <a:lnTo>
                    <a:pt x="470387" y="638274"/>
                  </a:lnTo>
                  <a:lnTo>
                    <a:pt x="526028" y="642088"/>
                  </a:lnTo>
                  <a:lnTo>
                    <a:pt x="582606" y="642749"/>
                  </a:lnTo>
                  <a:lnTo>
                    <a:pt x="639752" y="640152"/>
                  </a:lnTo>
                  <a:lnTo>
                    <a:pt x="802570" y="723210"/>
                  </a:lnTo>
                  <a:lnTo>
                    <a:pt x="844992" y="601443"/>
                  </a:lnTo>
                  <a:lnTo>
                    <a:pt x="900695" y="581108"/>
                  </a:lnTo>
                  <a:lnTo>
                    <a:pt x="950840" y="557775"/>
                  </a:lnTo>
                  <a:lnTo>
                    <a:pt x="995265" y="531770"/>
                  </a:lnTo>
                  <a:lnTo>
                    <a:pt x="1033809" y="503422"/>
                  </a:lnTo>
                  <a:lnTo>
                    <a:pt x="1066309" y="473060"/>
                  </a:lnTo>
                  <a:lnTo>
                    <a:pt x="1092603" y="441012"/>
                  </a:lnTo>
                  <a:lnTo>
                    <a:pt x="1112529" y="407605"/>
                  </a:lnTo>
                  <a:lnTo>
                    <a:pt x="1132633" y="338030"/>
                  </a:lnTo>
                  <a:lnTo>
                    <a:pt x="1132485" y="302517"/>
                  </a:lnTo>
                  <a:lnTo>
                    <a:pt x="1110983" y="231683"/>
                  </a:lnTo>
                  <a:lnTo>
                    <a:pt x="1089305" y="197019"/>
                  </a:lnTo>
                  <a:lnTo>
                    <a:pt x="1060126" y="163293"/>
                  </a:lnTo>
                  <a:lnTo>
                    <a:pt x="1031045" y="137042"/>
                  </a:lnTo>
                  <a:lnTo>
                    <a:pt x="998299" y="112921"/>
                  </a:lnTo>
                  <a:lnTo>
                    <a:pt x="962212" y="90979"/>
                  </a:lnTo>
                  <a:lnTo>
                    <a:pt x="923108" y="71267"/>
                  </a:lnTo>
                  <a:lnTo>
                    <a:pt x="881312" y="53837"/>
                  </a:lnTo>
                  <a:lnTo>
                    <a:pt x="837147" y="38740"/>
                  </a:lnTo>
                  <a:lnTo>
                    <a:pt x="790937" y="26026"/>
                  </a:lnTo>
                  <a:lnTo>
                    <a:pt x="743007" y="15747"/>
                  </a:lnTo>
                  <a:lnTo>
                    <a:pt x="693681" y="7954"/>
                  </a:lnTo>
                  <a:lnTo>
                    <a:pt x="643283" y="2698"/>
                  </a:lnTo>
                  <a:lnTo>
                    <a:pt x="592137" y="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22697" y="764578"/>
              <a:ext cx="1132840" cy="723265"/>
            </a:xfrm>
            <a:custGeom>
              <a:avLst/>
              <a:gdLst/>
              <a:ahLst/>
              <a:cxnLst/>
              <a:rect l="l" t="t" r="r" b="b"/>
              <a:pathLst>
                <a:path w="1132839" h="723265">
                  <a:moveTo>
                    <a:pt x="802570" y="723210"/>
                  </a:moveTo>
                  <a:lnTo>
                    <a:pt x="844992" y="601443"/>
                  </a:lnTo>
                  <a:lnTo>
                    <a:pt x="900695" y="581108"/>
                  </a:lnTo>
                  <a:lnTo>
                    <a:pt x="950840" y="557775"/>
                  </a:lnTo>
                  <a:lnTo>
                    <a:pt x="995265" y="531770"/>
                  </a:lnTo>
                  <a:lnTo>
                    <a:pt x="1033809" y="503422"/>
                  </a:lnTo>
                  <a:lnTo>
                    <a:pt x="1066309" y="473060"/>
                  </a:lnTo>
                  <a:lnTo>
                    <a:pt x="1092603" y="441012"/>
                  </a:lnTo>
                  <a:lnTo>
                    <a:pt x="1112529" y="407605"/>
                  </a:lnTo>
                  <a:lnTo>
                    <a:pt x="1132633" y="338030"/>
                  </a:lnTo>
                  <a:lnTo>
                    <a:pt x="1132485" y="302517"/>
                  </a:lnTo>
                  <a:lnTo>
                    <a:pt x="1110983" y="231683"/>
                  </a:lnTo>
                  <a:lnTo>
                    <a:pt x="1089305" y="197019"/>
                  </a:lnTo>
                  <a:lnTo>
                    <a:pt x="1060126" y="163293"/>
                  </a:lnTo>
                  <a:lnTo>
                    <a:pt x="1031045" y="137042"/>
                  </a:lnTo>
                  <a:lnTo>
                    <a:pt x="998299" y="112921"/>
                  </a:lnTo>
                  <a:lnTo>
                    <a:pt x="962212" y="90979"/>
                  </a:lnTo>
                  <a:lnTo>
                    <a:pt x="923108" y="71267"/>
                  </a:lnTo>
                  <a:lnTo>
                    <a:pt x="881312" y="53837"/>
                  </a:lnTo>
                  <a:lnTo>
                    <a:pt x="837147" y="38740"/>
                  </a:lnTo>
                  <a:lnTo>
                    <a:pt x="790937" y="26026"/>
                  </a:lnTo>
                  <a:lnTo>
                    <a:pt x="743007" y="15747"/>
                  </a:lnTo>
                  <a:lnTo>
                    <a:pt x="693681" y="7954"/>
                  </a:lnTo>
                  <a:lnTo>
                    <a:pt x="643283" y="2698"/>
                  </a:lnTo>
                  <a:lnTo>
                    <a:pt x="592137" y="29"/>
                  </a:lnTo>
                  <a:lnTo>
                    <a:pt x="540567" y="0"/>
                  </a:lnTo>
                  <a:lnTo>
                    <a:pt x="488897" y="2660"/>
                  </a:lnTo>
                  <a:lnTo>
                    <a:pt x="437453" y="8061"/>
                  </a:lnTo>
                  <a:lnTo>
                    <a:pt x="386557" y="16254"/>
                  </a:lnTo>
                  <a:lnTo>
                    <a:pt x="336534" y="27290"/>
                  </a:lnTo>
                  <a:lnTo>
                    <a:pt x="287708" y="41220"/>
                  </a:lnTo>
                  <a:lnTo>
                    <a:pt x="231980" y="61555"/>
                  </a:lnTo>
                  <a:lnTo>
                    <a:pt x="181818" y="84889"/>
                  </a:lnTo>
                  <a:lnTo>
                    <a:pt x="137381" y="110893"/>
                  </a:lnTo>
                  <a:lnTo>
                    <a:pt x="98830" y="139241"/>
                  </a:lnTo>
                  <a:lnTo>
                    <a:pt x="66327" y="169603"/>
                  </a:lnTo>
                  <a:lnTo>
                    <a:pt x="40031" y="201651"/>
                  </a:lnTo>
                  <a:lnTo>
                    <a:pt x="20104" y="235058"/>
                  </a:lnTo>
                  <a:lnTo>
                    <a:pt x="0" y="304634"/>
                  </a:lnTo>
                  <a:lnTo>
                    <a:pt x="143" y="340146"/>
                  </a:lnTo>
                  <a:lnTo>
                    <a:pt x="21626" y="410980"/>
                  </a:lnTo>
                  <a:lnTo>
                    <a:pt x="43287" y="445645"/>
                  </a:lnTo>
                  <a:lnTo>
                    <a:pt x="72443" y="479370"/>
                  </a:lnTo>
                  <a:lnTo>
                    <a:pt x="103106" y="506845"/>
                  </a:lnTo>
                  <a:lnTo>
                    <a:pt x="138015" y="532109"/>
                  </a:lnTo>
                  <a:lnTo>
                    <a:pt x="176803" y="555057"/>
                  </a:lnTo>
                  <a:lnTo>
                    <a:pt x="219102" y="575587"/>
                  </a:lnTo>
                  <a:lnTo>
                    <a:pt x="264544" y="593592"/>
                  </a:lnTo>
                  <a:lnTo>
                    <a:pt x="312761" y="608968"/>
                  </a:lnTo>
                  <a:lnTo>
                    <a:pt x="363386" y="621610"/>
                  </a:lnTo>
                  <a:lnTo>
                    <a:pt x="416051" y="631414"/>
                  </a:lnTo>
                  <a:lnTo>
                    <a:pt x="470387" y="638274"/>
                  </a:lnTo>
                  <a:lnTo>
                    <a:pt x="526028" y="642088"/>
                  </a:lnTo>
                  <a:lnTo>
                    <a:pt x="582606" y="642749"/>
                  </a:lnTo>
                  <a:lnTo>
                    <a:pt x="639752" y="640152"/>
                  </a:lnTo>
                  <a:lnTo>
                    <a:pt x="802570" y="72321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55597" y="1958655"/>
            <a:ext cx="87820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</a:p>
        </p:txBody>
      </p:sp>
      <p:sp>
        <p:nvSpPr>
          <p:cNvPr id="28" name="object 28"/>
          <p:cNvSpPr/>
          <p:nvPr/>
        </p:nvSpPr>
        <p:spPr>
          <a:xfrm>
            <a:off x="4080388" y="1500743"/>
            <a:ext cx="1031875" cy="86360"/>
          </a:xfrm>
          <a:custGeom>
            <a:avLst/>
            <a:gdLst/>
            <a:ahLst/>
            <a:cxnLst/>
            <a:rect l="l" t="t" r="r" b="b"/>
            <a:pathLst>
              <a:path w="1031875" h="86359">
                <a:moveTo>
                  <a:pt x="945642" y="0"/>
                </a:moveTo>
                <a:lnTo>
                  <a:pt x="945642" y="85740"/>
                </a:lnTo>
                <a:lnTo>
                  <a:pt x="1002710" y="57165"/>
                </a:lnTo>
                <a:lnTo>
                  <a:pt x="960001" y="57165"/>
                </a:lnTo>
                <a:lnTo>
                  <a:pt x="960001" y="28590"/>
                </a:lnTo>
                <a:lnTo>
                  <a:pt x="1002863" y="28590"/>
                </a:lnTo>
                <a:lnTo>
                  <a:pt x="945642" y="0"/>
                </a:lnTo>
                <a:close/>
              </a:path>
              <a:path w="1031875" h="86359">
                <a:moveTo>
                  <a:pt x="94564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945642" y="57165"/>
                </a:lnTo>
                <a:lnTo>
                  <a:pt x="945642" y="28590"/>
                </a:lnTo>
                <a:close/>
              </a:path>
              <a:path w="1031875" h="86359">
                <a:moveTo>
                  <a:pt x="1002863" y="28590"/>
                </a:moveTo>
                <a:lnTo>
                  <a:pt x="960001" y="28590"/>
                </a:lnTo>
                <a:lnTo>
                  <a:pt x="960001" y="57165"/>
                </a:lnTo>
                <a:lnTo>
                  <a:pt x="1002710" y="57165"/>
                </a:lnTo>
                <a:lnTo>
                  <a:pt x="1031351" y="42824"/>
                </a:lnTo>
                <a:lnTo>
                  <a:pt x="100286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15759" y="1100181"/>
            <a:ext cx="822180" cy="82218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618230" y="1958655"/>
            <a:ext cx="101116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Application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767200" y="1343974"/>
            <a:ext cx="641350" cy="6521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PHP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7.0</a:t>
            </a:r>
            <a:endParaRPr sz="110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MySQL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5.6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9916" y="890583"/>
            <a:ext cx="855344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145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 panose="020B0600040502020204"/>
                <a:cs typeface="Calibri"/>
              </a:rPr>
              <a:t>I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have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add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feature!</a:t>
            </a:r>
            <a:endParaRPr sz="1100">
              <a:latin typeface="Lucida grande" panose="020B0600040502020204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35873" y="3336849"/>
            <a:ext cx="2275840" cy="1073785"/>
            <a:chOff x="5635873" y="3336849"/>
            <a:chExt cx="2275840" cy="107378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7003" y="3340912"/>
              <a:ext cx="503377" cy="5033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6077" y="3344341"/>
              <a:ext cx="503377" cy="50337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8717" y="3336849"/>
              <a:ext cx="503377" cy="50337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4153" y="3493986"/>
              <a:ext cx="609078" cy="60907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040" y="3503587"/>
              <a:ext cx="609078" cy="60907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3816" y="3503587"/>
              <a:ext cx="609078" cy="6090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5873" y="3697961"/>
              <a:ext cx="712317" cy="712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320" y="3697961"/>
              <a:ext cx="712317" cy="71231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9253" y="3697961"/>
              <a:ext cx="712317" cy="71231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916811" y="4658038"/>
            <a:ext cx="1243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7.0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03697" y="4658038"/>
            <a:ext cx="151953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Database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5.6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5708" y="1741170"/>
            <a:ext cx="1790699" cy="1790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00100" y="1428750"/>
            <a:ext cx="3371850" cy="2667000"/>
            <a:chOff x="800100" y="1428750"/>
            <a:chExt cx="3371850" cy="266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1428750"/>
              <a:ext cx="3371850" cy="2667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1984" y="1449202"/>
              <a:ext cx="3274060" cy="2572385"/>
            </a:xfrm>
            <a:custGeom>
              <a:avLst/>
              <a:gdLst/>
              <a:ahLst/>
              <a:cxnLst/>
              <a:rect l="l" t="t" r="r" b="b"/>
              <a:pathLst>
                <a:path w="3274060" h="2572385">
                  <a:moveTo>
                    <a:pt x="2845155" y="0"/>
                  </a:moveTo>
                  <a:lnTo>
                    <a:pt x="428731" y="0"/>
                  </a:lnTo>
                  <a:lnTo>
                    <a:pt x="382018" y="2515"/>
                  </a:lnTo>
                  <a:lnTo>
                    <a:pt x="336762" y="9886"/>
                  </a:lnTo>
                  <a:lnTo>
                    <a:pt x="293224" y="21852"/>
                  </a:lnTo>
                  <a:lnTo>
                    <a:pt x="251665" y="38152"/>
                  </a:lnTo>
                  <a:lnTo>
                    <a:pt x="212348" y="58523"/>
                  </a:lnTo>
                  <a:lnTo>
                    <a:pt x="175534" y="82706"/>
                  </a:lnTo>
                  <a:lnTo>
                    <a:pt x="141484" y="110439"/>
                  </a:lnTo>
                  <a:lnTo>
                    <a:pt x="110460" y="141459"/>
                  </a:lnTo>
                  <a:lnTo>
                    <a:pt x="82724" y="175507"/>
                  </a:lnTo>
                  <a:lnTo>
                    <a:pt x="58537" y="212321"/>
                  </a:lnTo>
                  <a:lnTo>
                    <a:pt x="38161" y="251639"/>
                  </a:lnTo>
                  <a:lnTo>
                    <a:pt x="21858" y="293201"/>
                  </a:lnTo>
                  <a:lnTo>
                    <a:pt x="9889" y="336744"/>
                  </a:lnTo>
                  <a:lnTo>
                    <a:pt x="2515" y="382008"/>
                  </a:lnTo>
                  <a:lnTo>
                    <a:pt x="0" y="428731"/>
                  </a:lnTo>
                  <a:lnTo>
                    <a:pt x="0" y="2143627"/>
                  </a:lnTo>
                  <a:lnTo>
                    <a:pt x="2515" y="2190334"/>
                  </a:lnTo>
                  <a:lnTo>
                    <a:pt x="9889" y="2235586"/>
                  </a:lnTo>
                  <a:lnTo>
                    <a:pt x="21858" y="2279122"/>
                  </a:lnTo>
                  <a:lnTo>
                    <a:pt x="38161" y="2320680"/>
                  </a:lnTo>
                  <a:lnTo>
                    <a:pt x="58537" y="2359997"/>
                  </a:lnTo>
                  <a:lnTo>
                    <a:pt x="82724" y="2396813"/>
                  </a:lnTo>
                  <a:lnTo>
                    <a:pt x="110460" y="2430866"/>
                  </a:lnTo>
                  <a:lnTo>
                    <a:pt x="141484" y="2461893"/>
                  </a:lnTo>
                  <a:lnTo>
                    <a:pt x="175534" y="2489632"/>
                  </a:lnTo>
                  <a:lnTo>
                    <a:pt x="212348" y="2513823"/>
                  </a:lnTo>
                  <a:lnTo>
                    <a:pt x="251665" y="2534202"/>
                  </a:lnTo>
                  <a:lnTo>
                    <a:pt x="293224" y="2550508"/>
                  </a:lnTo>
                  <a:lnTo>
                    <a:pt x="336762" y="2562480"/>
                  </a:lnTo>
                  <a:lnTo>
                    <a:pt x="382018" y="2569855"/>
                  </a:lnTo>
                  <a:lnTo>
                    <a:pt x="428731" y="2572371"/>
                  </a:lnTo>
                  <a:lnTo>
                    <a:pt x="2845155" y="2572371"/>
                  </a:lnTo>
                  <a:lnTo>
                    <a:pt x="2891857" y="2569855"/>
                  </a:lnTo>
                  <a:lnTo>
                    <a:pt x="2937106" y="2562480"/>
                  </a:lnTo>
                  <a:lnTo>
                    <a:pt x="2980639" y="2550508"/>
                  </a:lnTo>
                  <a:lnTo>
                    <a:pt x="3022195" y="2534202"/>
                  </a:lnTo>
                  <a:lnTo>
                    <a:pt x="3061511" y="2513823"/>
                  </a:lnTo>
                  <a:lnTo>
                    <a:pt x="3098326" y="2489632"/>
                  </a:lnTo>
                  <a:lnTo>
                    <a:pt x="3132378" y="2461893"/>
                  </a:lnTo>
                  <a:lnTo>
                    <a:pt x="3163405" y="2430866"/>
                  </a:lnTo>
                  <a:lnTo>
                    <a:pt x="3191145" y="2396813"/>
                  </a:lnTo>
                  <a:lnTo>
                    <a:pt x="3215336" y="2359997"/>
                  </a:lnTo>
                  <a:lnTo>
                    <a:pt x="3235716" y="2320680"/>
                  </a:lnTo>
                  <a:lnTo>
                    <a:pt x="3252023" y="2279122"/>
                  </a:lnTo>
                  <a:lnTo>
                    <a:pt x="3263995" y="2235586"/>
                  </a:lnTo>
                  <a:lnTo>
                    <a:pt x="3271370" y="2190334"/>
                  </a:lnTo>
                  <a:lnTo>
                    <a:pt x="3273887" y="2143627"/>
                  </a:lnTo>
                  <a:lnTo>
                    <a:pt x="3273887" y="428731"/>
                  </a:lnTo>
                  <a:lnTo>
                    <a:pt x="3271370" y="382008"/>
                  </a:lnTo>
                  <a:lnTo>
                    <a:pt x="3263995" y="336744"/>
                  </a:lnTo>
                  <a:lnTo>
                    <a:pt x="3252023" y="293201"/>
                  </a:lnTo>
                  <a:lnTo>
                    <a:pt x="3235716" y="251639"/>
                  </a:lnTo>
                  <a:lnTo>
                    <a:pt x="3215336" y="212321"/>
                  </a:lnTo>
                  <a:lnTo>
                    <a:pt x="3191145" y="175507"/>
                  </a:lnTo>
                  <a:lnTo>
                    <a:pt x="3163405" y="141459"/>
                  </a:lnTo>
                  <a:lnTo>
                    <a:pt x="3132378" y="110439"/>
                  </a:lnTo>
                  <a:lnTo>
                    <a:pt x="3098326" y="82706"/>
                  </a:lnTo>
                  <a:lnTo>
                    <a:pt x="3061511" y="58523"/>
                  </a:lnTo>
                  <a:lnTo>
                    <a:pt x="3022195" y="38152"/>
                  </a:lnTo>
                  <a:lnTo>
                    <a:pt x="2980639" y="21852"/>
                  </a:lnTo>
                  <a:lnTo>
                    <a:pt x="2937106" y="9886"/>
                  </a:lnTo>
                  <a:lnTo>
                    <a:pt x="2891857" y="2515"/>
                  </a:lnTo>
                  <a:lnTo>
                    <a:pt x="2845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21984" y="1449202"/>
              <a:ext cx="3274060" cy="2572385"/>
            </a:xfrm>
            <a:custGeom>
              <a:avLst/>
              <a:gdLst/>
              <a:ahLst/>
              <a:cxnLst/>
              <a:rect l="l" t="t" r="r" b="b"/>
              <a:pathLst>
                <a:path w="3274060" h="2572385">
                  <a:moveTo>
                    <a:pt x="0" y="428731"/>
                  </a:moveTo>
                  <a:lnTo>
                    <a:pt x="2515" y="382008"/>
                  </a:lnTo>
                  <a:lnTo>
                    <a:pt x="9889" y="336744"/>
                  </a:lnTo>
                  <a:lnTo>
                    <a:pt x="21858" y="293201"/>
                  </a:lnTo>
                  <a:lnTo>
                    <a:pt x="38161" y="251639"/>
                  </a:lnTo>
                  <a:lnTo>
                    <a:pt x="58537" y="212321"/>
                  </a:lnTo>
                  <a:lnTo>
                    <a:pt x="82724" y="175507"/>
                  </a:lnTo>
                  <a:lnTo>
                    <a:pt x="110460" y="141459"/>
                  </a:lnTo>
                  <a:lnTo>
                    <a:pt x="141484" y="110439"/>
                  </a:lnTo>
                  <a:lnTo>
                    <a:pt x="175534" y="82706"/>
                  </a:lnTo>
                  <a:lnTo>
                    <a:pt x="212348" y="58523"/>
                  </a:lnTo>
                  <a:lnTo>
                    <a:pt x="251665" y="38152"/>
                  </a:lnTo>
                  <a:lnTo>
                    <a:pt x="293224" y="21852"/>
                  </a:lnTo>
                  <a:lnTo>
                    <a:pt x="336762" y="9886"/>
                  </a:lnTo>
                  <a:lnTo>
                    <a:pt x="382018" y="2515"/>
                  </a:lnTo>
                  <a:lnTo>
                    <a:pt x="428731" y="0"/>
                  </a:lnTo>
                  <a:lnTo>
                    <a:pt x="2845155" y="0"/>
                  </a:lnTo>
                  <a:lnTo>
                    <a:pt x="2891857" y="2515"/>
                  </a:lnTo>
                  <a:lnTo>
                    <a:pt x="2937106" y="9886"/>
                  </a:lnTo>
                  <a:lnTo>
                    <a:pt x="2980639" y="21852"/>
                  </a:lnTo>
                  <a:lnTo>
                    <a:pt x="3022195" y="38152"/>
                  </a:lnTo>
                  <a:lnTo>
                    <a:pt x="3061511" y="58523"/>
                  </a:lnTo>
                  <a:lnTo>
                    <a:pt x="3098326" y="82706"/>
                  </a:lnTo>
                  <a:lnTo>
                    <a:pt x="3132378" y="110439"/>
                  </a:lnTo>
                  <a:lnTo>
                    <a:pt x="3163405" y="141459"/>
                  </a:lnTo>
                  <a:lnTo>
                    <a:pt x="3191145" y="175507"/>
                  </a:lnTo>
                  <a:lnTo>
                    <a:pt x="3215336" y="212321"/>
                  </a:lnTo>
                  <a:lnTo>
                    <a:pt x="3235716" y="251639"/>
                  </a:lnTo>
                  <a:lnTo>
                    <a:pt x="3252023" y="293201"/>
                  </a:lnTo>
                  <a:lnTo>
                    <a:pt x="3263995" y="336744"/>
                  </a:lnTo>
                  <a:lnTo>
                    <a:pt x="3271370" y="382008"/>
                  </a:lnTo>
                  <a:lnTo>
                    <a:pt x="3273887" y="428731"/>
                  </a:lnTo>
                  <a:lnTo>
                    <a:pt x="3273887" y="2143627"/>
                  </a:lnTo>
                  <a:lnTo>
                    <a:pt x="3271370" y="2190334"/>
                  </a:lnTo>
                  <a:lnTo>
                    <a:pt x="3263995" y="2235586"/>
                  </a:lnTo>
                  <a:lnTo>
                    <a:pt x="3252023" y="2279122"/>
                  </a:lnTo>
                  <a:lnTo>
                    <a:pt x="3235716" y="2320680"/>
                  </a:lnTo>
                  <a:lnTo>
                    <a:pt x="3215336" y="2359997"/>
                  </a:lnTo>
                  <a:lnTo>
                    <a:pt x="3191145" y="2396813"/>
                  </a:lnTo>
                  <a:lnTo>
                    <a:pt x="3163405" y="2430866"/>
                  </a:lnTo>
                  <a:lnTo>
                    <a:pt x="3132378" y="2461893"/>
                  </a:lnTo>
                  <a:lnTo>
                    <a:pt x="3098326" y="2489632"/>
                  </a:lnTo>
                  <a:lnTo>
                    <a:pt x="3061511" y="2513823"/>
                  </a:lnTo>
                  <a:lnTo>
                    <a:pt x="3022195" y="2534202"/>
                  </a:lnTo>
                  <a:lnTo>
                    <a:pt x="2980639" y="2550508"/>
                  </a:lnTo>
                  <a:lnTo>
                    <a:pt x="2937106" y="2562480"/>
                  </a:lnTo>
                  <a:lnTo>
                    <a:pt x="2891857" y="2569855"/>
                  </a:lnTo>
                  <a:lnTo>
                    <a:pt x="2845155" y="2572371"/>
                  </a:lnTo>
                  <a:lnTo>
                    <a:pt x="428731" y="2572371"/>
                  </a:lnTo>
                  <a:lnTo>
                    <a:pt x="382018" y="2569855"/>
                  </a:lnTo>
                  <a:lnTo>
                    <a:pt x="336762" y="2562480"/>
                  </a:lnTo>
                  <a:lnTo>
                    <a:pt x="293224" y="2550508"/>
                  </a:lnTo>
                  <a:lnTo>
                    <a:pt x="251665" y="2534202"/>
                  </a:lnTo>
                  <a:lnTo>
                    <a:pt x="212348" y="2513823"/>
                  </a:lnTo>
                  <a:lnTo>
                    <a:pt x="175534" y="2489632"/>
                  </a:lnTo>
                  <a:lnTo>
                    <a:pt x="141484" y="2461893"/>
                  </a:lnTo>
                  <a:lnTo>
                    <a:pt x="110460" y="2430866"/>
                  </a:lnTo>
                  <a:lnTo>
                    <a:pt x="82724" y="2396813"/>
                  </a:lnTo>
                  <a:lnTo>
                    <a:pt x="58537" y="2359997"/>
                  </a:lnTo>
                  <a:lnTo>
                    <a:pt x="38161" y="2320680"/>
                  </a:lnTo>
                  <a:lnTo>
                    <a:pt x="21858" y="2279122"/>
                  </a:lnTo>
                  <a:lnTo>
                    <a:pt x="9889" y="2235586"/>
                  </a:lnTo>
                  <a:lnTo>
                    <a:pt x="2515" y="2190334"/>
                  </a:lnTo>
                  <a:lnTo>
                    <a:pt x="0" y="2143627"/>
                  </a:lnTo>
                  <a:lnTo>
                    <a:pt x="0" y="42873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3534" y="1994115"/>
              <a:ext cx="243369" cy="2433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62" y="2398865"/>
              <a:ext cx="243369" cy="2433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705" y="2812121"/>
              <a:ext cx="243369" cy="2433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372" y="3225382"/>
              <a:ext cx="243369" cy="24336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87447" y="2014612"/>
            <a:ext cx="1541553" cy="14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Automation</a:t>
            </a:r>
          </a:p>
          <a:p>
            <a:pPr marL="12700" marR="5080" indent="4445">
              <a:lnSpc>
                <a:spcPct val="1998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Consistency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Updates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Rollback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34867"/>
            <a:ext cx="5007932" cy="10907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Configuration Management Tools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3550" y="1790187"/>
            <a:ext cx="1143000" cy="1505585"/>
            <a:chOff x="1733550" y="1790187"/>
            <a:chExt cx="1143000" cy="1505585"/>
          </a:xfrm>
        </p:grpSpPr>
        <p:sp>
          <p:nvSpPr>
            <p:cNvPr id="3" name="object 3"/>
            <p:cNvSpPr/>
            <p:nvPr/>
          </p:nvSpPr>
          <p:spPr>
            <a:xfrm>
              <a:off x="2235196" y="1790187"/>
              <a:ext cx="85725" cy="500380"/>
            </a:xfrm>
            <a:custGeom>
              <a:avLst/>
              <a:gdLst/>
              <a:ahLst/>
              <a:cxnLst/>
              <a:rect l="l" t="t" r="r" b="b"/>
              <a:pathLst>
                <a:path w="85725" h="500380">
                  <a:moveTo>
                    <a:pt x="28575" y="414659"/>
                  </a:moveTo>
                  <a:lnTo>
                    <a:pt x="0" y="414659"/>
                  </a:lnTo>
                  <a:lnTo>
                    <a:pt x="42934" y="500384"/>
                  </a:lnTo>
                  <a:lnTo>
                    <a:pt x="78622" y="428887"/>
                  </a:lnTo>
                  <a:lnTo>
                    <a:pt x="28575" y="428887"/>
                  </a:lnTo>
                  <a:lnTo>
                    <a:pt x="28575" y="414659"/>
                  </a:lnTo>
                  <a:close/>
                </a:path>
                <a:path w="85725" h="500380">
                  <a:moveTo>
                    <a:pt x="57150" y="0"/>
                  </a:moveTo>
                  <a:lnTo>
                    <a:pt x="28575" y="0"/>
                  </a:lnTo>
                  <a:lnTo>
                    <a:pt x="28575" y="428887"/>
                  </a:lnTo>
                  <a:lnTo>
                    <a:pt x="57150" y="428887"/>
                  </a:lnTo>
                  <a:lnTo>
                    <a:pt x="57150" y="0"/>
                  </a:lnTo>
                  <a:close/>
                </a:path>
                <a:path w="85725" h="500380">
                  <a:moveTo>
                    <a:pt x="85725" y="414659"/>
                  </a:moveTo>
                  <a:lnTo>
                    <a:pt x="57150" y="414659"/>
                  </a:lnTo>
                  <a:lnTo>
                    <a:pt x="57150" y="428887"/>
                  </a:lnTo>
                  <a:lnTo>
                    <a:pt x="78622" y="428887"/>
                  </a:lnTo>
                  <a:lnTo>
                    <a:pt x="85725" y="414659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550" y="2247900"/>
              <a:ext cx="114300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5950" y="2457450"/>
              <a:ext cx="87630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74067" y="2290572"/>
              <a:ext cx="1008380" cy="912494"/>
            </a:xfrm>
            <a:custGeom>
              <a:avLst/>
              <a:gdLst/>
              <a:ahLst/>
              <a:cxnLst/>
              <a:rect l="l" t="t" r="r" b="b"/>
              <a:pathLst>
                <a:path w="1008380" h="912494">
                  <a:moveTo>
                    <a:pt x="504062" y="0"/>
                  </a:moveTo>
                  <a:lnTo>
                    <a:pt x="452524" y="2353"/>
                  </a:lnTo>
                  <a:lnTo>
                    <a:pt x="402475" y="9261"/>
                  </a:lnTo>
                  <a:lnTo>
                    <a:pt x="354167" y="20494"/>
                  </a:lnTo>
                  <a:lnTo>
                    <a:pt x="307856" y="35823"/>
                  </a:lnTo>
                  <a:lnTo>
                    <a:pt x="263794" y="55019"/>
                  </a:lnTo>
                  <a:lnTo>
                    <a:pt x="222234" y="77854"/>
                  </a:lnTo>
                  <a:lnTo>
                    <a:pt x="183429" y="104098"/>
                  </a:lnTo>
                  <a:lnTo>
                    <a:pt x="147634" y="133522"/>
                  </a:lnTo>
                  <a:lnTo>
                    <a:pt x="115101" y="165898"/>
                  </a:lnTo>
                  <a:lnTo>
                    <a:pt x="86084" y="200995"/>
                  </a:lnTo>
                  <a:lnTo>
                    <a:pt x="60836" y="238586"/>
                  </a:lnTo>
                  <a:lnTo>
                    <a:pt x="39610" y="278442"/>
                  </a:lnTo>
                  <a:lnTo>
                    <a:pt x="22661" y="320332"/>
                  </a:lnTo>
                  <a:lnTo>
                    <a:pt x="10240" y="364029"/>
                  </a:lnTo>
                  <a:lnTo>
                    <a:pt x="2602" y="409303"/>
                  </a:lnTo>
                  <a:lnTo>
                    <a:pt x="0" y="455925"/>
                  </a:lnTo>
                  <a:lnTo>
                    <a:pt x="2602" y="502549"/>
                  </a:lnTo>
                  <a:lnTo>
                    <a:pt x="10240" y="547828"/>
                  </a:lnTo>
                  <a:lnTo>
                    <a:pt x="22661" y="591531"/>
                  </a:lnTo>
                  <a:lnTo>
                    <a:pt x="39610" y="633430"/>
                  </a:lnTo>
                  <a:lnTo>
                    <a:pt x="60836" y="673295"/>
                  </a:lnTo>
                  <a:lnTo>
                    <a:pt x="86084" y="710897"/>
                  </a:lnTo>
                  <a:lnTo>
                    <a:pt x="115101" y="746007"/>
                  </a:lnTo>
                  <a:lnTo>
                    <a:pt x="147634" y="778394"/>
                  </a:lnTo>
                  <a:lnTo>
                    <a:pt x="183429" y="807831"/>
                  </a:lnTo>
                  <a:lnTo>
                    <a:pt x="222234" y="834087"/>
                  </a:lnTo>
                  <a:lnTo>
                    <a:pt x="263794" y="856932"/>
                  </a:lnTo>
                  <a:lnTo>
                    <a:pt x="307856" y="876139"/>
                  </a:lnTo>
                  <a:lnTo>
                    <a:pt x="354167" y="891476"/>
                  </a:lnTo>
                  <a:lnTo>
                    <a:pt x="402475" y="902716"/>
                  </a:lnTo>
                  <a:lnTo>
                    <a:pt x="452524" y="909627"/>
                  </a:lnTo>
                  <a:lnTo>
                    <a:pt x="504062" y="911982"/>
                  </a:lnTo>
                  <a:lnTo>
                    <a:pt x="555576" y="909627"/>
                  </a:lnTo>
                  <a:lnTo>
                    <a:pt x="605604" y="902716"/>
                  </a:lnTo>
                  <a:lnTo>
                    <a:pt x="653892" y="891476"/>
                  </a:lnTo>
                  <a:lnTo>
                    <a:pt x="700188" y="876139"/>
                  </a:lnTo>
                  <a:lnTo>
                    <a:pt x="744238" y="856932"/>
                  </a:lnTo>
                  <a:lnTo>
                    <a:pt x="785787" y="834087"/>
                  </a:lnTo>
                  <a:lnTo>
                    <a:pt x="824583" y="807831"/>
                  </a:lnTo>
                  <a:lnTo>
                    <a:pt x="860372" y="778394"/>
                  </a:lnTo>
                  <a:lnTo>
                    <a:pt x="892900" y="746007"/>
                  </a:lnTo>
                  <a:lnTo>
                    <a:pt x="921914" y="710897"/>
                  </a:lnTo>
                  <a:lnTo>
                    <a:pt x="947159" y="673295"/>
                  </a:lnTo>
                  <a:lnTo>
                    <a:pt x="968384" y="633430"/>
                  </a:lnTo>
                  <a:lnTo>
                    <a:pt x="985333" y="591531"/>
                  </a:lnTo>
                  <a:lnTo>
                    <a:pt x="997754" y="547828"/>
                  </a:lnTo>
                  <a:lnTo>
                    <a:pt x="1005392" y="502549"/>
                  </a:lnTo>
                  <a:lnTo>
                    <a:pt x="1007994" y="455925"/>
                  </a:lnTo>
                  <a:lnTo>
                    <a:pt x="1005392" y="409303"/>
                  </a:lnTo>
                  <a:lnTo>
                    <a:pt x="997754" y="364029"/>
                  </a:lnTo>
                  <a:lnTo>
                    <a:pt x="985333" y="320332"/>
                  </a:lnTo>
                  <a:lnTo>
                    <a:pt x="968384" y="278442"/>
                  </a:lnTo>
                  <a:lnTo>
                    <a:pt x="947159" y="238586"/>
                  </a:lnTo>
                  <a:lnTo>
                    <a:pt x="921914" y="200995"/>
                  </a:lnTo>
                  <a:lnTo>
                    <a:pt x="892900" y="165898"/>
                  </a:lnTo>
                  <a:lnTo>
                    <a:pt x="860372" y="133522"/>
                  </a:lnTo>
                  <a:lnTo>
                    <a:pt x="824583" y="104098"/>
                  </a:lnTo>
                  <a:lnTo>
                    <a:pt x="785787" y="77854"/>
                  </a:lnTo>
                  <a:lnTo>
                    <a:pt x="744238" y="55019"/>
                  </a:lnTo>
                  <a:lnTo>
                    <a:pt x="700188" y="35823"/>
                  </a:lnTo>
                  <a:lnTo>
                    <a:pt x="653892" y="20494"/>
                  </a:lnTo>
                  <a:lnTo>
                    <a:pt x="605604" y="9261"/>
                  </a:lnTo>
                  <a:lnTo>
                    <a:pt x="555576" y="2353"/>
                  </a:lnTo>
                  <a:lnTo>
                    <a:pt x="50406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2221" y="2523170"/>
            <a:ext cx="694181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1275" marR="5080" indent="-2857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Server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33550" y="1362075"/>
            <a:ext cx="1143000" cy="552450"/>
            <a:chOff x="1733550" y="1362075"/>
            <a:chExt cx="1143000" cy="5524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550" y="1362075"/>
              <a:ext cx="1143000" cy="542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2625" y="1419209"/>
              <a:ext cx="74295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74067" y="1402323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939795" y="0"/>
                  </a:moveTo>
                  <a:lnTo>
                    <a:pt x="68198" y="0"/>
                  </a:lnTo>
                  <a:lnTo>
                    <a:pt x="41680" y="5350"/>
                  </a:lnTo>
                  <a:lnTo>
                    <a:pt x="19999" y="19941"/>
                  </a:lnTo>
                  <a:lnTo>
                    <a:pt x="5368" y="41585"/>
                  </a:lnTo>
                  <a:lnTo>
                    <a:pt x="0" y="68092"/>
                  </a:lnTo>
                  <a:lnTo>
                    <a:pt x="0" y="340613"/>
                  </a:lnTo>
                  <a:lnTo>
                    <a:pt x="5368" y="367121"/>
                  </a:lnTo>
                  <a:lnTo>
                    <a:pt x="19999" y="388764"/>
                  </a:lnTo>
                  <a:lnTo>
                    <a:pt x="41680" y="403356"/>
                  </a:lnTo>
                  <a:lnTo>
                    <a:pt x="68198" y="408706"/>
                  </a:lnTo>
                  <a:lnTo>
                    <a:pt x="939795" y="408706"/>
                  </a:lnTo>
                  <a:lnTo>
                    <a:pt x="966364" y="403356"/>
                  </a:lnTo>
                  <a:lnTo>
                    <a:pt x="988040" y="388764"/>
                  </a:lnTo>
                  <a:lnTo>
                    <a:pt x="1002643" y="367121"/>
                  </a:lnTo>
                  <a:lnTo>
                    <a:pt x="1007994" y="340613"/>
                  </a:lnTo>
                  <a:lnTo>
                    <a:pt x="1007994" y="68092"/>
                  </a:lnTo>
                  <a:lnTo>
                    <a:pt x="1002643" y="41585"/>
                  </a:lnTo>
                  <a:lnTo>
                    <a:pt x="988040" y="19941"/>
                  </a:lnTo>
                  <a:lnTo>
                    <a:pt x="966364" y="5350"/>
                  </a:lnTo>
                  <a:lnTo>
                    <a:pt x="939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774067" y="1402323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0" y="68092"/>
                  </a:moveTo>
                  <a:lnTo>
                    <a:pt x="5368" y="41585"/>
                  </a:lnTo>
                  <a:lnTo>
                    <a:pt x="19999" y="19941"/>
                  </a:lnTo>
                  <a:lnTo>
                    <a:pt x="41680" y="5350"/>
                  </a:lnTo>
                  <a:lnTo>
                    <a:pt x="68198" y="0"/>
                  </a:lnTo>
                  <a:lnTo>
                    <a:pt x="939795" y="0"/>
                  </a:lnTo>
                  <a:lnTo>
                    <a:pt x="966364" y="5350"/>
                  </a:lnTo>
                  <a:lnTo>
                    <a:pt x="988040" y="19941"/>
                  </a:lnTo>
                  <a:lnTo>
                    <a:pt x="1002643" y="41585"/>
                  </a:lnTo>
                  <a:lnTo>
                    <a:pt x="1007994" y="68092"/>
                  </a:lnTo>
                  <a:lnTo>
                    <a:pt x="1007994" y="340613"/>
                  </a:lnTo>
                  <a:lnTo>
                    <a:pt x="1002643" y="367121"/>
                  </a:lnTo>
                  <a:lnTo>
                    <a:pt x="988040" y="388764"/>
                  </a:lnTo>
                  <a:lnTo>
                    <a:pt x="966364" y="403356"/>
                  </a:lnTo>
                  <a:lnTo>
                    <a:pt x="939795" y="408706"/>
                  </a:lnTo>
                  <a:lnTo>
                    <a:pt x="68198" y="408706"/>
                  </a:lnTo>
                  <a:lnTo>
                    <a:pt x="41680" y="403356"/>
                  </a:lnTo>
                  <a:lnTo>
                    <a:pt x="19999" y="388764"/>
                  </a:lnTo>
                  <a:lnTo>
                    <a:pt x="5368" y="367121"/>
                  </a:lnTo>
                  <a:lnTo>
                    <a:pt x="0" y="340613"/>
                  </a:lnTo>
                  <a:lnTo>
                    <a:pt x="0" y="68092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85087" y="1484310"/>
            <a:ext cx="60805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5275" y="2524125"/>
            <a:ext cx="1104900" cy="523875"/>
            <a:chOff x="295275" y="2524125"/>
            <a:chExt cx="1104900" cy="5238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5" y="2524125"/>
              <a:ext cx="1104900" cy="50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00" y="2552700"/>
              <a:ext cx="742950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4300" y="2542163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939795" y="0"/>
                  </a:moveTo>
                  <a:lnTo>
                    <a:pt x="68116" y="0"/>
                  </a:lnTo>
                  <a:lnTo>
                    <a:pt x="41600" y="5349"/>
                  </a:lnTo>
                  <a:lnTo>
                    <a:pt x="19949" y="19938"/>
                  </a:lnTo>
                  <a:lnTo>
                    <a:pt x="5352" y="41574"/>
                  </a:lnTo>
                  <a:lnTo>
                    <a:pt x="0" y="68067"/>
                  </a:lnTo>
                  <a:lnTo>
                    <a:pt x="0" y="340613"/>
                  </a:lnTo>
                  <a:lnTo>
                    <a:pt x="5352" y="367107"/>
                  </a:lnTo>
                  <a:lnTo>
                    <a:pt x="19949" y="388743"/>
                  </a:lnTo>
                  <a:lnTo>
                    <a:pt x="41600" y="403332"/>
                  </a:lnTo>
                  <a:lnTo>
                    <a:pt x="68116" y="408681"/>
                  </a:lnTo>
                  <a:lnTo>
                    <a:pt x="939795" y="408681"/>
                  </a:lnTo>
                  <a:lnTo>
                    <a:pt x="966310" y="403332"/>
                  </a:lnTo>
                  <a:lnTo>
                    <a:pt x="987957" y="388743"/>
                  </a:lnTo>
                  <a:lnTo>
                    <a:pt x="1002550" y="367107"/>
                  </a:lnTo>
                  <a:lnTo>
                    <a:pt x="1007900" y="340613"/>
                  </a:lnTo>
                  <a:lnTo>
                    <a:pt x="1007900" y="68067"/>
                  </a:lnTo>
                  <a:lnTo>
                    <a:pt x="1002550" y="41574"/>
                  </a:lnTo>
                  <a:lnTo>
                    <a:pt x="987957" y="19938"/>
                  </a:lnTo>
                  <a:lnTo>
                    <a:pt x="966310" y="5349"/>
                  </a:lnTo>
                  <a:lnTo>
                    <a:pt x="939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14300" y="2542163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0" y="68067"/>
                  </a:moveTo>
                  <a:lnTo>
                    <a:pt x="5352" y="41574"/>
                  </a:lnTo>
                  <a:lnTo>
                    <a:pt x="19949" y="19938"/>
                  </a:lnTo>
                  <a:lnTo>
                    <a:pt x="41600" y="5349"/>
                  </a:lnTo>
                  <a:lnTo>
                    <a:pt x="68116" y="0"/>
                  </a:lnTo>
                  <a:lnTo>
                    <a:pt x="939795" y="0"/>
                  </a:lnTo>
                  <a:lnTo>
                    <a:pt x="966310" y="5349"/>
                  </a:lnTo>
                  <a:lnTo>
                    <a:pt x="987957" y="19938"/>
                  </a:lnTo>
                  <a:lnTo>
                    <a:pt x="1002550" y="41574"/>
                  </a:lnTo>
                  <a:lnTo>
                    <a:pt x="1007900" y="68067"/>
                  </a:lnTo>
                  <a:lnTo>
                    <a:pt x="1007900" y="340613"/>
                  </a:lnTo>
                  <a:lnTo>
                    <a:pt x="1002550" y="367107"/>
                  </a:lnTo>
                  <a:lnTo>
                    <a:pt x="987957" y="388743"/>
                  </a:lnTo>
                  <a:lnTo>
                    <a:pt x="966310" y="403332"/>
                  </a:lnTo>
                  <a:lnTo>
                    <a:pt x="939795" y="408681"/>
                  </a:lnTo>
                  <a:lnTo>
                    <a:pt x="68116" y="408681"/>
                  </a:lnTo>
                  <a:lnTo>
                    <a:pt x="41600" y="403332"/>
                  </a:lnTo>
                  <a:lnTo>
                    <a:pt x="19949" y="388743"/>
                  </a:lnTo>
                  <a:lnTo>
                    <a:pt x="5352" y="367107"/>
                  </a:lnTo>
                  <a:lnTo>
                    <a:pt x="0" y="340613"/>
                  </a:lnTo>
                  <a:lnTo>
                    <a:pt x="0" y="68067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3570" y="2626295"/>
            <a:ext cx="6070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52600" y="3800475"/>
            <a:ext cx="1104900" cy="523875"/>
            <a:chOff x="1752600" y="3800475"/>
            <a:chExt cx="1104900" cy="5238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0" y="3800475"/>
              <a:ext cx="1104900" cy="495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2625" y="3829050"/>
              <a:ext cx="7429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74067" y="381698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939795" y="0"/>
                  </a:moveTo>
                  <a:lnTo>
                    <a:pt x="68198" y="0"/>
                  </a:lnTo>
                  <a:lnTo>
                    <a:pt x="41680" y="5351"/>
                  </a:lnTo>
                  <a:lnTo>
                    <a:pt x="19999" y="19948"/>
                  </a:lnTo>
                  <a:lnTo>
                    <a:pt x="5368" y="41609"/>
                  </a:lnTo>
                  <a:lnTo>
                    <a:pt x="0" y="68150"/>
                  </a:lnTo>
                  <a:lnTo>
                    <a:pt x="0" y="340638"/>
                  </a:lnTo>
                  <a:lnTo>
                    <a:pt x="5368" y="367148"/>
                  </a:lnTo>
                  <a:lnTo>
                    <a:pt x="19999" y="388799"/>
                  </a:lnTo>
                  <a:lnTo>
                    <a:pt x="41680" y="403398"/>
                  </a:lnTo>
                  <a:lnTo>
                    <a:pt x="68198" y="408752"/>
                  </a:lnTo>
                  <a:lnTo>
                    <a:pt x="939795" y="408752"/>
                  </a:lnTo>
                  <a:lnTo>
                    <a:pt x="966364" y="403398"/>
                  </a:lnTo>
                  <a:lnTo>
                    <a:pt x="988040" y="388799"/>
                  </a:lnTo>
                  <a:lnTo>
                    <a:pt x="1002643" y="367148"/>
                  </a:lnTo>
                  <a:lnTo>
                    <a:pt x="1007994" y="340638"/>
                  </a:lnTo>
                  <a:lnTo>
                    <a:pt x="1007994" y="68150"/>
                  </a:lnTo>
                  <a:lnTo>
                    <a:pt x="1002643" y="41609"/>
                  </a:lnTo>
                  <a:lnTo>
                    <a:pt x="988040" y="19948"/>
                  </a:lnTo>
                  <a:lnTo>
                    <a:pt x="966364" y="5351"/>
                  </a:lnTo>
                  <a:lnTo>
                    <a:pt x="939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774067" y="381698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80" h="408939">
                  <a:moveTo>
                    <a:pt x="0" y="68150"/>
                  </a:moveTo>
                  <a:lnTo>
                    <a:pt x="5368" y="41609"/>
                  </a:lnTo>
                  <a:lnTo>
                    <a:pt x="19999" y="19948"/>
                  </a:lnTo>
                  <a:lnTo>
                    <a:pt x="41680" y="5351"/>
                  </a:lnTo>
                  <a:lnTo>
                    <a:pt x="68198" y="0"/>
                  </a:lnTo>
                  <a:lnTo>
                    <a:pt x="939795" y="0"/>
                  </a:lnTo>
                  <a:lnTo>
                    <a:pt x="966364" y="5351"/>
                  </a:lnTo>
                  <a:lnTo>
                    <a:pt x="988040" y="19948"/>
                  </a:lnTo>
                  <a:lnTo>
                    <a:pt x="1002643" y="41609"/>
                  </a:lnTo>
                  <a:lnTo>
                    <a:pt x="1007994" y="68150"/>
                  </a:lnTo>
                  <a:lnTo>
                    <a:pt x="1007994" y="340638"/>
                  </a:lnTo>
                  <a:lnTo>
                    <a:pt x="1002643" y="367148"/>
                  </a:lnTo>
                  <a:lnTo>
                    <a:pt x="988040" y="388799"/>
                  </a:lnTo>
                  <a:lnTo>
                    <a:pt x="966364" y="403398"/>
                  </a:lnTo>
                  <a:lnTo>
                    <a:pt x="939795" y="408752"/>
                  </a:lnTo>
                  <a:lnTo>
                    <a:pt x="68198" y="408752"/>
                  </a:lnTo>
                  <a:lnTo>
                    <a:pt x="41680" y="403398"/>
                  </a:lnTo>
                  <a:lnTo>
                    <a:pt x="19999" y="388799"/>
                  </a:lnTo>
                  <a:lnTo>
                    <a:pt x="5368" y="367148"/>
                  </a:lnTo>
                  <a:lnTo>
                    <a:pt x="0" y="340638"/>
                  </a:lnTo>
                  <a:lnTo>
                    <a:pt x="0" y="68150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85087" y="3903340"/>
            <a:ext cx="60805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90875" y="2524125"/>
            <a:ext cx="1104900" cy="523875"/>
            <a:chOff x="3190875" y="2524125"/>
            <a:chExt cx="1104900" cy="52387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0875" y="2524125"/>
              <a:ext cx="1104900" cy="495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0900" y="2552700"/>
              <a:ext cx="742950" cy="495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10305" y="2537972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939789" y="0"/>
                  </a:moveTo>
                  <a:lnTo>
                    <a:pt x="68214" y="0"/>
                  </a:lnTo>
                  <a:lnTo>
                    <a:pt x="41636" y="5349"/>
                  </a:lnTo>
                  <a:lnTo>
                    <a:pt x="19956" y="19938"/>
                  </a:lnTo>
                  <a:lnTo>
                    <a:pt x="5352" y="41574"/>
                  </a:lnTo>
                  <a:lnTo>
                    <a:pt x="0" y="68067"/>
                  </a:lnTo>
                  <a:lnTo>
                    <a:pt x="0" y="340613"/>
                  </a:lnTo>
                  <a:lnTo>
                    <a:pt x="5352" y="367107"/>
                  </a:lnTo>
                  <a:lnTo>
                    <a:pt x="19956" y="388743"/>
                  </a:lnTo>
                  <a:lnTo>
                    <a:pt x="41636" y="403332"/>
                  </a:lnTo>
                  <a:lnTo>
                    <a:pt x="68214" y="408681"/>
                  </a:lnTo>
                  <a:lnTo>
                    <a:pt x="939789" y="408681"/>
                  </a:lnTo>
                  <a:lnTo>
                    <a:pt x="966367" y="403332"/>
                  </a:lnTo>
                  <a:lnTo>
                    <a:pt x="988047" y="388743"/>
                  </a:lnTo>
                  <a:lnTo>
                    <a:pt x="1002651" y="367107"/>
                  </a:lnTo>
                  <a:lnTo>
                    <a:pt x="1008004" y="340613"/>
                  </a:lnTo>
                  <a:lnTo>
                    <a:pt x="1008004" y="68067"/>
                  </a:lnTo>
                  <a:lnTo>
                    <a:pt x="1002651" y="41574"/>
                  </a:lnTo>
                  <a:lnTo>
                    <a:pt x="988047" y="19938"/>
                  </a:lnTo>
                  <a:lnTo>
                    <a:pt x="966367" y="5349"/>
                  </a:lnTo>
                  <a:lnTo>
                    <a:pt x="939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210305" y="2537972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0" y="68067"/>
                  </a:moveTo>
                  <a:lnTo>
                    <a:pt x="5352" y="41574"/>
                  </a:lnTo>
                  <a:lnTo>
                    <a:pt x="19956" y="19938"/>
                  </a:lnTo>
                  <a:lnTo>
                    <a:pt x="41636" y="5349"/>
                  </a:lnTo>
                  <a:lnTo>
                    <a:pt x="68214" y="0"/>
                  </a:lnTo>
                  <a:lnTo>
                    <a:pt x="939789" y="0"/>
                  </a:lnTo>
                  <a:lnTo>
                    <a:pt x="966367" y="5349"/>
                  </a:lnTo>
                  <a:lnTo>
                    <a:pt x="988047" y="19938"/>
                  </a:lnTo>
                  <a:lnTo>
                    <a:pt x="1002651" y="41574"/>
                  </a:lnTo>
                  <a:lnTo>
                    <a:pt x="1008004" y="68067"/>
                  </a:lnTo>
                  <a:lnTo>
                    <a:pt x="1008004" y="340613"/>
                  </a:lnTo>
                  <a:lnTo>
                    <a:pt x="1002651" y="367107"/>
                  </a:lnTo>
                  <a:lnTo>
                    <a:pt x="988047" y="388743"/>
                  </a:lnTo>
                  <a:lnTo>
                    <a:pt x="966367" y="403332"/>
                  </a:lnTo>
                  <a:lnTo>
                    <a:pt x="939789" y="408681"/>
                  </a:lnTo>
                  <a:lnTo>
                    <a:pt x="68214" y="408681"/>
                  </a:lnTo>
                  <a:lnTo>
                    <a:pt x="41636" y="403332"/>
                  </a:lnTo>
                  <a:lnTo>
                    <a:pt x="19956" y="388743"/>
                  </a:lnTo>
                  <a:lnTo>
                    <a:pt x="5352" y="367107"/>
                  </a:lnTo>
                  <a:lnTo>
                    <a:pt x="0" y="340613"/>
                  </a:lnTo>
                  <a:lnTo>
                    <a:pt x="0" y="68067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22728" y="2622294"/>
            <a:ext cx="60606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22197" y="2703715"/>
            <a:ext cx="1885950" cy="1113790"/>
          </a:xfrm>
          <a:custGeom>
            <a:avLst/>
            <a:gdLst/>
            <a:ahLst/>
            <a:cxnLst/>
            <a:rect l="l" t="t" r="r" b="b"/>
            <a:pathLst>
              <a:path w="1885950" h="1113789">
                <a:moveTo>
                  <a:pt x="451866" y="42786"/>
                </a:moveTo>
                <a:lnTo>
                  <a:pt x="423379" y="28575"/>
                </a:lnTo>
                <a:lnTo>
                  <a:pt x="366141" y="0"/>
                </a:lnTo>
                <a:lnTo>
                  <a:pt x="366141" y="28575"/>
                </a:lnTo>
                <a:lnTo>
                  <a:pt x="0" y="28575"/>
                </a:lnTo>
                <a:lnTo>
                  <a:pt x="0" y="57150"/>
                </a:lnTo>
                <a:lnTo>
                  <a:pt x="366141" y="57150"/>
                </a:lnTo>
                <a:lnTo>
                  <a:pt x="366141" y="85725"/>
                </a:lnTo>
                <a:lnTo>
                  <a:pt x="423189" y="57150"/>
                </a:lnTo>
                <a:lnTo>
                  <a:pt x="451866" y="42786"/>
                </a:lnTo>
                <a:close/>
              </a:path>
              <a:path w="1885950" h="1113789">
                <a:moveTo>
                  <a:pt x="998715" y="584568"/>
                </a:moveTo>
                <a:lnTo>
                  <a:pt x="991552" y="570217"/>
                </a:lnTo>
                <a:lnTo>
                  <a:pt x="955929" y="498843"/>
                </a:lnTo>
                <a:lnTo>
                  <a:pt x="912990" y="584568"/>
                </a:lnTo>
                <a:lnTo>
                  <a:pt x="941565" y="584568"/>
                </a:lnTo>
                <a:lnTo>
                  <a:pt x="941565" y="1113282"/>
                </a:lnTo>
                <a:lnTo>
                  <a:pt x="970140" y="1113282"/>
                </a:lnTo>
                <a:lnTo>
                  <a:pt x="970140" y="584568"/>
                </a:lnTo>
                <a:lnTo>
                  <a:pt x="998715" y="584568"/>
                </a:lnTo>
                <a:close/>
              </a:path>
              <a:path w="1885950" h="1113789">
                <a:moveTo>
                  <a:pt x="1885454" y="32766"/>
                </a:moveTo>
                <a:lnTo>
                  <a:pt x="1545666" y="29349"/>
                </a:lnTo>
                <a:lnTo>
                  <a:pt x="1545666" y="29197"/>
                </a:lnTo>
                <a:lnTo>
                  <a:pt x="1545971" y="762"/>
                </a:lnTo>
                <a:lnTo>
                  <a:pt x="1459865" y="42786"/>
                </a:lnTo>
                <a:lnTo>
                  <a:pt x="1545069" y="86487"/>
                </a:lnTo>
                <a:lnTo>
                  <a:pt x="1545336" y="61341"/>
                </a:lnTo>
                <a:lnTo>
                  <a:pt x="1545374" y="57924"/>
                </a:lnTo>
                <a:lnTo>
                  <a:pt x="1885061" y="61341"/>
                </a:lnTo>
                <a:lnTo>
                  <a:pt x="1885454" y="32766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96391" y="4460243"/>
            <a:ext cx="179450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pulled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78296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Types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Tools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5988558" y="1825355"/>
            <a:ext cx="1701800" cy="2006600"/>
            <a:chOff x="5988558" y="1825355"/>
            <a:chExt cx="1701800" cy="2006600"/>
          </a:xfrm>
        </p:grpSpPr>
        <p:sp>
          <p:nvSpPr>
            <p:cNvPr id="36" name="object 36"/>
            <p:cNvSpPr/>
            <p:nvPr/>
          </p:nvSpPr>
          <p:spPr>
            <a:xfrm>
              <a:off x="5988558" y="1825358"/>
              <a:ext cx="1701800" cy="2006600"/>
            </a:xfrm>
            <a:custGeom>
              <a:avLst/>
              <a:gdLst/>
              <a:ahLst/>
              <a:cxnLst/>
              <a:rect l="l" t="t" r="r" b="b"/>
              <a:pathLst>
                <a:path w="1701800" h="2006600">
                  <a:moveTo>
                    <a:pt x="346710" y="917079"/>
                  </a:moveTo>
                  <a:lnTo>
                    <a:pt x="85737" y="917079"/>
                  </a:lnTo>
                  <a:lnTo>
                    <a:pt x="85737" y="888504"/>
                  </a:lnTo>
                  <a:lnTo>
                    <a:pt x="0" y="931316"/>
                  </a:lnTo>
                  <a:lnTo>
                    <a:pt x="85737" y="974229"/>
                  </a:lnTo>
                  <a:lnTo>
                    <a:pt x="85737" y="945654"/>
                  </a:lnTo>
                  <a:lnTo>
                    <a:pt x="346710" y="945654"/>
                  </a:lnTo>
                  <a:lnTo>
                    <a:pt x="346710" y="917079"/>
                  </a:lnTo>
                  <a:close/>
                </a:path>
                <a:path w="1701800" h="2006600">
                  <a:moveTo>
                    <a:pt x="893457" y="1920392"/>
                  </a:moveTo>
                  <a:lnTo>
                    <a:pt x="864870" y="1920392"/>
                  </a:lnTo>
                  <a:lnTo>
                    <a:pt x="864870" y="1387373"/>
                  </a:lnTo>
                  <a:lnTo>
                    <a:pt x="836295" y="1387373"/>
                  </a:lnTo>
                  <a:lnTo>
                    <a:pt x="836295" y="1920392"/>
                  </a:lnTo>
                  <a:lnTo>
                    <a:pt x="807720" y="1920392"/>
                  </a:lnTo>
                  <a:lnTo>
                    <a:pt x="850633" y="2006117"/>
                  </a:lnTo>
                  <a:lnTo>
                    <a:pt x="886358" y="1934603"/>
                  </a:lnTo>
                  <a:lnTo>
                    <a:pt x="893457" y="1920392"/>
                  </a:lnTo>
                  <a:close/>
                </a:path>
                <a:path w="1701800" h="2006600">
                  <a:moveTo>
                    <a:pt x="893457" y="85737"/>
                  </a:moveTo>
                  <a:lnTo>
                    <a:pt x="886345" y="71513"/>
                  </a:lnTo>
                  <a:lnTo>
                    <a:pt x="850633" y="0"/>
                  </a:lnTo>
                  <a:lnTo>
                    <a:pt x="807720" y="85737"/>
                  </a:lnTo>
                  <a:lnTo>
                    <a:pt x="836295" y="85737"/>
                  </a:lnTo>
                  <a:lnTo>
                    <a:pt x="836295" y="475373"/>
                  </a:lnTo>
                  <a:lnTo>
                    <a:pt x="864870" y="475373"/>
                  </a:lnTo>
                  <a:lnTo>
                    <a:pt x="864870" y="85737"/>
                  </a:lnTo>
                  <a:lnTo>
                    <a:pt x="893457" y="85737"/>
                  </a:lnTo>
                  <a:close/>
                </a:path>
                <a:path w="1701800" h="2006600">
                  <a:moveTo>
                    <a:pt x="1701292" y="931316"/>
                  </a:moveTo>
                  <a:lnTo>
                    <a:pt x="1672793" y="917079"/>
                  </a:lnTo>
                  <a:lnTo>
                    <a:pt x="1615554" y="888504"/>
                  </a:lnTo>
                  <a:lnTo>
                    <a:pt x="1615554" y="917079"/>
                  </a:lnTo>
                  <a:lnTo>
                    <a:pt x="1354582" y="917079"/>
                  </a:lnTo>
                  <a:lnTo>
                    <a:pt x="1354582" y="945654"/>
                  </a:lnTo>
                  <a:lnTo>
                    <a:pt x="1615554" y="945654"/>
                  </a:lnTo>
                  <a:lnTo>
                    <a:pt x="1615554" y="974229"/>
                  </a:lnTo>
                  <a:lnTo>
                    <a:pt x="1672640" y="945654"/>
                  </a:lnTo>
                  <a:lnTo>
                    <a:pt x="1701292" y="93131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6499" y="2257425"/>
              <a:ext cx="1152525" cy="10572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8440" y="2466975"/>
              <a:ext cx="876299" cy="6953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335267" y="2300727"/>
              <a:ext cx="1008380" cy="912494"/>
            </a:xfrm>
            <a:custGeom>
              <a:avLst/>
              <a:gdLst/>
              <a:ahLst/>
              <a:cxnLst/>
              <a:rect l="l" t="t" r="r" b="b"/>
              <a:pathLst>
                <a:path w="1008379" h="912494">
                  <a:moveTo>
                    <a:pt x="503925" y="0"/>
                  </a:moveTo>
                  <a:lnTo>
                    <a:pt x="452391" y="2353"/>
                  </a:lnTo>
                  <a:lnTo>
                    <a:pt x="402349" y="9261"/>
                  </a:lnTo>
                  <a:lnTo>
                    <a:pt x="354050" y="20495"/>
                  </a:lnTo>
                  <a:lnTo>
                    <a:pt x="307748" y="35825"/>
                  </a:lnTo>
                  <a:lnTo>
                    <a:pt x="263696" y="55022"/>
                  </a:lnTo>
                  <a:lnTo>
                    <a:pt x="222148" y="77858"/>
                  </a:lnTo>
                  <a:lnTo>
                    <a:pt x="183355" y="104103"/>
                  </a:lnTo>
                  <a:lnTo>
                    <a:pt x="147572" y="133528"/>
                  </a:lnTo>
                  <a:lnTo>
                    <a:pt x="115051" y="165905"/>
                  </a:lnTo>
                  <a:lnTo>
                    <a:pt x="86045" y="201004"/>
                  </a:lnTo>
                  <a:lnTo>
                    <a:pt x="60808" y="238596"/>
                  </a:lnTo>
                  <a:lnTo>
                    <a:pt x="39592" y="278452"/>
                  </a:lnTo>
                  <a:lnTo>
                    <a:pt x="22650" y="320343"/>
                  </a:lnTo>
                  <a:lnTo>
                    <a:pt x="10235" y="364041"/>
                  </a:lnTo>
                  <a:lnTo>
                    <a:pt x="2601" y="409315"/>
                  </a:lnTo>
                  <a:lnTo>
                    <a:pt x="0" y="455938"/>
                  </a:lnTo>
                  <a:lnTo>
                    <a:pt x="2601" y="502561"/>
                  </a:lnTo>
                  <a:lnTo>
                    <a:pt x="10235" y="547840"/>
                  </a:lnTo>
                  <a:lnTo>
                    <a:pt x="22650" y="591543"/>
                  </a:lnTo>
                  <a:lnTo>
                    <a:pt x="39592" y="633442"/>
                  </a:lnTo>
                  <a:lnTo>
                    <a:pt x="60808" y="673307"/>
                  </a:lnTo>
                  <a:lnTo>
                    <a:pt x="86045" y="710909"/>
                  </a:lnTo>
                  <a:lnTo>
                    <a:pt x="115051" y="746019"/>
                  </a:lnTo>
                  <a:lnTo>
                    <a:pt x="147572" y="778406"/>
                  </a:lnTo>
                  <a:lnTo>
                    <a:pt x="183355" y="807843"/>
                  </a:lnTo>
                  <a:lnTo>
                    <a:pt x="222148" y="834099"/>
                  </a:lnTo>
                  <a:lnTo>
                    <a:pt x="263696" y="856944"/>
                  </a:lnTo>
                  <a:lnTo>
                    <a:pt x="307748" y="876151"/>
                  </a:lnTo>
                  <a:lnTo>
                    <a:pt x="354050" y="891488"/>
                  </a:lnTo>
                  <a:lnTo>
                    <a:pt x="402349" y="902728"/>
                  </a:lnTo>
                  <a:lnTo>
                    <a:pt x="452391" y="909640"/>
                  </a:lnTo>
                  <a:lnTo>
                    <a:pt x="503925" y="911995"/>
                  </a:lnTo>
                  <a:lnTo>
                    <a:pt x="555445" y="909640"/>
                  </a:lnTo>
                  <a:lnTo>
                    <a:pt x="605477" y="902728"/>
                  </a:lnTo>
                  <a:lnTo>
                    <a:pt x="653770" y="891488"/>
                  </a:lnTo>
                  <a:lnTo>
                    <a:pt x="700069" y="876151"/>
                  </a:lnTo>
                  <a:lnTo>
                    <a:pt x="744121" y="856944"/>
                  </a:lnTo>
                  <a:lnTo>
                    <a:pt x="785672" y="834099"/>
                  </a:lnTo>
                  <a:lnTo>
                    <a:pt x="824470" y="807843"/>
                  </a:lnTo>
                  <a:lnTo>
                    <a:pt x="860259" y="778406"/>
                  </a:lnTo>
                  <a:lnTo>
                    <a:pt x="892788" y="746019"/>
                  </a:lnTo>
                  <a:lnTo>
                    <a:pt x="921802" y="710909"/>
                  </a:lnTo>
                  <a:lnTo>
                    <a:pt x="947048" y="673307"/>
                  </a:lnTo>
                  <a:lnTo>
                    <a:pt x="968272" y="633442"/>
                  </a:lnTo>
                  <a:lnTo>
                    <a:pt x="985221" y="591543"/>
                  </a:lnTo>
                  <a:lnTo>
                    <a:pt x="997641" y="547840"/>
                  </a:lnTo>
                  <a:lnTo>
                    <a:pt x="1005279" y="502561"/>
                  </a:lnTo>
                  <a:lnTo>
                    <a:pt x="1007882" y="455938"/>
                  </a:lnTo>
                  <a:lnTo>
                    <a:pt x="1005279" y="409315"/>
                  </a:lnTo>
                  <a:lnTo>
                    <a:pt x="997641" y="364041"/>
                  </a:lnTo>
                  <a:lnTo>
                    <a:pt x="985221" y="320343"/>
                  </a:lnTo>
                  <a:lnTo>
                    <a:pt x="968272" y="278452"/>
                  </a:lnTo>
                  <a:lnTo>
                    <a:pt x="947048" y="238596"/>
                  </a:lnTo>
                  <a:lnTo>
                    <a:pt x="921802" y="201004"/>
                  </a:lnTo>
                  <a:lnTo>
                    <a:pt x="892788" y="165905"/>
                  </a:lnTo>
                  <a:lnTo>
                    <a:pt x="860259" y="133528"/>
                  </a:lnTo>
                  <a:lnTo>
                    <a:pt x="824470" y="104103"/>
                  </a:lnTo>
                  <a:lnTo>
                    <a:pt x="785672" y="77858"/>
                  </a:lnTo>
                  <a:lnTo>
                    <a:pt x="744121" y="55022"/>
                  </a:lnTo>
                  <a:lnTo>
                    <a:pt x="700069" y="35825"/>
                  </a:lnTo>
                  <a:lnTo>
                    <a:pt x="653770" y="20495"/>
                  </a:lnTo>
                  <a:lnTo>
                    <a:pt x="605477" y="9261"/>
                  </a:lnTo>
                  <a:lnTo>
                    <a:pt x="555445" y="2353"/>
                  </a:lnTo>
                  <a:lnTo>
                    <a:pt x="50392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35267" y="2300727"/>
              <a:ext cx="1008380" cy="912494"/>
            </a:xfrm>
            <a:custGeom>
              <a:avLst/>
              <a:gdLst/>
              <a:ahLst/>
              <a:cxnLst/>
              <a:rect l="l" t="t" r="r" b="b"/>
              <a:pathLst>
                <a:path w="1008379" h="912494">
                  <a:moveTo>
                    <a:pt x="0" y="455938"/>
                  </a:moveTo>
                  <a:lnTo>
                    <a:pt x="2601" y="409315"/>
                  </a:lnTo>
                  <a:lnTo>
                    <a:pt x="10235" y="364041"/>
                  </a:lnTo>
                  <a:lnTo>
                    <a:pt x="22650" y="320343"/>
                  </a:lnTo>
                  <a:lnTo>
                    <a:pt x="39592" y="278452"/>
                  </a:lnTo>
                  <a:lnTo>
                    <a:pt x="60808" y="238596"/>
                  </a:lnTo>
                  <a:lnTo>
                    <a:pt x="86045" y="201004"/>
                  </a:lnTo>
                  <a:lnTo>
                    <a:pt x="115051" y="165905"/>
                  </a:lnTo>
                  <a:lnTo>
                    <a:pt x="147572" y="133528"/>
                  </a:lnTo>
                  <a:lnTo>
                    <a:pt x="183355" y="104103"/>
                  </a:lnTo>
                  <a:lnTo>
                    <a:pt x="222148" y="77858"/>
                  </a:lnTo>
                  <a:lnTo>
                    <a:pt x="263696" y="55022"/>
                  </a:lnTo>
                  <a:lnTo>
                    <a:pt x="307748" y="35825"/>
                  </a:lnTo>
                  <a:lnTo>
                    <a:pt x="354050" y="20495"/>
                  </a:lnTo>
                  <a:lnTo>
                    <a:pt x="402349" y="9261"/>
                  </a:lnTo>
                  <a:lnTo>
                    <a:pt x="452391" y="2353"/>
                  </a:lnTo>
                  <a:lnTo>
                    <a:pt x="503925" y="0"/>
                  </a:lnTo>
                  <a:lnTo>
                    <a:pt x="555445" y="2353"/>
                  </a:lnTo>
                  <a:lnTo>
                    <a:pt x="605477" y="9261"/>
                  </a:lnTo>
                  <a:lnTo>
                    <a:pt x="653770" y="20495"/>
                  </a:lnTo>
                  <a:lnTo>
                    <a:pt x="700069" y="35825"/>
                  </a:lnTo>
                  <a:lnTo>
                    <a:pt x="744121" y="55022"/>
                  </a:lnTo>
                  <a:lnTo>
                    <a:pt x="785672" y="77858"/>
                  </a:lnTo>
                  <a:lnTo>
                    <a:pt x="824470" y="104103"/>
                  </a:lnTo>
                  <a:lnTo>
                    <a:pt x="860259" y="133528"/>
                  </a:lnTo>
                  <a:lnTo>
                    <a:pt x="892788" y="165905"/>
                  </a:lnTo>
                  <a:lnTo>
                    <a:pt x="921802" y="201004"/>
                  </a:lnTo>
                  <a:lnTo>
                    <a:pt x="947048" y="238596"/>
                  </a:lnTo>
                  <a:lnTo>
                    <a:pt x="968272" y="278452"/>
                  </a:lnTo>
                  <a:lnTo>
                    <a:pt x="985221" y="320343"/>
                  </a:lnTo>
                  <a:lnTo>
                    <a:pt x="997641" y="364041"/>
                  </a:lnTo>
                  <a:lnTo>
                    <a:pt x="1005279" y="409315"/>
                  </a:lnTo>
                  <a:lnTo>
                    <a:pt x="1007882" y="455938"/>
                  </a:lnTo>
                  <a:lnTo>
                    <a:pt x="1005279" y="502561"/>
                  </a:lnTo>
                  <a:lnTo>
                    <a:pt x="997641" y="547840"/>
                  </a:lnTo>
                  <a:lnTo>
                    <a:pt x="985221" y="591543"/>
                  </a:lnTo>
                  <a:lnTo>
                    <a:pt x="968272" y="633442"/>
                  </a:lnTo>
                  <a:lnTo>
                    <a:pt x="947048" y="673307"/>
                  </a:lnTo>
                  <a:lnTo>
                    <a:pt x="921802" y="710909"/>
                  </a:lnTo>
                  <a:lnTo>
                    <a:pt x="892788" y="746019"/>
                  </a:lnTo>
                  <a:lnTo>
                    <a:pt x="860259" y="778406"/>
                  </a:lnTo>
                  <a:lnTo>
                    <a:pt x="824470" y="807843"/>
                  </a:lnTo>
                  <a:lnTo>
                    <a:pt x="785672" y="834099"/>
                  </a:lnTo>
                  <a:lnTo>
                    <a:pt x="744121" y="856944"/>
                  </a:lnTo>
                  <a:lnTo>
                    <a:pt x="700069" y="876151"/>
                  </a:lnTo>
                  <a:lnTo>
                    <a:pt x="653770" y="891488"/>
                  </a:lnTo>
                  <a:lnTo>
                    <a:pt x="605477" y="902728"/>
                  </a:lnTo>
                  <a:lnTo>
                    <a:pt x="555445" y="909640"/>
                  </a:lnTo>
                  <a:lnTo>
                    <a:pt x="503925" y="911995"/>
                  </a:lnTo>
                  <a:lnTo>
                    <a:pt x="452391" y="909640"/>
                  </a:lnTo>
                  <a:lnTo>
                    <a:pt x="402349" y="902728"/>
                  </a:lnTo>
                  <a:lnTo>
                    <a:pt x="354050" y="891488"/>
                  </a:lnTo>
                  <a:lnTo>
                    <a:pt x="307748" y="876151"/>
                  </a:lnTo>
                  <a:lnTo>
                    <a:pt x="263696" y="856944"/>
                  </a:lnTo>
                  <a:lnTo>
                    <a:pt x="222148" y="834099"/>
                  </a:lnTo>
                  <a:lnTo>
                    <a:pt x="183355" y="807843"/>
                  </a:lnTo>
                  <a:lnTo>
                    <a:pt x="147572" y="778406"/>
                  </a:lnTo>
                  <a:lnTo>
                    <a:pt x="115051" y="746019"/>
                  </a:lnTo>
                  <a:lnTo>
                    <a:pt x="86045" y="710909"/>
                  </a:lnTo>
                  <a:lnTo>
                    <a:pt x="60808" y="673307"/>
                  </a:lnTo>
                  <a:lnTo>
                    <a:pt x="39592" y="633442"/>
                  </a:lnTo>
                  <a:lnTo>
                    <a:pt x="22650" y="591543"/>
                  </a:lnTo>
                  <a:lnTo>
                    <a:pt x="10235" y="547840"/>
                  </a:lnTo>
                  <a:lnTo>
                    <a:pt x="2601" y="502561"/>
                  </a:lnTo>
                  <a:lnTo>
                    <a:pt x="0" y="455938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587749" y="2533330"/>
            <a:ext cx="77826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41275">
              <a:lnSpc>
                <a:spcPts val="1600"/>
              </a:lnSpc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Server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86500" y="1371600"/>
            <a:ext cx="1152525" cy="552450"/>
            <a:chOff x="6286500" y="1371600"/>
            <a:chExt cx="1152525" cy="552450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6500" y="1371600"/>
              <a:ext cx="1152525" cy="5524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15100" y="1428750"/>
              <a:ext cx="742950" cy="4953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335267" y="141667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939789" y="0"/>
                  </a:moveTo>
                  <a:lnTo>
                    <a:pt x="68061" y="0"/>
                  </a:lnTo>
                  <a:lnTo>
                    <a:pt x="41572" y="5349"/>
                  </a:lnTo>
                  <a:lnTo>
                    <a:pt x="19937" y="19937"/>
                  </a:lnTo>
                  <a:lnTo>
                    <a:pt x="5349" y="41572"/>
                  </a:lnTo>
                  <a:lnTo>
                    <a:pt x="0" y="68061"/>
                  </a:lnTo>
                  <a:lnTo>
                    <a:pt x="0" y="340613"/>
                  </a:lnTo>
                  <a:lnTo>
                    <a:pt x="5349" y="367103"/>
                  </a:lnTo>
                  <a:lnTo>
                    <a:pt x="19937" y="388738"/>
                  </a:lnTo>
                  <a:lnTo>
                    <a:pt x="41572" y="403326"/>
                  </a:lnTo>
                  <a:lnTo>
                    <a:pt x="68061" y="408675"/>
                  </a:lnTo>
                  <a:lnTo>
                    <a:pt x="939789" y="408675"/>
                  </a:lnTo>
                  <a:lnTo>
                    <a:pt x="966296" y="403326"/>
                  </a:lnTo>
                  <a:lnTo>
                    <a:pt x="987940" y="388738"/>
                  </a:lnTo>
                  <a:lnTo>
                    <a:pt x="1002531" y="367103"/>
                  </a:lnTo>
                  <a:lnTo>
                    <a:pt x="1007882" y="340613"/>
                  </a:lnTo>
                  <a:lnTo>
                    <a:pt x="1007882" y="68061"/>
                  </a:lnTo>
                  <a:lnTo>
                    <a:pt x="1002531" y="41572"/>
                  </a:lnTo>
                  <a:lnTo>
                    <a:pt x="987940" y="19937"/>
                  </a:lnTo>
                  <a:lnTo>
                    <a:pt x="966296" y="5349"/>
                  </a:lnTo>
                  <a:lnTo>
                    <a:pt x="939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35267" y="141667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0" y="68061"/>
                  </a:moveTo>
                  <a:lnTo>
                    <a:pt x="5349" y="41572"/>
                  </a:lnTo>
                  <a:lnTo>
                    <a:pt x="19937" y="19937"/>
                  </a:lnTo>
                  <a:lnTo>
                    <a:pt x="41572" y="5349"/>
                  </a:lnTo>
                  <a:lnTo>
                    <a:pt x="68061" y="0"/>
                  </a:lnTo>
                  <a:lnTo>
                    <a:pt x="939789" y="0"/>
                  </a:lnTo>
                  <a:lnTo>
                    <a:pt x="966296" y="5349"/>
                  </a:lnTo>
                  <a:lnTo>
                    <a:pt x="987940" y="19937"/>
                  </a:lnTo>
                  <a:lnTo>
                    <a:pt x="1002531" y="41572"/>
                  </a:lnTo>
                  <a:lnTo>
                    <a:pt x="1007882" y="68061"/>
                  </a:lnTo>
                  <a:lnTo>
                    <a:pt x="1007882" y="340613"/>
                  </a:lnTo>
                  <a:lnTo>
                    <a:pt x="1002531" y="367103"/>
                  </a:lnTo>
                  <a:lnTo>
                    <a:pt x="987940" y="388738"/>
                  </a:lnTo>
                  <a:lnTo>
                    <a:pt x="966296" y="403326"/>
                  </a:lnTo>
                  <a:lnTo>
                    <a:pt x="939789" y="408675"/>
                  </a:lnTo>
                  <a:lnTo>
                    <a:pt x="68061" y="408675"/>
                  </a:lnTo>
                  <a:lnTo>
                    <a:pt x="41572" y="403326"/>
                  </a:lnTo>
                  <a:lnTo>
                    <a:pt x="19937" y="388738"/>
                  </a:lnTo>
                  <a:lnTo>
                    <a:pt x="5349" y="367103"/>
                  </a:lnTo>
                  <a:lnTo>
                    <a:pt x="0" y="340613"/>
                  </a:lnTo>
                  <a:lnTo>
                    <a:pt x="0" y="68061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50994" y="1498534"/>
            <a:ext cx="6070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48590" y="2505075"/>
            <a:ext cx="1143000" cy="552450"/>
            <a:chOff x="7648590" y="2505075"/>
            <a:chExt cx="1143000" cy="55245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48590" y="2505075"/>
              <a:ext cx="1142997" cy="5524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67650" y="2562225"/>
              <a:ext cx="742950" cy="4953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689860" y="255231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939789" y="0"/>
                  </a:moveTo>
                  <a:lnTo>
                    <a:pt x="68061" y="0"/>
                  </a:lnTo>
                  <a:lnTo>
                    <a:pt x="41572" y="5351"/>
                  </a:lnTo>
                  <a:lnTo>
                    <a:pt x="19937" y="19954"/>
                  </a:lnTo>
                  <a:lnTo>
                    <a:pt x="5349" y="41630"/>
                  </a:lnTo>
                  <a:lnTo>
                    <a:pt x="0" y="68198"/>
                  </a:lnTo>
                  <a:lnTo>
                    <a:pt x="0" y="340613"/>
                  </a:lnTo>
                  <a:lnTo>
                    <a:pt x="5349" y="367107"/>
                  </a:lnTo>
                  <a:lnTo>
                    <a:pt x="19937" y="388743"/>
                  </a:lnTo>
                  <a:lnTo>
                    <a:pt x="41572" y="403332"/>
                  </a:lnTo>
                  <a:lnTo>
                    <a:pt x="68061" y="408681"/>
                  </a:lnTo>
                  <a:lnTo>
                    <a:pt x="939789" y="408681"/>
                  </a:lnTo>
                  <a:lnTo>
                    <a:pt x="966279" y="403332"/>
                  </a:lnTo>
                  <a:lnTo>
                    <a:pt x="987913" y="388743"/>
                  </a:lnTo>
                  <a:lnTo>
                    <a:pt x="1002501" y="367107"/>
                  </a:lnTo>
                  <a:lnTo>
                    <a:pt x="1007851" y="340613"/>
                  </a:lnTo>
                  <a:lnTo>
                    <a:pt x="1007851" y="68198"/>
                  </a:lnTo>
                  <a:lnTo>
                    <a:pt x="1002501" y="41630"/>
                  </a:lnTo>
                  <a:lnTo>
                    <a:pt x="987913" y="19954"/>
                  </a:lnTo>
                  <a:lnTo>
                    <a:pt x="966279" y="5351"/>
                  </a:lnTo>
                  <a:lnTo>
                    <a:pt x="939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689860" y="255231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0" y="68198"/>
                  </a:moveTo>
                  <a:lnTo>
                    <a:pt x="5349" y="41630"/>
                  </a:lnTo>
                  <a:lnTo>
                    <a:pt x="19937" y="19954"/>
                  </a:lnTo>
                  <a:lnTo>
                    <a:pt x="41572" y="5351"/>
                  </a:lnTo>
                  <a:lnTo>
                    <a:pt x="68061" y="0"/>
                  </a:lnTo>
                  <a:lnTo>
                    <a:pt x="939789" y="0"/>
                  </a:lnTo>
                  <a:lnTo>
                    <a:pt x="966279" y="5351"/>
                  </a:lnTo>
                  <a:lnTo>
                    <a:pt x="987913" y="19954"/>
                  </a:lnTo>
                  <a:lnTo>
                    <a:pt x="1002501" y="41630"/>
                  </a:lnTo>
                  <a:lnTo>
                    <a:pt x="1007851" y="68198"/>
                  </a:lnTo>
                  <a:lnTo>
                    <a:pt x="1007851" y="340613"/>
                  </a:lnTo>
                  <a:lnTo>
                    <a:pt x="1002501" y="367107"/>
                  </a:lnTo>
                  <a:lnTo>
                    <a:pt x="987913" y="388743"/>
                  </a:lnTo>
                  <a:lnTo>
                    <a:pt x="966279" y="403332"/>
                  </a:lnTo>
                  <a:lnTo>
                    <a:pt x="939789" y="408681"/>
                  </a:lnTo>
                  <a:lnTo>
                    <a:pt x="68061" y="408681"/>
                  </a:lnTo>
                  <a:lnTo>
                    <a:pt x="41572" y="403332"/>
                  </a:lnTo>
                  <a:lnTo>
                    <a:pt x="19937" y="388743"/>
                  </a:lnTo>
                  <a:lnTo>
                    <a:pt x="5349" y="367107"/>
                  </a:lnTo>
                  <a:lnTo>
                    <a:pt x="0" y="340613"/>
                  </a:lnTo>
                  <a:lnTo>
                    <a:pt x="0" y="68198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06721" y="2636455"/>
            <a:ext cx="6070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286500" y="3790950"/>
            <a:ext cx="1152525" cy="552450"/>
            <a:chOff x="6286500" y="3790950"/>
            <a:chExt cx="1152525" cy="552450"/>
          </a:xfrm>
        </p:grpSpPr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6500" y="3790950"/>
              <a:ext cx="1152525" cy="5429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15100" y="3848100"/>
              <a:ext cx="742950" cy="4953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335267" y="3831467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939789" y="0"/>
                  </a:moveTo>
                  <a:lnTo>
                    <a:pt x="68061" y="0"/>
                  </a:lnTo>
                  <a:lnTo>
                    <a:pt x="41572" y="5349"/>
                  </a:lnTo>
                  <a:lnTo>
                    <a:pt x="19937" y="19936"/>
                  </a:lnTo>
                  <a:lnTo>
                    <a:pt x="5349" y="41569"/>
                  </a:lnTo>
                  <a:lnTo>
                    <a:pt x="0" y="68055"/>
                  </a:lnTo>
                  <a:lnTo>
                    <a:pt x="0" y="340543"/>
                  </a:lnTo>
                  <a:lnTo>
                    <a:pt x="5349" y="367060"/>
                  </a:lnTo>
                  <a:lnTo>
                    <a:pt x="19937" y="388714"/>
                  </a:lnTo>
                  <a:lnTo>
                    <a:pt x="41572" y="403315"/>
                  </a:lnTo>
                  <a:lnTo>
                    <a:pt x="68061" y="408669"/>
                  </a:lnTo>
                  <a:lnTo>
                    <a:pt x="939789" y="408669"/>
                  </a:lnTo>
                  <a:lnTo>
                    <a:pt x="966296" y="403315"/>
                  </a:lnTo>
                  <a:lnTo>
                    <a:pt x="987940" y="388714"/>
                  </a:lnTo>
                  <a:lnTo>
                    <a:pt x="1002531" y="367060"/>
                  </a:lnTo>
                  <a:lnTo>
                    <a:pt x="1007882" y="340543"/>
                  </a:lnTo>
                  <a:lnTo>
                    <a:pt x="1007882" y="68055"/>
                  </a:lnTo>
                  <a:lnTo>
                    <a:pt x="1002531" y="41569"/>
                  </a:lnTo>
                  <a:lnTo>
                    <a:pt x="987940" y="19936"/>
                  </a:lnTo>
                  <a:lnTo>
                    <a:pt x="966296" y="5349"/>
                  </a:lnTo>
                  <a:lnTo>
                    <a:pt x="939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335267" y="3831467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0" y="68055"/>
                  </a:moveTo>
                  <a:lnTo>
                    <a:pt x="5349" y="41569"/>
                  </a:lnTo>
                  <a:lnTo>
                    <a:pt x="19937" y="19936"/>
                  </a:lnTo>
                  <a:lnTo>
                    <a:pt x="41572" y="5349"/>
                  </a:lnTo>
                  <a:lnTo>
                    <a:pt x="68061" y="0"/>
                  </a:lnTo>
                  <a:lnTo>
                    <a:pt x="939789" y="0"/>
                  </a:lnTo>
                  <a:lnTo>
                    <a:pt x="966296" y="5349"/>
                  </a:lnTo>
                  <a:lnTo>
                    <a:pt x="987940" y="19936"/>
                  </a:lnTo>
                  <a:lnTo>
                    <a:pt x="1002531" y="41569"/>
                  </a:lnTo>
                  <a:lnTo>
                    <a:pt x="1007882" y="68055"/>
                  </a:lnTo>
                  <a:lnTo>
                    <a:pt x="1007882" y="340543"/>
                  </a:lnTo>
                  <a:lnTo>
                    <a:pt x="1002531" y="367060"/>
                  </a:lnTo>
                  <a:lnTo>
                    <a:pt x="987940" y="388714"/>
                  </a:lnTo>
                  <a:lnTo>
                    <a:pt x="966296" y="403315"/>
                  </a:lnTo>
                  <a:lnTo>
                    <a:pt x="939789" y="408669"/>
                  </a:lnTo>
                  <a:lnTo>
                    <a:pt x="68061" y="408669"/>
                  </a:lnTo>
                  <a:lnTo>
                    <a:pt x="41572" y="403315"/>
                  </a:lnTo>
                  <a:lnTo>
                    <a:pt x="19937" y="388714"/>
                  </a:lnTo>
                  <a:lnTo>
                    <a:pt x="5349" y="367060"/>
                  </a:lnTo>
                  <a:lnTo>
                    <a:pt x="0" y="340543"/>
                  </a:lnTo>
                  <a:lnTo>
                    <a:pt x="0" y="68055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650994" y="3917948"/>
            <a:ext cx="6070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33950" y="2505075"/>
            <a:ext cx="1152525" cy="552450"/>
            <a:chOff x="4933950" y="2505075"/>
            <a:chExt cx="1152525" cy="552450"/>
          </a:xfrm>
        </p:grpSpPr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33950" y="2505075"/>
              <a:ext cx="1152525" cy="5524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53009" y="2562225"/>
              <a:ext cx="742950" cy="4953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980675" y="255231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939820" y="0"/>
                  </a:moveTo>
                  <a:lnTo>
                    <a:pt x="68092" y="0"/>
                  </a:lnTo>
                  <a:lnTo>
                    <a:pt x="41585" y="5351"/>
                  </a:lnTo>
                  <a:lnTo>
                    <a:pt x="19941" y="19954"/>
                  </a:lnTo>
                  <a:lnTo>
                    <a:pt x="5350" y="41630"/>
                  </a:lnTo>
                  <a:lnTo>
                    <a:pt x="0" y="68198"/>
                  </a:lnTo>
                  <a:lnTo>
                    <a:pt x="0" y="340613"/>
                  </a:lnTo>
                  <a:lnTo>
                    <a:pt x="5350" y="367107"/>
                  </a:lnTo>
                  <a:lnTo>
                    <a:pt x="19941" y="388743"/>
                  </a:lnTo>
                  <a:lnTo>
                    <a:pt x="41585" y="403332"/>
                  </a:lnTo>
                  <a:lnTo>
                    <a:pt x="68092" y="408681"/>
                  </a:lnTo>
                  <a:lnTo>
                    <a:pt x="939820" y="408681"/>
                  </a:lnTo>
                  <a:lnTo>
                    <a:pt x="966309" y="403332"/>
                  </a:lnTo>
                  <a:lnTo>
                    <a:pt x="987944" y="388743"/>
                  </a:lnTo>
                  <a:lnTo>
                    <a:pt x="1002532" y="367107"/>
                  </a:lnTo>
                  <a:lnTo>
                    <a:pt x="1007882" y="340613"/>
                  </a:lnTo>
                  <a:lnTo>
                    <a:pt x="1007882" y="68198"/>
                  </a:lnTo>
                  <a:lnTo>
                    <a:pt x="1002532" y="41630"/>
                  </a:lnTo>
                  <a:lnTo>
                    <a:pt x="987944" y="19954"/>
                  </a:lnTo>
                  <a:lnTo>
                    <a:pt x="966309" y="5351"/>
                  </a:lnTo>
                  <a:lnTo>
                    <a:pt x="939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4980675" y="2552319"/>
              <a:ext cx="1008380" cy="408940"/>
            </a:xfrm>
            <a:custGeom>
              <a:avLst/>
              <a:gdLst/>
              <a:ahLst/>
              <a:cxnLst/>
              <a:rect l="l" t="t" r="r" b="b"/>
              <a:pathLst>
                <a:path w="1008379" h="408939">
                  <a:moveTo>
                    <a:pt x="0" y="68198"/>
                  </a:moveTo>
                  <a:lnTo>
                    <a:pt x="5350" y="41630"/>
                  </a:lnTo>
                  <a:lnTo>
                    <a:pt x="19941" y="19954"/>
                  </a:lnTo>
                  <a:lnTo>
                    <a:pt x="41585" y="5351"/>
                  </a:lnTo>
                  <a:lnTo>
                    <a:pt x="68092" y="0"/>
                  </a:lnTo>
                  <a:lnTo>
                    <a:pt x="939820" y="0"/>
                  </a:lnTo>
                  <a:lnTo>
                    <a:pt x="966309" y="5351"/>
                  </a:lnTo>
                  <a:lnTo>
                    <a:pt x="987944" y="19954"/>
                  </a:lnTo>
                  <a:lnTo>
                    <a:pt x="1002532" y="41630"/>
                  </a:lnTo>
                  <a:lnTo>
                    <a:pt x="1007882" y="68198"/>
                  </a:lnTo>
                  <a:lnTo>
                    <a:pt x="1007882" y="340613"/>
                  </a:lnTo>
                  <a:lnTo>
                    <a:pt x="1002532" y="367107"/>
                  </a:lnTo>
                  <a:lnTo>
                    <a:pt x="987944" y="388743"/>
                  </a:lnTo>
                  <a:lnTo>
                    <a:pt x="966309" y="403332"/>
                  </a:lnTo>
                  <a:lnTo>
                    <a:pt x="939820" y="408681"/>
                  </a:lnTo>
                  <a:lnTo>
                    <a:pt x="68092" y="408681"/>
                  </a:lnTo>
                  <a:lnTo>
                    <a:pt x="41585" y="403332"/>
                  </a:lnTo>
                  <a:lnTo>
                    <a:pt x="19941" y="388743"/>
                  </a:lnTo>
                  <a:lnTo>
                    <a:pt x="5350" y="367107"/>
                  </a:lnTo>
                  <a:lnTo>
                    <a:pt x="0" y="340613"/>
                  </a:lnTo>
                  <a:lnTo>
                    <a:pt x="0" y="68198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294887" y="2636455"/>
            <a:ext cx="6070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31182" y="4460238"/>
            <a:ext cx="173646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pushed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62634" y="847709"/>
            <a:ext cx="1781175" cy="457200"/>
            <a:chOff x="5962634" y="847709"/>
            <a:chExt cx="1781175" cy="457200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62634" y="847709"/>
              <a:ext cx="1781175" cy="4572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974323" y="861060"/>
              <a:ext cx="1698625" cy="372745"/>
            </a:xfrm>
            <a:custGeom>
              <a:avLst/>
              <a:gdLst/>
              <a:ahLst/>
              <a:cxnLst/>
              <a:rect l="l" t="t" r="r" b="b"/>
              <a:pathLst>
                <a:path w="1698625" h="372744">
                  <a:moveTo>
                    <a:pt x="1636166" y="0"/>
                  </a:moveTo>
                  <a:lnTo>
                    <a:pt x="62118" y="0"/>
                  </a:lnTo>
                  <a:lnTo>
                    <a:pt x="37946" y="4860"/>
                  </a:lnTo>
                  <a:lnTo>
                    <a:pt x="18200" y="18124"/>
                  </a:lnTo>
                  <a:lnTo>
                    <a:pt x="4883" y="37817"/>
                  </a:lnTo>
                  <a:lnTo>
                    <a:pt x="0" y="61965"/>
                  </a:lnTo>
                  <a:lnTo>
                    <a:pt x="0" y="310255"/>
                  </a:lnTo>
                  <a:lnTo>
                    <a:pt x="4883" y="334427"/>
                  </a:lnTo>
                  <a:lnTo>
                    <a:pt x="18200" y="354173"/>
                  </a:lnTo>
                  <a:lnTo>
                    <a:pt x="37946" y="367490"/>
                  </a:lnTo>
                  <a:lnTo>
                    <a:pt x="62118" y="372374"/>
                  </a:lnTo>
                  <a:lnTo>
                    <a:pt x="1636166" y="372374"/>
                  </a:lnTo>
                  <a:lnTo>
                    <a:pt x="1660314" y="367490"/>
                  </a:lnTo>
                  <a:lnTo>
                    <a:pt x="1680008" y="354173"/>
                  </a:lnTo>
                  <a:lnTo>
                    <a:pt x="1693272" y="334427"/>
                  </a:lnTo>
                  <a:lnTo>
                    <a:pt x="1698132" y="310255"/>
                  </a:lnTo>
                  <a:lnTo>
                    <a:pt x="1698132" y="61965"/>
                  </a:lnTo>
                  <a:lnTo>
                    <a:pt x="1693272" y="37817"/>
                  </a:lnTo>
                  <a:lnTo>
                    <a:pt x="1680008" y="18124"/>
                  </a:lnTo>
                  <a:lnTo>
                    <a:pt x="1660314" y="4860"/>
                  </a:lnTo>
                  <a:lnTo>
                    <a:pt x="163616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400175" y="847709"/>
            <a:ext cx="1885950" cy="457200"/>
            <a:chOff x="1400175" y="847709"/>
            <a:chExt cx="1885950" cy="457200"/>
          </a:xfrm>
        </p:grpSpPr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00175" y="847709"/>
              <a:ext cx="1885950" cy="4572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415664" y="861060"/>
              <a:ext cx="1796414" cy="372745"/>
            </a:xfrm>
            <a:custGeom>
              <a:avLst/>
              <a:gdLst/>
              <a:ahLst/>
              <a:cxnLst/>
              <a:rect l="l" t="t" r="r" b="b"/>
              <a:pathLst>
                <a:path w="1796414" h="372744">
                  <a:moveTo>
                    <a:pt x="1734077" y="0"/>
                  </a:moveTo>
                  <a:lnTo>
                    <a:pt x="62102" y="0"/>
                  </a:lnTo>
                  <a:lnTo>
                    <a:pt x="37933" y="4860"/>
                  </a:lnTo>
                  <a:lnTo>
                    <a:pt x="18192" y="18124"/>
                  </a:lnTo>
                  <a:lnTo>
                    <a:pt x="4881" y="37817"/>
                  </a:lnTo>
                  <a:lnTo>
                    <a:pt x="0" y="61965"/>
                  </a:lnTo>
                  <a:lnTo>
                    <a:pt x="0" y="310255"/>
                  </a:lnTo>
                  <a:lnTo>
                    <a:pt x="4881" y="334427"/>
                  </a:lnTo>
                  <a:lnTo>
                    <a:pt x="18192" y="354173"/>
                  </a:lnTo>
                  <a:lnTo>
                    <a:pt x="37933" y="367490"/>
                  </a:lnTo>
                  <a:lnTo>
                    <a:pt x="62102" y="372374"/>
                  </a:lnTo>
                  <a:lnTo>
                    <a:pt x="1734077" y="372374"/>
                  </a:lnTo>
                  <a:lnTo>
                    <a:pt x="1758244" y="367490"/>
                  </a:lnTo>
                  <a:lnTo>
                    <a:pt x="1777979" y="354173"/>
                  </a:lnTo>
                  <a:lnTo>
                    <a:pt x="1791285" y="334427"/>
                  </a:lnTo>
                  <a:lnTo>
                    <a:pt x="1796165" y="310255"/>
                  </a:lnTo>
                  <a:lnTo>
                    <a:pt x="1796165" y="61965"/>
                  </a:lnTo>
                  <a:lnTo>
                    <a:pt x="1791285" y="37817"/>
                  </a:lnTo>
                  <a:lnTo>
                    <a:pt x="1777979" y="18124"/>
                  </a:lnTo>
                  <a:lnTo>
                    <a:pt x="1758244" y="4860"/>
                  </a:lnTo>
                  <a:lnTo>
                    <a:pt x="173407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684021" y="920682"/>
            <a:ext cx="5859780" cy="176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0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Pull</a:t>
            </a: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	</a:t>
            </a:r>
            <a:r>
              <a:rPr sz="1600" b="1" baseline="2057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Push</a:t>
            </a:r>
            <a:r>
              <a:rPr sz="1600" baseline="2057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baseline="2057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Configuration</a:t>
            </a:r>
            <a:endParaRPr sz="1600" baseline="2057" dirty="0">
              <a:latin typeface="Lucida grande" panose="020B0600040502020204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524375" y="1238250"/>
            <a:ext cx="114300" cy="3848100"/>
            <a:chOff x="4524375" y="1238250"/>
            <a:chExt cx="114300" cy="3848100"/>
          </a:xfrm>
        </p:grpSpPr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24375" y="1238250"/>
              <a:ext cx="114300" cy="38481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553193" y="1252484"/>
              <a:ext cx="0" cy="3768725"/>
            </a:xfrm>
            <a:custGeom>
              <a:avLst/>
              <a:gdLst/>
              <a:ahLst/>
              <a:cxnLst/>
              <a:rect l="l" t="t" r="r" b="b"/>
              <a:pathLst>
                <a:path h="3768725">
                  <a:moveTo>
                    <a:pt x="0" y="0"/>
                  </a:moveTo>
                  <a:lnTo>
                    <a:pt x="0" y="3768547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2634" y="847709"/>
            <a:ext cx="1781175" cy="457200"/>
            <a:chOff x="5962634" y="847709"/>
            <a:chExt cx="1781175" cy="45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34" y="847709"/>
              <a:ext cx="1781175" cy="457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74323" y="861060"/>
              <a:ext cx="1698625" cy="372745"/>
            </a:xfrm>
            <a:custGeom>
              <a:avLst/>
              <a:gdLst/>
              <a:ahLst/>
              <a:cxnLst/>
              <a:rect l="l" t="t" r="r" b="b"/>
              <a:pathLst>
                <a:path w="1698625" h="372744">
                  <a:moveTo>
                    <a:pt x="1636166" y="0"/>
                  </a:moveTo>
                  <a:lnTo>
                    <a:pt x="62118" y="0"/>
                  </a:lnTo>
                  <a:lnTo>
                    <a:pt x="37946" y="4860"/>
                  </a:lnTo>
                  <a:lnTo>
                    <a:pt x="18200" y="18124"/>
                  </a:lnTo>
                  <a:lnTo>
                    <a:pt x="4883" y="37817"/>
                  </a:lnTo>
                  <a:lnTo>
                    <a:pt x="0" y="61965"/>
                  </a:lnTo>
                  <a:lnTo>
                    <a:pt x="0" y="310255"/>
                  </a:lnTo>
                  <a:lnTo>
                    <a:pt x="4883" y="334427"/>
                  </a:lnTo>
                  <a:lnTo>
                    <a:pt x="18200" y="354173"/>
                  </a:lnTo>
                  <a:lnTo>
                    <a:pt x="37946" y="367490"/>
                  </a:lnTo>
                  <a:lnTo>
                    <a:pt x="62118" y="372374"/>
                  </a:lnTo>
                  <a:lnTo>
                    <a:pt x="1636166" y="372374"/>
                  </a:lnTo>
                  <a:lnTo>
                    <a:pt x="1660314" y="367490"/>
                  </a:lnTo>
                  <a:lnTo>
                    <a:pt x="1680008" y="354173"/>
                  </a:lnTo>
                  <a:lnTo>
                    <a:pt x="1693272" y="334427"/>
                  </a:lnTo>
                  <a:lnTo>
                    <a:pt x="1698132" y="310255"/>
                  </a:lnTo>
                  <a:lnTo>
                    <a:pt x="1698132" y="61965"/>
                  </a:lnTo>
                  <a:lnTo>
                    <a:pt x="1693272" y="37817"/>
                  </a:lnTo>
                  <a:lnTo>
                    <a:pt x="1680008" y="18124"/>
                  </a:lnTo>
                  <a:lnTo>
                    <a:pt x="1660314" y="4860"/>
                  </a:lnTo>
                  <a:lnTo>
                    <a:pt x="163616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55904" y="183257"/>
            <a:ext cx="622935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Types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Tools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75" y="1763610"/>
            <a:ext cx="2303945" cy="809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9199" y="1798374"/>
            <a:ext cx="1512281" cy="1089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090" y="3250094"/>
            <a:ext cx="1171763" cy="125379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524375" y="1238250"/>
            <a:ext cx="114300" cy="3848100"/>
            <a:chOff x="4524375" y="1238250"/>
            <a:chExt cx="114300" cy="38481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375" y="1238250"/>
              <a:ext cx="114300" cy="3848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53193" y="1252484"/>
              <a:ext cx="0" cy="3768725"/>
            </a:xfrm>
            <a:custGeom>
              <a:avLst/>
              <a:gdLst/>
              <a:ahLst/>
              <a:cxnLst/>
              <a:rect l="l" t="t" r="r" b="b"/>
              <a:pathLst>
                <a:path h="3768725">
                  <a:moveTo>
                    <a:pt x="0" y="0"/>
                  </a:moveTo>
                  <a:lnTo>
                    <a:pt x="0" y="3768547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28108" y="3495598"/>
            <a:ext cx="1616233" cy="92268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400175" y="847709"/>
            <a:ext cx="1885950" cy="457200"/>
            <a:chOff x="1400175" y="847709"/>
            <a:chExt cx="1885950" cy="4572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175" y="847709"/>
              <a:ext cx="1885950" cy="457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15664" y="861060"/>
              <a:ext cx="1796414" cy="372745"/>
            </a:xfrm>
            <a:custGeom>
              <a:avLst/>
              <a:gdLst/>
              <a:ahLst/>
              <a:cxnLst/>
              <a:rect l="l" t="t" r="r" b="b"/>
              <a:pathLst>
                <a:path w="1796414" h="372744">
                  <a:moveTo>
                    <a:pt x="1734077" y="0"/>
                  </a:moveTo>
                  <a:lnTo>
                    <a:pt x="62102" y="0"/>
                  </a:lnTo>
                  <a:lnTo>
                    <a:pt x="37933" y="4860"/>
                  </a:lnTo>
                  <a:lnTo>
                    <a:pt x="18192" y="18124"/>
                  </a:lnTo>
                  <a:lnTo>
                    <a:pt x="4881" y="37817"/>
                  </a:lnTo>
                  <a:lnTo>
                    <a:pt x="0" y="61965"/>
                  </a:lnTo>
                  <a:lnTo>
                    <a:pt x="0" y="310255"/>
                  </a:lnTo>
                  <a:lnTo>
                    <a:pt x="4881" y="334427"/>
                  </a:lnTo>
                  <a:lnTo>
                    <a:pt x="18192" y="354173"/>
                  </a:lnTo>
                  <a:lnTo>
                    <a:pt x="37933" y="367490"/>
                  </a:lnTo>
                  <a:lnTo>
                    <a:pt x="62102" y="372374"/>
                  </a:lnTo>
                  <a:lnTo>
                    <a:pt x="1734077" y="372374"/>
                  </a:lnTo>
                  <a:lnTo>
                    <a:pt x="1758244" y="367490"/>
                  </a:lnTo>
                  <a:lnTo>
                    <a:pt x="1777979" y="354173"/>
                  </a:lnTo>
                  <a:lnTo>
                    <a:pt x="1791285" y="334427"/>
                  </a:lnTo>
                  <a:lnTo>
                    <a:pt x="1796165" y="310255"/>
                  </a:lnTo>
                  <a:lnTo>
                    <a:pt x="1796165" y="61965"/>
                  </a:lnTo>
                  <a:lnTo>
                    <a:pt x="1791285" y="37817"/>
                  </a:lnTo>
                  <a:lnTo>
                    <a:pt x="1777979" y="18124"/>
                  </a:lnTo>
                  <a:lnTo>
                    <a:pt x="1758244" y="4860"/>
                  </a:lnTo>
                  <a:lnTo>
                    <a:pt x="173407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84021" y="920682"/>
            <a:ext cx="5859780" cy="176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0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Pull</a:t>
            </a: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	</a:t>
            </a:r>
            <a:r>
              <a:rPr sz="1600" b="1" baseline="2057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Push</a:t>
            </a:r>
            <a:r>
              <a:rPr sz="1600" baseline="2057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600" b="1" baseline="2057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Configuration</a:t>
            </a:r>
            <a:endParaRPr sz="1600" baseline="2057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904234"/>
            <a:ext cx="3716654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What is Puppet?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750" y="1047750"/>
            <a:ext cx="6334125" cy="1171575"/>
            <a:chOff x="1428750" y="1047750"/>
            <a:chExt cx="6334125" cy="1171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0" y="1047750"/>
              <a:ext cx="6334125" cy="11715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425" y="1209675"/>
              <a:ext cx="6238859" cy="9048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1228" y="1064117"/>
              <a:ext cx="6242050" cy="1077595"/>
            </a:xfrm>
            <a:custGeom>
              <a:avLst/>
              <a:gdLst/>
              <a:ahLst/>
              <a:cxnLst/>
              <a:rect l="l" t="t" r="r" b="b"/>
              <a:pathLst>
                <a:path w="6242050" h="1077595">
                  <a:moveTo>
                    <a:pt x="6061968" y="0"/>
                  </a:moveTo>
                  <a:lnTo>
                    <a:pt x="179582" y="0"/>
                  </a:lnTo>
                  <a:lnTo>
                    <a:pt x="131838" y="6415"/>
                  </a:lnTo>
                  <a:lnTo>
                    <a:pt x="88938" y="24519"/>
                  </a:lnTo>
                  <a:lnTo>
                    <a:pt x="52594" y="52600"/>
                  </a:lnTo>
                  <a:lnTo>
                    <a:pt x="24515" y="88947"/>
                  </a:lnTo>
                  <a:lnTo>
                    <a:pt x="6414" y="131847"/>
                  </a:lnTo>
                  <a:lnTo>
                    <a:pt x="0" y="179588"/>
                  </a:lnTo>
                  <a:lnTo>
                    <a:pt x="0" y="897635"/>
                  </a:lnTo>
                  <a:lnTo>
                    <a:pt x="6414" y="945388"/>
                  </a:lnTo>
                  <a:lnTo>
                    <a:pt x="24515" y="988292"/>
                  </a:lnTo>
                  <a:lnTo>
                    <a:pt x="52594" y="1024639"/>
                  </a:lnTo>
                  <a:lnTo>
                    <a:pt x="88938" y="1052718"/>
                  </a:lnTo>
                  <a:lnTo>
                    <a:pt x="131838" y="1070819"/>
                  </a:lnTo>
                  <a:lnTo>
                    <a:pt x="179582" y="1077233"/>
                  </a:lnTo>
                  <a:lnTo>
                    <a:pt x="6061968" y="1077233"/>
                  </a:lnTo>
                  <a:lnTo>
                    <a:pt x="6109709" y="1070819"/>
                  </a:lnTo>
                  <a:lnTo>
                    <a:pt x="6152609" y="1052718"/>
                  </a:lnTo>
                  <a:lnTo>
                    <a:pt x="6188956" y="1024639"/>
                  </a:lnTo>
                  <a:lnTo>
                    <a:pt x="6217037" y="988292"/>
                  </a:lnTo>
                  <a:lnTo>
                    <a:pt x="6235141" y="945388"/>
                  </a:lnTo>
                  <a:lnTo>
                    <a:pt x="6241557" y="897635"/>
                  </a:lnTo>
                  <a:lnTo>
                    <a:pt x="6241557" y="179588"/>
                  </a:lnTo>
                  <a:lnTo>
                    <a:pt x="6235141" y="131847"/>
                  </a:lnTo>
                  <a:lnTo>
                    <a:pt x="6217037" y="88947"/>
                  </a:lnTo>
                  <a:lnTo>
                    <a:pt x="6188956" y="52600"/>
                  </a:lnTo>
                  <a:lnTo>
                    <a:pt x="6152609" y="24519"/>
                  </a:lnTo>
                  <a:lnTo>
                    <a:pt x="6109709" y="6415"/>
                  </a:lnTo>
                  <a:lnTo>
                    <a:pt x="6061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51228" y="1064117"/>
              <a:ext cx="6242050" cy="1077595"/>
            </a:xfrm>
            <a:custGeom>
              <a:avLst/>
              <a:gdLst/>
              <a:ahLst/>
              <a:cxnLst/>
              <a:rect l="l" t="t" r="r" b="b"/>
              <a:pathLst>
                <a:path w="6242050" h="1077595">
                  <a:moveTo>
                    <a:pt x="0" y="179588"/>
                  </a:moveTo>
                  <a:lnTo>
                    <a:pt x="6414" y="131847"/>
                  </a:lnTo>
                  <a:lnTo>
                    <a:pt x="24515" y="88947"/>
                  </a:lnTo>
                  <a:lnTo>
                    <a:pt x="52594" y="52600"/>
                  </a:lnTo>
                  <a:lnTo>
                    <a:pt x="88938" y="24519"/>
                  </a:lnTo>
                  <a:lnTo>
                    <a:pt x="131838" y="6415"/>
                  </a:lnTo>
                  <a:lnTo>
                    <a:pt x="179582" y="0"/>
                  </a:lnTo>
                  <a:lnTo>
                    <a:pt x="6061968" y="0"/>
                  </a:lnTo>
                  <a:lnTo>
                    <a:pt x="6109709" y="6415"/>
                  </a:lnTo>
                  <a:lnTo>
                    <a:pt x="6152609" y="24519"/>
                  </a:lnTo>
                  <a:lnTo>
                    <a:pt x="6188956" y="52600"/>
                  </a:lnTo>
                  <a:lnTo>
                    <a:pt x="6217037" y="88947"/>
                  </a:lnTo>
                  <a:lnTo>
                    <a:pt x="6235141" y="131847"/>
                  </a:lnTo>
                  <a:lnTo>
                    <a:pt x="6241557" y="179588"/>
                  </a:lnTo>
                  <a:lnTo>
                    <a:pt x="6241557" y="897635"/>
                  </a:lnTo>
                  <a:lnTo>
                    <a:pt x="6235141" y="945388"/>
                  </a:lnTo>
                  <a:lnTo>
                    <a:pt x="6217037" y="988292"/>
                  </a:lnTo>
                  <a:lnTo>
                    <a:pt x="6188956" y="1024639"/>
                  </a:lnTo>
                  <a:lnTo>
                    <a:pt x="6152609" y="1052718"/>
                  </a:lnTo>
                  <a:lnTo>
                    <a:pt x="6109709" y="1070819"/>
                  </a:lnTo>
                  <a:lnTo>
                    <a:pt x="6061968" y="1077233"/>
                  </a:lnTo>
                  <a:lnTo>
                    <a:pt x="179582" y="1077233"/>
                  </a:lnTo>
                  <a:lnTo>
                    <a:pt x="131838" y="1070819"/>
                  </a:lnTo>
                  <a:lnTo>
                    <a:pt x="88938" y="1052718"/>
                  </a:lnTo>
                  <a:lnTo>
                    <a:pt x="52594" y="1024639"/>
                  </a:lnTo>
                  <a:lnTo>
                    <a:pt x="24515" y="988292"/>
                  </a:lnTo>
                  <a:lnTo>
                    <a:pt x="6414" y="945388"/>
                  </a:lnTo>
                  <a:lnTo>
                    <a:pt x="0" y="897635"/>
                  </a:lnTo>
                  <a:lnTo>
                    <a:pt x="0" y="179588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31951" y="1274442"/>
            <a:ext cx="588327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9525" algn="ctr">
              <a:lnSpc>
                <a:spcPct val="998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management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tool.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runs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on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many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Unix-like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systems,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well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on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Microsoft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Windows,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includes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its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own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declarative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language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describe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system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configuration.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4313" y="3100497"/>
            <a:ext cx="2435393" cy="855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750" y="1390650"/>
            <a:ext cx="4182110" cy="2457450"/>
            <a:chOff x="666750" y="1390650"/>
            <a:chExt cx="4182110" cy="2457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0" y="1390650"/>
              <a:ext cx="4181487" cy="2457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2989" y="1404244"/>
              <a:ext cx="4090670" cy="2367915"/>
            </a:xfrm>
            <a:custGeom>
              <a:avLst/>
              <a:gdLst/>
              <a:ahLst/>
              <a:cxnLst/>
              <a:rect l="l" t="t" r="r" b="b"/>
              <a:pathLst>
                <a:path w="4090670" h="2367915">
                  <a:moveTo>
                    <a:pt x="3695706" y="0"/>
                  </a:moveTo>
                  <a:lnTo>
                    <a:pt x="394621" y="0"/>
                  </a:lnTo>
                  <a:lnTo>
                    <a:pt x="345123" y="3074"/>
                  </a:lnTo>
                  <a:lnTo>
                    <a:pt x="297459" y="12051"/>
                  </a:lnTo>
                  <a:lnTo>
                    <a:pt x="251999" y="26560"/>
                  </a:lnTo>
                  <a:lnTo>
                    <a:pt x="209113" y="46232"/>
                  </a:lnTo>
                  <a:lnTo>
                    <a:pt x="169170" y="70697"/>
                  </a:lnTo>
                  <a:lnTo>
                    <a:pt x="132542" y="99585"/>
                  </a:lnTo>
                  <a:lnTo>
                    <a:pt x="99597" y="132526"/>
                  </a:lnTo>
                  <a:lnTo>
                    <a:pt x="70706" y="169152"/>
                  </a:lnTo>
                  <a:lnTo>
                    <a:pt x="46238" y="209091"/>
                  </a:lnTo>
                  <a:lnTo>
                    <a:pt x="26563" y="251975"/>
                  </a:lnTo>
                  <a:lnTo>
                    <a:pt x="12052" y="297433"/>
                  </a:lnTo>
                  <a:lnTo>
                    <a:pt x="3074" y="345096"/>
                  </a:lnTo>
                  <a:lnTo>
                    <a:pt x="0" y="394594"/>
                  </a:lnTo>
                  <a:lnTo>
                    <a:pt x="0" y="1973070"/>
                  </a:lnTo>
                  <a:lnTo>
                    <a:pt x="3074" y="2022568"/>
                  </a:lnTo>
                  <a:lnTo>
                    <a:pt x="12052" y="2070230"/>
                  </a:lnTo>
                  <a:lnTo>
                    <a:pt x="26563" y="2115688"/>
                  </a:lnTo>
                  <a:lnTo>
                    <a:pt x="46238" y="2158571"/>
                  </a:lnTo>
                  <a:lnTo>
                    <a:pt x="70706" y="2198509"/>
                  </a:lnTo>
                  <a:lnTo>
                    <a:pt x="99597" y="2235134"/>
                  </a:lnTo>
                  <a:lnTo>
                    <a:pt x="132542" y="2268074"/>
                  </a:lnTo>
                  <a:lnTo>
                    <a:pt x="169170" y="2296961"/>
                  </a:lnTo>
                  <a:lnTo>
                    <a:pt x="209113" y="2321425"/>
                  </a:lnTo>
                  <a:lnTo>
                    <a:pt x="251999" y="2341096"/>
                  </a:lnTo>
                  <a:lnTo>
                    <a:pt x="297459" y="2355605"/>
                  </a:lnTo>
                  <a:lnTo>
                    <a:pt x="345123" y="2364581"/>
                  </a:lnTo>
                  <a:lnTo>
                    <a:pt x="394621" y="2367655"/>
                  </a:lnTo>
                  <a:lnTo>
                    <a:pt x="3695706" y="2367655"/>
                  </a:lnTo>
                  <a:lnTo>
                    <a:pt x="3745203" y="2364581"/>
                  </a:lnTo>
                  <a:lnTo>
                    <a:pt x="3792866" y="2355605"/>
                  </a:lnTo>
                  <a:lnTo>
                    <a:pt x="3838324" y="2341096"/>
                  </a:lnTo>
                  <a:lnTo>
                    <a:pt x="3881208" y="2321425"/>
                  </a:lnTo>
                  <a:lnTo>
                    <a:pt x="3921147" y="2296961"/>
                  </a:lnTo>
                  <a:lnTo>
                    <a:pt x="3957773" y="2268074"/>
                  </a:lnTo>
                  <a:lnTo>
                    <a:pt x="3990714" y="2235134"/>
                  </a:lnTo>
                  <a:lnTo>
                    <a:pt x="4019602" y="2198509"/>
                  </a:lnTo>
                  <a:lnTo>
                    <a:pt x="4044067" y="2158571"/>
                  </a:lnTo>
                  <a:lnTo>
                    <a:pt x="4063739" y="2115688"/>
                  </a:lnTo>
                  <a:lnTo>
                    <a:pt x="4078249" y="2070230"/>
                  </a:lnTo>
                  <a:lnTo>
                    <a:pt x="4087225" y="2022568"/>
                  </a:lnTo>
                  <a:lnTo>
                    <a:pt x="4090300" y="1973070"/>
                  </a:lnTo>
                  <a:lnTo>
                    <a:pt x="4090300" y="394594"/>
                  </a:lnTo>
                  <a:lnTo>
                    <a:pt x="4087225" y="345096"/>
                  </a:lnTo>
                  <a:lnTo>
                    <a:pt x="4078249" y="297433"/>
                  </a:lnTo>
                  <a:lnTo>
                    <a:pt x="4063739" y="251975"/>
                  </a:lnTo>
                  <a:lnTo>
                    <a:pt x="4044067" y="209091"/>
                  </a:lnTo>
                  <a:lnTo>
                    <a:pt x="4019602" y="169152"/>
                  </a:lnTo>
                  <a:lnTo>
                    <a:pt x="3990714" y="132526"/>
                  </a:lnTo>
                  <a:lnTo>
                    <a:pt x="3957773" y="99585"/>
                  </a:lnTo>
                  <a:lnTo>
                    <a:pt x="3921147" y="70697"/>
                  </a:lnTo>
                  <a:lnTo>
                    <a:pt x="3881208" y="46232"/>
                  </a:lnTo>
                  <a:lnTo>
                    <a:pt x="3838324" y="26560"/>
                  </a:lnTo>
                  <a:lnTo>
                    <a:pt x="3792866" y="12051"/>
                  </a:lnTo>
                  <a:lnTo>
                    <a:pt x="3745203" y="3074"/>
                  </a:lnTo>
                  <a:lnTo>
                    <a:pt x="3695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82989" y="1404244"/>
              <a:ext cx="4090670" cy="2367915"/>
            </a:xfrm>
            <a:custGeom>
              <a:avLst/>
              <a:gdLst/>
              <a:ahLst/>
              <a:cxnLst/>
              <a:rect l="l" t="t" r="r" b="b"/>
              <a:pathLst>
                <a:path w="4090670" h="2367915">
                  <a:moveTo>
                    <a:pt x="0" y="394594"/>
                  </a:moveTo>
                  <a:lnTo>
                    <a:pt x="3074" y="345096"/>
                  </a:lnTo>
                  <a:lnTo>
                    <a:pt x="12052" y="297433"/>
                  </a:lnTo>
                  <a:lnTo>
                    <a:pt x="26563" y="251975"/>
                  </a:lnTo>
                  <a:lnTo>
                    <a:pt x="46238" y="209091"/>
                  </a:lnTo>
                  <a:lnTo>
                    <a:pt x="70706" y="169152"/>
                  </a:lnTo>
                  <a:lnTo>
                    <a:pt x="99597" y="132526"/>
                  </a:lnTo>
                  <a:lnTo>
                    <a:pt x="132542" y="99585"/>
                  </a:lnTo>
                  <a:lnTo>
                    <a:pt x="169170" y="70697"/>
                  </a:lnTo>
                  <a:lnTo>
                    <a:pt x="209113" y="46232"/>
                  </a:lnTo>
                  <a:lnTo>
                    <a:pt x="251999" y="26560"/>
                  </a:lnTo>
                  <a:lnTo>
                    <a:pt x="297459" y="12051"/>
                  </a:lnTo>
                  <a:lnTo>
                    <a:pt x="345123" y="3074"/>
                  </a:lnTo>
                  <a:lnTo>
                    <a:pt x="394621" y="0"/>
                  </a:lnTo>
                  <a:lnTo>
                    <a:pt x="3695706" y="0"/>
                  </a:lnTo>
                  <a:lnTo>
                    <a:pt x="3745203" y="3074"/>
                  </a:lnTo>
                  <a:lnTo>
                    <a:pt x="3792866" y="12051"/>
                  </a:lnTo>
                  <a:lnTo>
                    <a:pt x="3838324" y="26560"/>
                  </a:lnTo>
                  <a:lnTo>
                    <a:pt x="3881208" y="46232"/>
                  </a:lnTo>
                  <a:lnTo>
                    <a:pt x="3921147" y="70697"/>
                  </a:lnTo>
                  <a:lnTo>
                    <a:pt x="3957773" y="99585"/>
                  </a:lnTo>
                  <a:lnTo>
                    <a:pt x="3990714" y="132526"/>
                  </a:lnTo>
                  <a:lnTo>
                    <a:pt x="4019602" y="169152"/>
                  </a:lnTo>
                  <a:lnTo>
                    <a:pt x="4044067" y="209091"/>
                  </a:lnTo>
                  <a:lnTo>
                    <a:pt x="4063739" y="251975"/>
                  </a:lnTo>
                  <a:lnTo>
                    <a:pt x="4078249" y="297433"/>
                  </a:lnTo>
                  <a:lnTo>
                    <a:pt x="4087225" y="345096"/>
                  </a:lnTo>
                  <a:lnTo>
                    <a:pt x="4090300" y="394594"/>
                  </a:lnTo>
                  <a:lnTo>
                    <a:pt x="4090300" y="1973070"/>
                  </a:lnTo>
                  <a:lnTo>
                    <a:pt x="4087225" y="2022568"/>
                  </a:lnTo>
                  <a:lnTo>
                    <a:pt x="4078249" y="2070230"/>
                  </a:lnTo>
                  <a:lnTo>
                    <a:pt x="4063739" y="2115688"/>
                  </a:lnTo>
                  <a:lnTo>
                    <a:pt x="4044067" y="2158571"/>
                  </a:lnTo>
                  <a:lnTo>
                    <a:pt x="4019602" y="2198509"/>
                  </a:lnTo>
                  <a:lnTo>
                    <a:pt x="3990714" y="2235134"/>
                  </a:lnTo>
                  <a:lnTo>
                    <a:pt x="3957773" y="2268074"/>
                  </a:lnTo>
                  <a:lnTo>
                    <a:pt x="3921147" y="2296961"/>
                  </a:lnTo>
                  <a:lnTo>
                    <a:pt x="3881208" y="2321425"/>
                  </a:lnTo>
                  <a:lnTo>
                    <a:pt x="3838324" y="2341096"/>
                  </a:lnTo>
                  <a:lnTo>
                    <a:pt x="3792866" y="2355605"/>
                  </a:lnTo>
                  <a:lnTo>
                    <a:pt x="3745203" y="2364581"/>
                  </a:lnTo>
                  <a:lnTo>
                    <a:pt x="3695706" y="2367655"/>
                  </a:lnTo>
                  <a:lnTo>
                    <a:pt x="394621" y="2367655"/>
                  </a:lnTo>
                  <a:lnTo>
                    <a:pt x="345123" y="2364581"/>
                  </a:lnTo>
                  <a:lnTo>
                    <a:pt x="297459" y="2355605"/>
                  </a:lnTo>
                  <a:lnTo>
                    <a:pt x="251999" y="2341096"/>
                  </a:lnTo>
                  <a:lnTo>
                    <a:pt x="209113" y="2321425"/>
                  </a:lnTo>
                  <a:lnTo>
                    <a:pt x="169170" y="2296961"/>
                  </a:lnTo>
                  <a:lnTo>
                    <a:pt x="132542" y="2268074"/>
                  </a:lnTo>
                  <a:lnTo>
                    <a:pt x="99597" y="2235134"/>
                  </a:lnTo>
                  <a:lnTo>
                    <a:pt x="70706" y="2198509"/>
                  </a:lnTo>
                  <a:lnTo>
                    <a:pt x="46238" y="2158571"/>
                  </a:lnTo>
                  <a:lnTo>
                    <a:pt x="26563" y="2115688"/>
                  </a:lnTo>
                  <a:lnTo>
                    <a:pt x="12052" y="2070230"/>
                  </a:lnTo>
                  <a:lnTo>
                    <a:pt x="3074" y="2022568"/>
                  </a:lnTo>
                  <a:lnTo>
                    <a:pt x="0" y="1973070"/>
                  </a:lnTo>
                  <a:lnTo>
                    <a:pt x="0" y="39459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239" y="1770286"/>
              <a:ext cx="201129" cy="2011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239" y="2257463"/>
              <a:ext cx="201129" cy="20112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Key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Features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5187" y="1748406"/>
            <a:ext cx="2652013" cy="1651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Large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User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Base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12700" marR="5080">
              <a:lnSpc>
                <a:spcPct val="231500"/>
              </a:lnSpc>
              <a:spcBef>
                <a:spcPts val="3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Big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Community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Documentation</a:t>
            </a: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Platform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Support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1239" y="2716315"/>
            <a:ext cx="203835" cy="680720"/>
            <a:chOff x="1231239" y="2716315"/>
            <a:chExt cx="203835" cy="6807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778" y="2716315"/>
              <a:ext cx="201129" cy="2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239" y="3195357"/>
              <a:ext cx="201129" cy="201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904234"/>
            <a:ext cx="4420235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Puppet 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875" y="847709"/>
            <a:ext cx="6762750" cy="733425"/>
            <a:chOff x="904875" y="847709"/>
            <a:chExt cx="6762750" cy="733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5" y="847709"/>
              <a:ext cx="6762750" cy="7334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745" y="863711"/>
              <a:ext cx="6671945" cy="645795"/>
            </a:xfrm>
            <a:custGeom>
              <a:avLst/>
              <a:gdLst/>
              <a:ahLst/>
              <a:cxnLst/>
              <a:rect l="l" t="t" r="r" b="b"/>
              <a:pathLst>
                <a:path w="6671945" h="645794">
                  <a:moveTo>
                    <a:pt x="6563788" y="0"/>
                  </a:moveTo>
                  <a:lnTo>
                    <a:pt x="107621" y="0"/>
                  </a:lnTo>
                  <a:lnTo>
                    <a:pt x="65731" y="8453"/>
                  </a:lnTo>
                  <a:lnTo>
                    <a:pt x="31522" y="31508"/>
                  </a:lnTo>
                  <a:lnTo>
                    <a:pt x="8457" y="65708"/>
                  </a:lnTo>
                  <a:lnTo>
                    <a:pt x="0" y="107594"/>
                  </a:lnTo>
                  <a:lnTo>
                    <a:pt x="0" y="538124"/>
                  </a:lnTo>
                  <a:lnTo>
                    <a:pt x="8457" y="580005"/>
                  </a:lnTo>
                  <a:lnTo>
                    <a:pt x="31522" y="614194"/>
                  </a:lnTo>
                  <a:lnTo>
                    <a:pt x="65731" y="637239"/>
                  </a:lnTo>
                  <a:lnTo>
                    <a:pt x="107621" y="645688"/>
                  </a:lnTo>
                  <a:lnTo>
                    <a:pt x="6563788" y="645688"/>
                  </a:lnTo>
                  <a:lnTo>
                    <a:pt x="6605670" y="637239"/>
                  </a:lnTo>
                  <a:lnTo>
                    <a:pt x="6639859" y="614194"/>
                  </a:lnTo>
                  <a:lnTo>
                    <a:pt x="6662903" y="580005"/>
                  </a:lnTo>
                  <a:lnTo>
                    <a:pt x="6671352" y="538124"/>
                  </a:lnTo>
                  <a:lnTo>
                    <a:pt x="6671352" y="107594"/>
                  </a:lnTo>
                  <a:lnTo>
                    <a:pt x="6662903" y="65708"/>
                  </a:lnTo>
                  <a:lnTo>
                    <a:pt x="6639859" y="31508"/>
                  </a:lnTo>
                  <a:lnTo>
                    <a:pt x="6605670" y="8453"/>
                  </a:lnTo>
                  <a:lnTo>
                    <a:pt x="6563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23745" y="863711"/>
              <a:ext cx="6671945" cy="645795"/>
            </a:xfrm>
            <a:custGeom>
              <a:avLst/>
              <a:gdLst/>
              <a:ahLst/>
              <a:cxnLst/>
              <a:rect l="l" t="t" r="r" b="b"/>
              <a:pathLst>
                <a:path w="6671945" h="645794">
                  <a:moveTo>
                    <a:pt x="0" y="107594"/>
                  </a:moveTo>
                  <a:lnTo>
                    <a:pt x="8457" y="65708"/>
                  </a:lnTo>
                  <a:lnTo>
                    <a:pt x="31522" y="31508"/>
                  </a:lnTo>
                  <a:lnTo>
                    <a:pt x="65731" y="8453"/>
                  </a:lnTo>
                  <a:lnTo>
                    <a:pt x="107621" y="0"/>
                  </a:lnTo>
                  <a:lnTo>
                    <a:pt x="6563788" y="0"/>
                  </a:lnTo>
                  <a:lnTo>
                    <a:pt x="6605670" y="8453"/>
                  </a:lnTo>
                  <a:lnTo>
                    <a:pt x="6639859" y="31508"/>
                  </a:lnTo>
                  <a:lnTo>
                    <a:pt x="6662903" y="65708"/>
                  </a:lnTo>
                  <a:lnTo>
                    <a:pt x="6671352" y="107594"/>
                  </a:lnTo>
                  <a:lnTo>
                    <a:pt x="6671352" y="538124"/>
                  </a:lnTo>
                  <a:lnTo>
                    <a:pt x="6662903" y="580005"/>
                  </a:lnTo>
                  <a:lnTo>
                    <a:pt x="6639859" y="614194"/>
                  </a:lnTo>
                  <a:lnTo>
                    <a:pt x="6605670" y="637239"/>
                  </a:lnTo>
                  <a:lnTo>
                    <a:pt x="6563788" y="645688"/>
                  </a:lnTo>
                  <a:lnTo>
                    <a:pt x="107621" y="645688"/>
                  </a:lnTo>
                  <a:lnTo>
                    <a:pt x="65731" y="637239"/>
                  </a:lnTo>
                  <a:lnTo>
                    <a:pt x="31522" y="614194"/>
                  </a:lnTo>
                  <a:lnTo>
                    <a:pt x="8457" y="580005"/>
                  </a:lnTo>
                  <a:lnTo>
                    <a:pt x="0" y="538124"/>
                  </a:lnTo>
                  <a:lnTo>
                    <a:pt x="0" y="10759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Puppet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2966" y="984563"/>
            <a:ext cx="525843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Master–Slave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architecture,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explained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below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diagram.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962275" y="2238375"/>
            <a:ext cx="2076450" cy="704850"/>
            <a:chOff x="2962275" y="2238375"/>
            <a:chExt cx="2076450" cy="7048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275" y="2238375"/>
              <a:ext cx="2076450" cy="704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5190" y="2371725"/>
              <a:ext cx="141922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9931" y="2249293"/>
              <a:ext cx="1992630" cy="628650"/>
            </a:xfrm>
            <a:custGeom>
              <a:avLst/>
              <a:gdLst/>
              <a:ahLst/>
              <a:cxnLst/>
              <a:rect l="l" t="t" r="r" b="b"/>
              <a:pathLst>
                <a:path w="1992629" h="628650">
                  <a:moveTo>
                    <a:pt x="1992117" y="0"/>
                  </a:moveTo>
                  <a:lnTo>
                    <a:pt x="0" y="0"/>
                  </a:lnTo>
                  <a:lnTo>
                    <a:pt x="0" y="628649"/>
                  </a:lnTo>
                  <a:lnTo>
                    <a:pt x="1992117" y="628649"/>
                  </a:lnTo>
                  <a:lnTo>
                    <a:pt x="199211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3607" y="2443096"/>
            <a:ext cx="10655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30611" y="3461659"/>
            <a:ext cx="1701164" cy="499745"/>
          </a:xfrm>
          <a:custGeom>
            <a:avLst/>
            <a:gdLst/>
            <a:ahLst/>
            <a:cxnLst/>
            <a:rect l="l" t="t" r="r" b="b"/>
            <a:pathLst>
              <a:path w="1701165" h="499745">
                <a:moveTo>
                  <a:pt x="0" y="499384"/>
                </a:moveTo>
                <a:lnTo>
                  <a:pt x="1700915" y="499384"/>
                </a:lnTo>
                <a:lnTo>
                  <a:pt x="1700915" y="0"/>
                </a:lnTo>
                <a:lnTo>
                  <a:pt x="0" y="0"/>
                </a:lnTo>
                <a:lnTo>
                  <a:pt x="0" y="499384"/>
                </a:lnTo>
                <a:close/>
              </a:path>
            </a:pathLst>
          </a:custGeom>
          <a:ln w="12701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0009" y="3592765"/>
            <a:ext cx="9321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Slave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8674" y="2438400"/>
            <a:ext cx="5665469" cy="2381250"/>
            <a:chOff x="828675" y="2438400"/>
            <a:chExt cx="5363210" cy="23812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" y="3943350"/>
              <a:ext cx="1866900" cy="876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0915" y="3961043"/>
              <a:ext cx="1786255" cy="790575"/>
            </a:xfrm>
            <a:custGeom>
              <a:avLst/>
              <a:gdLst/>
              <a:ahLst/>
              <a:cxnLst/>
              <a:rect l="l" t="t" r="r" b="b"/>
              <a:pathLst>
                <a:path w="1786255" h="790575">
                  <a:moveTo>
                    <a:pt x="1785878" y="0"/>
                  </a:moveTo>
                  <a:lnTo>
                    <a:pt x="0" y="0"/>
                  </a:lnTo>
                  <a:lnTo>
                    <a:pt x="0" y="790574"/>
                  </a:lnTo>
                  <a:lnTo>
                    <a:pt x="1785878" y="790574"/>
                  </a:lnTo>
                  <a:lnTo>
                    <a:pt x="17858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975" y="2438400"/>
              <a:ext cx="3724290" cy="23050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08503" y="2544760"/>
              <a:ext cx="3587115" cy="2108200"/>
            </a:xfrm>
            <a:custGeom>
              <a:avLst/>
              <a:gdLst/>
              <a:ahLst/>
              <a:cxnLst/>
              <a:rect l="l" t="t" r="r" b="b"/>
              <a:pathLst>
                <a:path w="3587115" h="2108200">
                  <a:moveTo>
                    <a:pt x="1222861" y="2019417"/>
                  </a:moveTo>
                  <a:lnTo>
                    <a:pt x="1136752" y="2019417"/>
                  </a:lnTo>
                  <a:lnTo>
                    <a:pt x="1215864" y="2044774"/>
                  </a:lnTo>
                  <a:lnTo>
                    <a:pt x="1216102" y="2044774"/>
                  </a:lnTo>
                  <a:lnTo>
                    <a:pt x="1296533" y="2057478"/>
                  </a:lnTo>
                  <a:lnTo>
                    <a:pt x="1296290" y="2057478"/>
                  </a:lnTo>
                  <a:lnTo>
                    <a:pt x="1377452" y="2082800"/>
                  </a:lnTo>
                  <a:lnTo>
                    <a:pt x="1459626" y="2095500"/>
                  </a:lnTo>
                  <a:lnTo>
                    <a:pt x="1542531" y="2095500"/>
                  </a:lnTo>
                  <a:lnTo>
                    <a:pt x="1625864" y="2108200"/>
                  </a:lnTo>
                  <a:lnTo>
                    <a:pt x="2043927" y="2108200"/>
                  </a:lnTo>
                  <a:lnTo>
                    <a:pt x="2104368" y="2098917"/>
                  </a:lnTo>
                  <a:lnTo>
                    <a:pt x="1731140" y="2098917"/>
                  </a:lnTo>
                  <a:lnTo>
                    <a:pt x="1526715" y="2067213"/>
                  </a:lnTo>
                  <a:lnTo>
                    <a:pt x="1526994" y="2067213"/>
                  </a:lnTo>
                  <a:lnTo>
                    <a:pt x="1222861" y="2019417"/>
                  </a:lnTo>
                  <a:close/>
                </a:path>
                <a:path w="3587115" h="2108200">
                  <a:moveTo>
                    <a:pt x="2369574" y="2070177"/>
                  </a:moveTo>
                  <a:lnTo>
                    <a:pt x="2123709" y="2070177"/>
                  </a:lnTo>
                  <a:lnTo>
                    <a:pt x="2041794" y="2082800"/>
                  </a:lnTo>
                  <a:lnTo>
                    <a:pt x="1628150" y="2082800"/>
                  </a:lnTo>
                  <a:lnTo>
                    <a:pt x="1731140" y="2098917"/>
                  </a:lnTo>
                  <a:lnTo>
                    <a:pt x="2104368" y="2098917"/>
                  </a:lnTo>
                  <a:lnTo>
                    <a:pt x="2126620" y="2095500"/>
                  </a:lnTo>
                  <a:lnTo>
                    <a:pt x="2208672" y="2095500"/>
                  </a:lnTo>
                  <a:lnTo>
                    <a:pt x="2369574" y="2070177"/>
                  </a:lnTo>
                  <a:close/>
                </a:path>
                <a:path w="3587115" h="2108200">
                  <a:moveTo>
                    <a:pt x="1546235" y="2070177"/>
                  </a:moveTo>
                  <a:lnTo>
                    <a:pt x="1545726" y="2070177"/>
                  </a:lnTo>
                  <a:lnTo>
                    <a:pt x="1628150" y="2082800"/>
                  </a:lnTo>
                  <a:lnTo>
                    <a:pt x="1546235" y="2070177"/>
                  </a:lnTo>
                  <a:close/>
                </a:path>
                <a:path w="3587115" h="2108200">
                  <a:moveTo>
                    <a:pt x="2526582" y="2044774"/>
                  </a:moveTo>
                  <a:lnTo>
                    <a:pt x="2365422" y="2044774"/>
                  </a:lnTo>
                  <a:lnTo>
                    <a:pt x="2285509" y="2057478"/>
                  </a:lnTo>
                  <a:lnTo>
                    <a:pt x="2205122" y="2057478"/>
                  </a:lnTo>
                  <a:lnTo>
                    <a:pt x="2070640" y="2078355"/>
                  </a:lnTo>
                  <a:lnTo>
                    <a:pt x="2123709" y="2070177"/>
                  </a:lnTo>
                  <a:lnTo>
                    <a:pt x="2369580" y="2070177"/>
                  </a:lnTo>
                  <a:lnTo>
                    <a:pt x="2526582" y="2044774"/>
                  </a:lnTo>
                  <a:close/>
                </a:path>
                <a:path w="3587115" h="2108200">
                  <a:moveTo>
                    <a:pt x="1464299" y="2057478"/>
                  </a:moveTo>
                  <a:lnTo>
                    <a:pt x="1463790" y="2057478"/>
                  </a:lnTo>
                  <a:lnTo>
                    <a:pt x="1526994" y="2067213"/>
                  </a:lnTo>
                  <a:lnTo>
                    <a:pt x="1526715" y="2067213"/>
                  </a:lnTo>
                  <a:lnTo>
                    <a:pt x="1464299" y="2057478"/>
                  </a:lnTo>
                  <a:close/>
                </a:path>
                <a:path w="3587115" h="2108200">
                  <a:moveTo>
                    <a:pt x="1382981" y="2044774"/>
                  </a:moveTo>
                  <a:lnTo>
                    <a:pt x="1382508" y="2044774"/>
                  </a:lnTo>
                  <a:lnTo>
                    <a:pt x="1414241" y="2049703"/>
                  </a:lnTo>
                  <a:lnTo>
                    <a:pt x="1382981" y="2044774"/>
                  </a:lnTo>
                  <a:close/>
                </a:path>
                <a:path w="3587115" h="2108200">
                  <a:moveTo>
                    <a:pt x="2565025" y="2032062"/>
                  </a:moveTo>
                  <a:lnTo>
                    <a:pt x="2443987" y="2032062"/>
                  </a:lnTo>
                  <a:lnTo>
                    <a:pt x="2343381" y="2048278"/>
                  </a:lnTo>
                  <a:lnTo>
                    <a:pt x="2365422" y="2044774"/>
                  </a:lnTo>
                  <a:lnTo>
                    <a:pt x="2526813" y="2044774"/>
                  </a:lnTo>
                  <a:lnTo>
                    <a:pt x="2565025" y="2032062"/>
                  </a:lnTo>
                  <a:close/>
                </a:path>
                <a:path w="3587115" h="2108200">
                  <a:moveTo>
                    <a:pt x="1302405" y="2032062"/>
                  </a:moveTo>
                  <a:lnTo>
                    <a:pt x="1302020" y="2032062"/>
                  </a:lnTo>
                  <a:lnTo>
                    <a:pt x="1326657" y="2035931"/>
                  </a:lnTo>
                  <a:lnTo>
                    <a:pt x="1302405" y="2032062"/>
                  </a:lnTo>
                  <a:close/>
                </a:path>
                <a:path w="3587115" h="2108200">
                  <a:moveTo>
                    <a:pt x="3083282" y="1879605"/>
                  </a:moveTo>
                  <a:lnTo>
                    <a:pt x="3011641" y="1879605"/>
                  </a:lnTo>
                  <a:lnTo>
                    <a:pt x="2947812" y="1892300"/>
                  </a:lnTo>
                  <a:lnTo>
                    <a:pt x="2947982" y="1892300"/>
                  </a:lnTo>
                  <a:lnTo>
                    <a:pt x="2881884" y="1917700"/>
                  </a:lnTo>
                  <a:lnTo>
                    <a:pt x="2882280" y="1917700"/>
                  </a:lnTo>
                  <a:lnTo>
                    <a:pt x="2813592" y="1943185"/>
                  </a:lnTo>
                  <a:lnTo>
                    <a:pt x="2742830" y="1955910"/>
                  </a:lnTo>
                  <a:lnTo>
                    <a:pt x="2743259" y="1955910"/>
                  </a:lnTo>
                  <a:lnTo>
                    <a:pt x="2670760" y="1981356"/>
                  </a:lnTo>
                  <a:lnTo>
                    <a:pt x="2670533" y="1981356"/>
                  </a:lnTo>
                  <a:lnTo>
                    <a:pt x="2597017" y="1993900"/>
                  </a:lnTo>
                  <a:lnTo>
                    <a:pt x="2597148" y="1993900"/>
                  </a:lnTo>
                  <a:lnTo>
                    <a:pt x="2520862" y="2019417"/>
                  </a:lnTo>
                  <a:lnTo>
                    <a:pt x="2419969" y="2035931"/>
                  </a:lnTo>
                  <a:lnTo>
                    <a:pt x="2443987" y="2032062"/>
                  </a:lnTo>
                  <a:lnTo>
                    <a:pt x="2565025" y="2032062"/>
                  </a:lnTo>
                  <a:lnTo>
                    <a:pt x="2603035" y="2019417"/>
                  </a:lnTo>
                  <a:lnTo>
                    <a:pt x="2602696" y="2019417"/>
                  </a:lnTo>
                  <a:lnTo>
                    <a:pt x="2751063" y="1993900"/>
                  </a:lnTo>
                  <a:lnTo>
                    <a:pt x="2822082" y="1968500"/>
                  </a:lnTo>
                  <a:lnTo>
                    <a:pt x="2890554" y="1943185"/>
                  </a:lnTo>
                  <a:lnTo>
                    <a:pt x="2890337" y="1943185"/>
                  </a:lnTo>
                  <a:lnTo>
                    <a:pt x="2957444" y="1930400"/>
                  </a:lnTo>
                  <a:lnTo>
                    <a:pt x="3021726" y="1905000"/>
                  </a:lnTo>
                  <a:lnTo>
                    <a:pt x="3083282" y="1879605"/>
                  </a:lnTo>
                  <a:close/>
                </a:path>
                <a:path w="3587115" h="2108200">
                  <a:moveTo>
                    <a:pt x="353568" y="88900"/>
                  </a:moveTo>
                  <a:lnTo>
                    <a:pt x="303525" y="88900"/>
                  </a:lnTo>
                  <a:lnTo>
                    <a:pt x="272664" y="127000"/>
                  </a:lnTo>
                  <a:lnTo>
                    <a:pt x="252734" y="152400"/>
                  </a:lnTo>
                  <a:lnTo>
                    <a:pt x="233172" y="177800"/>
                  </a:lnTo>
                  <a:lnTo>
                    <a:pt x="214253" y="203200"/>
                  </a:lnTo>
                  <a:lnTo>
                    <a:pt x="195834" y="241300"/>
                  </a:lnTo>
                  <a:lnTo>
                    <a:pt x="177927" y="266700"/>
                  </a:lnTo>
                  <a:lnTo>
                    <a:pt x="160650" y="304800"/>
                  </a:lnTo>
                  <a:lnTo>
                    <a:pt x="144149" y="342900"/>
                  </a:lnTo>
                  <a:lnTo>
                    <a:pt x="128265" y="381000"/>
                  </a:lnTo>
                  <a:lnTo>
                    <a:pt x="113025" y="419100"/>
                  </a:lnTo>
                  <a:lnTo>
                    <a:pt x="98547" y="457200"/>
                  </a:lnTo>
                  <a:lnTo>
                    <a:pt x="85094" y="508000"/>
                  </a:lnTo>
                  <a:lnTo>
                    <a:pt x="72258" y="546100"/>
                  </a:lnTo>
                  <a:lnTo>
                    <a:pt x="60447" y="584200"/>
                  </a:lnTo>
                  <a:lnTo>
                    <a:pt x="49530" y="635000"/>
                  </a:lnTo>
                  <a:lnTo>
                    <a:pt x="39624" y="673100"/>
                  </a:lnTo>
                  <a:lnTo>
                    <a:pt x="30611" y="723900"/>
                  </a:lnTo>
                  <a:lnTo>
                    <a:pt x="22728" y="774700"/>
                  </a:lnTo>
                  <a:lnTo>
                    <a:pt x="16002" y="825500"/>
                  </a:lnTo>
                  <a:lnTo>
                    <a:pt x="10418" y="863600"/>
                  </a:lnTo>
                  <a:lnTo>
                    <a:pt x="5846" y="914400"/>
                  </a:lnTo>
                  <a:lnTo>
                    <a:pt x="2667" y="965200"/>
                  </a:lnTo>
                  <a:lnTo>
                    <a:pt x="630" y="1016000"/>
                  </a:lnTo>
                  <a:lnTo>
                    <a:pt x="0" y="1066800"/>
                  </a:lnTo>
                  <a:lnTo>
                    <a:pt x="2667" y="1117600"/>
                  </a:lnTo>
                  <a:lnTo>
                    <a:pt x="10418" y="1168400"/>
                  </a:lnTo>
                  <a:lnTo>
                    <a:pt x="23372" y="1206500"/>
                  </a:lnTo>
                  <a:lnTo>
                    <a:pt x="41016" y="1257300"/>
                  </a:lnTo>
                  <a:lnTo>
                    <a:pt x="63246" y="1308100"/>
                  </a:lnTo>
                  <a:lnTo>
                    <a:pt x="89916" y="1358900"/>
                  </a:lnTo>
                  <a:lnTo>
                    <a:pt x="121026" y="1409700"/>
                  </a:lnTo>
                  <a:lnTo>
                    <a:pt x="155960" y="1447800"/>
                  </a:lnTo>
                  <a:lnTo>
                    <a:pt x="194940" y="1498600"/>
                  </a:lnTo>
                  <a:lnTo>
                    <a:pt x="237612" y="1549400"/>
                  </a:lnTo>
                  <a:lnTo>
                    <a:pt x="283845" y="1587500"/>
                  </a:lnTo>
                  <a:lnTo>
                    <a:pt x="333506" y="1625600"/>
                  </a:lnTo>
                  <a:lnTo>
                    <a:pt x="386465" y="1676400"/>
                  </a:lnTo>
                  <a:lnTo>
                    <a:pt x="442472" y="1714500"/>
                  </a:lnTo>
                  <a:lnTo>
                    <a:pt x="501396" y="1752600"/>
                  </a:lnTo>
                  <a:lnTo>
                    <a:pt x="563118" y="1790700"/>
                  </a:lnTo>
                  <a:lnTo>
                    <a:pt x="627369" y="1828800"/>
                  </a:lnTo>
                  <a:lnTo>
                    <a:pt x="694060" y="1854200"/>
                  </a:lnTo>
                  <a:lnTo>
                    <a:pt x="763005" y="1892300"/>
                  </a:lnTo>
                  <a:lnTo>
                    <a:pt x="834146" y="1917700"/>
                  </a:lnTo>
                  <a:lnTo>
                    <a:pt x="907500" y="1955910"/>
                  </a:lnTo>
                  <a:lnTo>
                    <a:pt x="1058418" y="2006600"/>
                  </a:lnTo>
                  <a:lnTo>
                    <a:pt x="1137106" y="2019417"/>
                  </a:lnTo>
                  <a:lnTo>
                    <a:pt x="1222670" y="2019417"/>
                  </a:lnTo>
                  <a:lnTo>
                    <a:pt x="1143640" y="1993900"/>
                  </a:lnTo>
                  <a:lnTo>
                    <a:pt x="1144158" y="1993900"/>
                  </a:lnTo>
                  <a:lnTo>
                    <a:pt x="1067512" y="1981356"/>
                  </a:lnTo>
                  <a:lnTo>
                    <a:pt x="991325" y="1955910"/>
                  </a:lnTo>
                  <a:lnTo>
                    <a:pt x="991576" y="1955910"/>
                  </a:lnTo>
                  <a:lnTo>
                    <a:pt x="941842" y="1930400"/>
                  </a:lnTo>
                  <a:lnTo>
                    <a:pt x="917448" y="1930400"/>
                  </a:lnTo>
                  <a:lnTo>
                    <a:pt x="844015" y="1891881"/>
                  </a:lnTo>
                  <a:lnTo>
                    <a:pt x="774912" y="1867016"/>
                  </a:lnTo>
                  <a:lnTo>
                    <a:pt x="775163" y="1867016"/>
                  </a:lnTo>
                  <a:lnTo>
                    <a:pt x="706495" y="1828800"/>
                  </a:lnTo>
                  <a:lnTo>
                    <a:pt x="706892" y="1828800"/>
                  </a:lnTo>
                  <a:lnTo>
                    <a:pt x="640598" y="1803400"/>
                  </a:lnTo>
                  <a:lnTo>
                    <a:pt x="641085" y="1803400"/>
                  </a:lnTo>
                  <a:lnTo>
                    <a:pt x="577230" y="1765300"/>
                  </a:lnTo>
                  <a:lnTo>
                    <a:pt x="577717" y="1765300"/>
                  </a:lnTo>
                  <a:lnTo>
                    <a:pt x="516386" y="1727200"/>
                  </a:lnTo>
                  <a:lnTo>
                    <a:pt x="516885" y="1727200"/>
                  </a:lnTo>
                  <a:lnTo>
                    <a:pt x="458474" y="1689100"/>
                  </a:lnTo>
                  <a:lnTo>
                    <a:pt x="458973" y="1689100"/>
                  </a:lnTo>
                  <a:lnTo>
                    <a:pt x="403479" y="1651000"/>
                  </a:lnTo>
                  <a:lnTo>
                    <a:pt x="403860" y="1651000"/>
                  </a:lnTo>
                  <a:lnTo>
                    <a:pt x="351413" y="1612900"/>
                  </a:lnTo>
                  <a:lnTo>
                    <a:pt x="351912" y="1612900"/>
                  </a:lnTo>
                  <a:lnTo>
                    <a:pt x="302763" y="1562100"/>
                  </a:lnTo>
                  <a:lnTo>
                    <a:pt x="303276" y="1562100"/>
                  </a:lnTo>
                  <a:lnTo>
                    <a:pt x="257556" y="1524000"/>
                  </a:lnTo>
                  <a:lnTo>
                    <a:pt x="258068" y="1524000"/>
                  </a:lnTo>
                  <a:lnTo>
                    <a:pt x="226438" y="1485900"/>
                  </a:lnTo>
                  <a:lnTo>
                    <a:pt x="216408" y="1485900"/>
                  </a:lnTo>
                  <a:lnTo>
                    <a:pt x="178058" y="1435100"/>
                  </a:lnTo>
                  <a:lnTo>
                    <a:pt x="178557" y="1435100"/>
                  </a:lnTo>
                  <a:lnTo>
                    <a:pt x="144149" y="1384300"/>
                  </a:lnTo>
                  <a:lnTo>
                    <a:pt x="144648" y="1384300"/>
                  </a:lnTo>
                  <a:lnTo>
                    <a:pt x="114168" y="1346200"/>
                  </a:lnTo>
                  <a:lnTo>
                    <a:pt x="114681" y="1346200"/>
                  </a:lnTo>
                  <a:lnTo>
                    <a:pt x="88523" y="1295400"/>
                  </a:lnTo>
                  <a:lnTo>
                    <a:pt x="89022" y="1295400"/>
                  </a:lnTo>
                  <a:lnTo>
                    <a:pt x="72735" y="1257300"/>
                  </a:lnTo>
                  <a:lnTo>
                    <a:pt x="67686" y="1257300"/>
                  </a:lnTo>
                  <a:lnTo>
                    <a:pt x="50541" y="1206500"/>
                  </a:lnTo>
                  <a:lnTo>
                    <a:pt x="50922" y="1206500"/>
                  </a:lnTo>
                  <a:lnTo>
                    <a:pt x="38349" y="1155700"/>
                  </a:lnTo>
                  <a:lnTo>
                    <a:pt x="38612" y="1155700"/>
                  </a:lnTo>
                  <a:lnTo>
                    <a:pt x="31110" y="1104900"/>
                  </a:lnTo>
                  <a:lnTo>
                    <a:pt x="28575" y="1066800"/>
                  </a:lnTo>
                  <a:lnTo>
                    <a:pt x="29205" y="1016000"/>
                  </a:lnTo>
                  <a:lnTo>
                    <a:pt x="31242" y="965200"/>
                  </a:lnTo>
                  <a:lnTo>
                    <a:pt x="34421" y="914400"/>
                  </a:lnTo>
                  <a:lnTo>
                    <a:pt x="34290" y="914400"/>
                  </a:lnTo>
                  <a:lnTo>
                    <a:pt x="38862" y="876300"/>
                  </a:lnTo>
                  <a:lnTo>
                    <a:pt x="38730" y="876300"/>
                  </a:lnTo>
                  <a:lnTo>
                    <a:pt x="44327" y="825500"/>
                  </a:lnTo>
                  <a:lnTo>
                    <a:pt x="51054" y="774700"/>
                  </a:lnTo>
                  <a:lnTo>
                    <a:pt x="50922" y="774700"/>
                  </a:lnTo>
                  <a:lnTo>
                    <a:pt x="58805" y="723900"/>
                  </a:lnTo>
                  <a:lnTo>
                    <a:pt x="60897" y="723900"/>
                  </a:lnTo>
                  <a:lnTo>
                    <a:pt x="67568" y="685800"/>
                  </a:lnTo>
                  <a:lnTo>
                    <a:pt x="77343" y="635000"/>
                  </a:lnTo>
                  <a:lnTo>
                    <a:pt x="88142" y="596900"/>
                  </a:lnTo>
                  <a:lnTo>
                    <a:pt x="99110" y="561120"/>
                  </a:lnTo>
                  <a:lnTo>
                    <a:pt x="112391" y="508000"/>
                  </a:lnTo>
                  <a:lnTo>
                    <a:pt x="112263" y="508000"/>
                  </a:lnTo>
                  <a:lnTo>
                    <a:pt x="127679" y="464327"/>
                  </a:lnTo>
                  <a:lnTo>
                    <a:pt x="141629" y="426927"/>
                  </a:lnTo>
                  <a:lnTo>
                    <a:pt x="154817" y="393700"/>
                  </a:lnTo>
                  <a:lnTo>
                    <a:pt x="154554" y="393700"/>
                  </a:lnTo>
                  <a:lnTo>
                    <a:pt x="170326" y="355552"/>
                  </a:lnTo>
                  <a:lnTo>
                    <a:pt x="170196" y="355552"/>
                  </a:lnTo>
                  <a:lnTo>
                    <a:pt x="186558" y="317500"/>
                  </a:lnTo>
                  <a:lnTo>
                    <a:pt x="186309" y="317500"/>
                  </a:lnTo>
                  <a:lnTo>
                    <a:pt x="203204" y="292100"/>
                  </a:lnTo>
                  <a:lnTo>
                    <a:pt x="220730" y="254000"/>
                  </a:lnTo>
                  <a:lnTo>
                    <a:pt x="220467" y="254000"/>
                  </a:lnTo>
                  <a:lnTo>
                    <a:pt x="238637" y="228600"/>
                  </a:lnTo>
                  <a:lnTo>
                    <a:pt x="238374" y="228600"/>
                  </a:lnTo>
                  <a:lnTo>
                    <a:pt x="256925" y="190500"/>
                  </a:lnTo>
                  <a:lnTo>
                    <a:pt x="256544" y="190500"/>
                  </a:lnTo>
                  <a:lnTo>
                    <a:pt x="275712" y="165100"/>
                  </a:lnTo>
                  <a:lnTo>
                    <a:pt x="275331" y="165100"/>
                  </a:lnTo>
                  <a:lnTo>
                    <a:pt x="294894" y="139700"/>
                  </a:lnTo>
                  <a:lnTo>
                    <a:pt x="304294" y="139700"/>
                  </a:lnTo>
                  <a:lnTo>
                    <a:pt x="314325" y="127000"/>
                  </a:lnTo>
                  <a:lnTo>
                    <a:pt x="313944" y="127000"/>
                  </a:lnTo>
                  <a:lnTo>
                    <a:pt x="323981" y="114300"/>
                  </a:lnTo>
                  <a:lnTo>
                    <a:pt x="323469" y="114300"/>
                  </a:lnTo>
                  <a:lnTo>
                    <a:pt x="333756" y="101600"/>
                  </a:lnTo>
                  <a:lnTo>
                    <a:pt x="343281" y="101600"/>
                  </a:lnTo>
                  <a:lnTo>
                    <a:pt x="353568" y="88900"/>
                  </a:lnTo>
                  <a:close/>
                </a:path>
                <a:path w="3587115" h="2108200">
                  <a:moveTo>
                    <a:pt x="991576" y="1955910"/>
                  </a:moveTo>
                  <a:lnTo>
                    <a:pt x="991325" y="1955910"/>
                  </a:lnTo>
                  <a:lnTo>
                    <a:pt x="992051" y="1956153"/>
                  </a:lnTo>
                  <a:lnTo>
                    <a:pt x="991576" y="1955910"/>
                  </a:lnTo>
                  <a:close/>
                </a:path>
                <a:path w="3587115" h="2108200">
                  <a:moveTo>
                    <a:pt x="917082" y="1917700"/>
                  </a:moveTo>
                  <a:lnTo>
                    <a:pt x="917448" y="1930400"/>
                  </a:lnTo>
                  <a:lnTo>
                    <a:pt x="941842" y="1930400"/>
                  </a:lnTo>
                  <a:lnTo>
                    <a:pt x="917082" y="1917700"/>
                  </a:lnTo>
                  <a:close/>
                </a:path>
                <a:path w="3587115" h="2108200">
                  <a:moveTo>
                    <a:pt x="3586734" y="1422400"/>
                  </a:moveTo>
                  <a:lnTo>
                    <a:pt x="3558296" y="1422400"/>
                  </a:lnTo>
                  <a:lnTo>
                    <a:pt x="3555735" y="1447800"/>
                  </a:lnTo>
                  <a:lnTo>
                    <a:pt x="3556132" y="1447800"/>
                  </a:lnTo>
                  <a:lnTo>
                    <a:pt x="3548512" y="1485900"/>
                  </a:lnTo>
                  <a:lnTo>
                    <a:pt x="3549152" y="1485900"/>
                  </a:lnTo>
                  <a:lnTo>
                    <a:pt x="3536564" y="1511300"/>
                  </a:lnTo>
                  <a:lnTo>
                    <a:pt x="3537204" y="1511300"/>
                  </a:lnTo>
                  <a:lnTo>
                    <a:pt x="3520074" y="1536700"/>
                  </a:lnTo>
                  <a:lnTo>
                    <a:pt x="3520836" y="1536700"/>
                  </a:lnTo>
                  <a:lnTo>
                    <a:pt x="3499104" y="1574800"/>
                  </a:lnTo>
                  <a:lnTo>
                    <a:pt x="3499988" y="1574800"/>
                  </a:lnTo>
                  <a:lnTo>
                    <a:pt x="3473714" y="1600200"/>
                  </a:lnTo>
                  <a:lnTo>
                    <a:pt x="3474476" y="1600200"/>
                  </a:lnTo>
                  <a:lnTo>
                    <a:pt x="3443996" y="1625600"/>
                  </a:lnTo>
                  <a:lnTo>
                    <a:pt x="3444758" y="1625600"/>
                  </a:lnTo>
                  <a:lnTo>
                    <a:pt x="3410346" y="1663700"/>
                  </a:lnTo>
                  <a:lnTo>
                    <a:pt x="3410955" y="1663700"/>
                  </a:lnTo>
                  <a:lnTo>
                    <a:pt x="3372612" y="1689100"/>
                  </a:lnTo>
                  <a:lnTo>
                    <a:pt x="3373252" y="1689100"/>
                  </a:lnTo>
                  <a:lnTo>
                    <a:pt x="3330945" y="1714500"/>
                  </a:lnTo>
                  <a:lnTo>
                    <a:pt x="3331586" y="1714500"/>
                  </a:lnTo>
                  <a:lnTo>
                    <a:pt x="3285866" y="1739900"/>
                  </a:lnTo>
                  <a:lnTo>
                    <a:pt x="3286384" y="1739900"/>
                  </a:lnTo>
                  <a:lnTo>
                    <a:pt x="3237219" y="1778000"/>
                  </a:lnTo>
                  <a:lnTo>
                    <a:pt x="3237738" y="1778000"/>
                  </a:lnTo>
                  <a:lnTo>
                    <a:pt x="3185160" y="1803400"/>
                  </a:lnTo>
                  <a:lnTo>
                    <a:pt x="3185678" y="1803400"/>
                  </a:lnTo>
                  <a:lnTo>
                    <a:pt x="3130174" y="1828800"/>
                  </a:lnTo>
                  <a:lnTo>
                    <a:pt x="3130539" y="1828800"/>
                  </a:lnTo>
                  <a:lnTo>
                    <a:pt x="3072140" y="1854200"/>
                  </a:lnTo>
                  <a:lnTo>
                    <a:pt x="3072506" y="1854200"/>
                  </a:lnTo>
                  <a:lnTo>
                    <a:pt x="3010965" y="1879739"/>
                  </a:lnTo>
                  <a:lnTo>
                    <a:pt x="3011641" y="1879605"/>
                  </a:lnTo>
                  <a:lnTo>
                    <a:pt x="3083283" y="1879605"/>
                  </a:lnTo>
                  <a:lnTo>
                    <a:pt x="3142122" y="1854200"/>
                  </a:lnTo>
                  <a:lnTo>
                    <a:pt x="3197992" y="1828800"/>
                  </a:lnTo>
                  <a:lnTo>
                    <a:pt x="3250935" y="1803400"/>
                  </a:lnTo>
                  <a:lnTo>
                    <a:pt x="3300618" y="1765300"/>
                  </a:lnTo>
                  <a:lnTo>
                    <a:pt x="3346947" y="1739900"/>
                  </a:lnTo>
                  <a:lnTo>
                    <a:pt x="3389619" y="1714500"/>
                  </a:lnTo>
                  <a:lnTo>
                    <a:pt x="3428756" y="1676400"/>
                  </a:lnTo>
                  <a:lnTo>
                    <a:pt x="3463930" y="1651000"/>
                  </a:lnTo>
                  <a:lnTo>
                    <a:pt x="3495172" y="1625600"/>
                  </a:lnTo>
                  <a:lnTo>
                    <a:pt x="3522086" y="1587500"/>
                  </a:lnTo>
                  <a:lnTo>
                    <a:pt x="3544702" y="1562100"/>
                  </a:lnTo>
                  <a:lnTo>
                    <a:pt x="3562746" y="1524000"/>
                  </a:lnTo>
                  <a:lnTo>
                    <a:pt x="3575944" y="1485900"/>
                  </a:lnTo>
                  <a:lnTo>
                    <a:pt x="3584082" y="1460500"/>
                  </a:lnTo>
                  <a:lnTo>
                    <a:pt x="3586734" y="1422400"/>
                  </a:lnTo>
                  <a:close/>
                </a:path>
                <a:path w="3587115" h="2108200">
                  <a:moveTo>
                    <a:pt x="775163" y="1867016"/>
                  </a:moveTo>
                  <a:lnTo>
                    <a:pt x="774912" y="1867016"/>
                  </a:lnTo>
                  <a:lnTo>
                    <a:pt x="775622" y="1867272"/>
                  </a:lnTo>
                  <a:lnTo>
                    <a:pt x="775163" y="1867016"/>
                  </a:lnTo>
                  <a:close/>
                </a:path>
                <a:path w="3587115" h="2108200">
                  <a:moveTo>
                    <a:pt x="215895" y="1473200"/>
                  </a:moveTo>
                  <a:lnTo>
                    <a:pt x="216408" y="1485900"/>
                  </a:lnTo>
                  <a:lnTo>
                    <a:pt x="226438" y="1485900"/>
                  </a:lnTo>
                  <a:lnTo>
                    <a:pt x="215895" y="1473200"/>
                  </a:lnTo>
                  <a:close/>
                </a:path>
                <a:path w="3587115" h="2108200">
                  <a:moveTo>
                    <a:pt x="67305" y="1244600"/>
                  </a:moveTo>
                  <a:lnTo>
                    <a:pt x="67686" y="1257300"/>
                  </a:lnTo>
                  <a:lnTo>
                    <a:pt x="72735" y="1257300"/>
                  </a:lnTo>
                  <a:lnTo>
                    <a:pt x="67305" y="1244600"/>
                  </a:lnTo>
                  <a:close/>
                </a:path>
                <a:path w="3587115" h="2108200">
                  <a:moveTo>
                    <a:pt x="60897" y="723900"/>
                  </a:moveTo>
                  <a:lnTo>
                    <a:pt x="58805" y="723900"/>
                  </a:lnTo>
                  <a:lnTo>
                    <a:pt x="58674" y="736600"/>
                  </a:lnTo>
                  <a:lnTo>
                    <a:pt x="60897" y="723900"/>
                  </a:lnTo>
                  <a:close/>
                </a:path>
                <a:path w="3587115" h="2108200">
                  <a:moveTo>
                    <a:pt x="112701" y="506762"/>
                  </a:moveTo>
                  <a:lnTo>
                    <a:pt x="112263" y="508000"/>
                  </a:lnTo>
                  <a:lnTo>
                    <a:pt x="112391" y="508000"/>
                  </a:lnTo>
                  <a:lnTo>
                    <a:pt x="112701" y="506762"/>
                  </a:lnTo>
                  <a:close/>
                </a:path>
                <a:path w="3587115" h="2108200">
                  <a:moveTo>
                    <a:pt x="173579" y="347685"/>
                  </a:moveTo>
                  <a:lnTo>
                    <a:pt x="170196" y="355552"/>
                  </a:lnTo>
                  <a:lnTo>
                    <a:pt x="170326" y="355552"/>
                  </a:lnTo>
                  <a:lnTo>
                    <a:pt x="173579" y="347685"/>
                  </a:lnTo>
                  <a:close/>
                </a:path>
                <a:path w="3587115" h="2108200">
                  <a:moveTo>
                    <a:pt x="304294" y="139700"/>
                  </a:moveTo>
                  <a:lnTo>
                    <a:pt x="294894" y="139700"/>
                  </a:lnTo>
                  <a:lnTo>
                    <a:pt x="294263" y="152400"/>
                  </a:lnTo>
                  <a:lnTo>
                    <a:pt x="304294" y="139700"/>
                  </a:lnTo>
                  <a:close/>
                </a:path>
                <a:path w="3587115" h="2108200">
                  <a:moveTo>
                    <a:pt x="386053" y="34126"/>
                  </a:moveTo>
                  <a:lnTo>
                    <a:pt x="380487" y="38100"/>
                  </a:lnTo>
                  <a:lnTo>
                    <a:pt x="368295" y="38100"/>
                  </a:lnTo>
                  <a:lnTo>
                    <a:pt x="357246" y="50800"/>
                  </a:lnTo>
                  <a:lnTo>
                    <a:pt x="346329" y="50800"/>
                  </a:lnTo>
                  <a:lnTo>
                    <a:pt x="324743" y="76200"/>
                  </a:lnTo>
                  <a:lnTo>
                    <a:pt x="314193" y="88900"/>
                  </a:lnTo>
                  <a:lnTo>
                    <a:pt x="353055" y="88900"/>
                  </a:lnTo>
                  <a:lnTo>
                    <a:pt x="363474" y="76200"/>
                  </a:lnTo>
                  <a:lnTo>
                    <a:pt x="372867" y="76200"/>
                  </a:lnTo>
                  <a:lnTo>
                    <a:pt x="383286" y="63500"/>
                  </a:lnTo>
                  <a:lnTo>
                    <a:pt x="393355" y="63500"/>
                  </a:lnTo>
                  <a:lnTo>
                    <a:pt x="386053" y="34126"/>
                  </a:lnTo>
                  <a:close/>
                </a:path>
                <a:path w="3587115" h="2108200">
                  <a:moveTo>
                    <a:pt x="398276" y="25400"/>
                  </a:moveTo>
                  <a:lnTo>
                    <a:pt x="386053" y="34126"/>
                  </a:lnTo>
                  <a:lnTo>
                    <a:pt x="399669" y="88900"/>
                  </a:lnTo>
                  <a:lnTo>
                    <a:pt x="428420" y="63500"/>
                  </a:lnTo>
                  <a:lnTo>
                    <a:pt x="406527" y="63500"/>
                  </a:lnTo>
                  <a:lnTo>
                    <a:pt x="398276" y="25400"/>
                  </a:lnTo>
                  <a:close/>
                </a:path>
                <a:path w="3587115" h="2108200">
                  <a:moveTo>
                    <a:pt x="471546" y="25400"/>
                  </a:moveTo>
                  <a:lnTo>
                    <a:pt x="398276" y="25400"/>
                  </a:lnTo>
                  <a:lnTo>
                    <a:pt x="406527" y="63500"/>
                  </a:lnTo>
                  <a:lnTo>
                    <a:pt x="428420" y="63500"/>
                  </a:lnTo>
                  <a:lnTo>
                    <a:pt x="471546" y="25400"/>
                  </a:lnTo>
                  <a:close/>
                </a:path>
                <a:path w="3587115" h="2108200">
                  <a:moveTo>
                    <a:pt x="377571" y="0"/>
                  </a:moveTo>
                  <a:lnTo>
                    <a:pt x="386053" y="34126"/>
                  </a:lnTo>
                  <a:lnTo>
                    <a:pt x="398276" y="25400"/>
                  </a:lnTo>
                  <a:lnTo>
                    <a:pt x="471546" y="25400"/>
                  </a:lnTo>
                  <a:lnTo>
                    <a:pt x="377571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8242" y="4019866"/>
            <a:ext cx="1455844" cy="6883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40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deploys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changes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and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sends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report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of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same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back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master.</a:t>
            </a:r>
          </a:p>
        </p:txBody>
      </p:sp>
      <p:sp>
        <p:nvSpPr>
          <p:cNvPr id="21" name="object 21"/>
          <p:cNvSpPr/>
          <p:nvPr/>
        </p:nvSpPr>
        <p:spPr>
          <a:xfrm>
            <a:off x="912327" y="383209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09" y="0"/>
                </a:moveTo>
                <a:lnTo>
                  <a:pt x="92132" y="6570"/>
                </a:lnTo>
                <a:lnTo>
                  <a:pt x="55154" y="24869"/>
                </a:lnTo>
                <a:lnTo>
                  <a:pt x="25992" y="52778"/>
                </a:lnTo>
                <a:lnTo>
                  <a:pt x="6868" y="88176"/>
                </a:lnTo>
                <a:lnTo>
                  <a:pt x="0" y="128945"/>
                </a:lnTo>
                <a:lnTo>
                  <a:pt x="6868" y="169714"/>
                </a:lnTo>
                <a:lnTo>
                  <a:pt x="25992" y="205124"/>
                </a:lnTo>
                <a:lnTo>
                  <a:pt x="55154" y="233047"/>
                </a:lnTo>
                <a:lnTo>
                  <a:pt x="92132" y="251360"/>
                </a:lnTo>
                <a:lnTo>
                  <a:pt x="134709" y="257936"/>
                </a:lnTo>
                <a:lnTo>
                  <a:pt x="177289" y="251360"/>
                </a:lnTo>
                <a:lnTo>
                  <a:pt x="214267" y="233047"/>
                </a:lnTo>
                <a:lnTo>
                  <a:pt x="243426" y="205124"/>
                </a:lnTo>
                <a:lnTo>
                  <a:pt x="262548" y="169714"/>
                </a:lnTo>
                <a:lnTo>
                  <a:pt x="269415" y="128945"/>
                </a:lnTo>
                <a:lnTo>
                  <a:pt x="262548" y="88176"/>
                </a:lnTo>
                <a:lnTo>
                  <a:pt x="243426" y="52778"/>
                </a:lnTo>
                <a:lnTo>
                  <a:pt x="214267" y="24869"/>
                </a:lnTo>
                <a:lnTo>
                  <a:pt x="177289" y="6570"/>
                </a:lnTo>
                <a:lnTo>
                  <a:pt x="13470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1867" y="3843022"/>
            <a:ext cx="1130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3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14900" y="1828800"/>
            <a:ext cx="2857500" cy="1790700"/>
            <a:chOff x="4914900" y="1828800"/>
            <a:chExt cx="2857500" cy="17907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7409" y="1828800"/>
              <a:ext cx="1704975" cy="12858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07948" y="1868030"/>
              <a:ext cx="1567815" cy="1156970"/>
            </a:xfrm>
            <a:custGeom>
              <a:avLst/>
              <a:gdLst/>
              <a:ahLst/>
              <a:cxnLst/>
              <a:rect l="l" t="t" r="r" b="b"/>
              <a:pathLst>
                <a:path w="1567815" h="1156970">
                  <a:moveTo>
                    <a:pt x="1567552" y="0"/>
                  </a:moveTo>
                  <a:lnTo>
                    <a:pt x="0" y="0"/>
                  </a:lnTo>
                  <a:lnTo>
                    <a:pt x="0" y="1156478"/>
                  </a:lnTo>
                  <a:lnTo>
                    <a:pt x="1567552" y="1156478"/>
                  </a:lnTo>
                  <a:lnTo>
                    <a:pt x="15675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2476500"/>
              <a:ext cx="1171575" cy="1143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54280" y="2514600"/>
              <a:ext cx="1043305" cy="929005"/>
            </a:xfrm>
            <a:custGeom>
              <a:avLst/>
              <a:gdLst/>
              <a:ahLst/>
              <a:cxnLst/>
              <a:rect l="l" t="t" r="r" b="b"/>
              <a:pathLst>
                <a:path w="1043304" h="929004">
                  <a:moveTo>
                    <a:pt x="935736" y="835283"/>
                  </a:moveTo>
                  <a:lnTo>
                    <a:pt x="914521" y="928628"/>
                  </a:lnTo>
                  <a:lnTo>
                    <a:pt x="1002030" y="889635"/>
                  </a:lnTo>
                  <a:lnTo>
                    <a:pt x="992111" y="881502"/>
                  </a:lnTo>
                  <a:lnTo>
                    <a:pt x="971671" y="881502"/>
                  </a:lnTo>
                  <a:lnTo>
                    <a:pt x="948049" y="865382"/>
                  </a:lnTo>
                  <a:lnTo>
                    <a:pt x="956822" y="852571"/>
                  </a:lnTo>
                  <a:lnTo>
                    <a:pt x="935736" y="835283"/>
                  </a:lnTo>
                  <a:close/>
                </a:path>
                <a:path w="1043304" h="929004">
                  <a:moveTo>
                    <a:pt x="956822" y="852571"/>
                  </a:moveTo>
                  <a:lnTo>
                    <a:pt x="948049" y="865382"/>
                  </a:lnTo>
                  <a:lnTo>
                    <a:pt x="971671" y="881502"/>
                  </a:lnTo>
                  <a:lnTo>
                    <a:pt x="978994" y="870748"/>
                  </a:lnTo>
                  <a:lnTo>
                    <a:pt x="956822" y="852571"/>
                  </a:lnTo>
                  <a:close/>
                </a:path>
                <a:path w="1043304" h="929004">
                  <a:moveTo>
                    <a:pt x="978994" y="870748"/>
                  </a:moveTo>
                  <a:lnTo>
                    <a:pt x="971671" y="881502"/>
                  </a:lnTo>
                  <a:lnTo>
                    <a:pt x="992111" y="881502"/>
                  </a:lnTo>
                  <a:lnTo>
                    <a:pt x="978994" y="870748"/>
                  </a:lnTo>
                  <a:close/>
                </a:path>
                <a:path w="1043304" h="929004">
                  <a:moveTo>
                    <a:pt x="958334" y="850362"/>
                  </a:moveTo>
                  <a:lnTo>
                    <a:pt x="956822" y="852571"/>
                  </a:lnTo>
                  <a:lnTo>
                    <a:pt x="978994" y="870748"/>
                  </a:lnTo>
                  <a:lnTo>
                    <a:pt x="983863" y="863595"/>
                  </a:lnTo>
                  <a:lnTo>
                    <a:pt x="988216" y="852047"/>
                  </a:lnTo>
                  <a:lnTo>
                    <a:pt x="957712" y="852047"/>
                  </a:lnTo>
                  <a:lnTo>
                    <a:pt x="958334" y="850362"/>
                  </a:lnTo>
                  <a:close/>
                </a:path>
                <a:path w="1043304" h="929004">
                  <a:moveTo>
                    <a:pt x="959228" y="849117"/>
                  </a:moveTo>
                  <a:lnTo>
                    <a:pt x="958334" y="850362"/>
                  </a:lnTo>
                  <a:lnTo>
                    <a:pt x="957712" y="852047"/>
                  </a:lnTo>
                  <a:lnTo>
                    <a:pt x="959228" y="849117"/>
                  </a:lnTo>
                  <a:close/>
                </a:path>
                <a:path w="1043304" h="929004">
                  <a:moveTo>
                    <a:pt x="989404" y="848868"/>
                  </a:moveTo>
                  <a:lnTo>
                    <a:pt x="959358" y="848868"/>
                  </a:lnTo>
                  <a:lnTo>
                    <a:pt x="957712" y="852047"/>
                  </a:lnTo>
                  <a:lnTo>
                    <a:pt x="988216" y="852047"/>
                  </a:lnTo>
                  <a:lnTo>
                    <a:pt x="989319" y="849117"/>
                  </a:lnTo>
                  <a:lnTo>
                    <a:pt x="989404" y="848868"/>
                  </a:lnTo>
                  <a:close/>
                </a:path>
                <a:path w="1043304" h="929004">
                  <a:moveTo>
                    <a:pt x="459296" y="87162"/>
                  </a:moveTo>
                  <a:lnTo>
                    <a:pt x="505836" y="99778"/>
                  </a:lnTo>
                  <a:lnTo>
                    <a:pt x="547479" y="112349"/>
                  </a:lnTo>
                  <a:lnTo>
                    <a:pt x="587988" y="125730"/>
                  </a:lnTo>
                  <a:lnTo>
                    <a:pt x="626493" y="139556"/>
                  </a:lnTo>
                  <a:lnTo>
                    <a:pt x="664363" y="154302"/>
                  </a:lnTo>
                  <a:lnTo>
                    <a:pt x="700301" y="169665"/>
                  </a:lnTo>
                  <a:lnTo>
                    <a:pt x="736831" y="186558"/>
                  </a:lnTo>
                  <a:lnTo>
                    <a:pt x="800758" y="220187"/>
                  </a:lnTo>
                  <a:lnTo>
                    <a:pt x="859638" y="256991"/>
                  </a:lnTo>
                  <a:lnTo>
                    <a:pt x="885554" y="275705"/>
                  </a:lnTo>
                  <a:lnTo>
                    <a:pt x="885398" y="275705"/>
                  </a:lnTo>
                  <a:lnTo>
                    <a:pt x="908674" y="294256"/>
                  </a:lnTo>
                  <a:lnTo>
                    <a:pt x="939342" y="322448"/>
                  </a:lnTo>
                  <a:lnTo>
                    <a:pt x="966973" y="353568"/>
                  </a:lnTo>
                  <a:lnTo>
                    <a:pt x="974129" y="363016"/>
                  </a:lnTo>
                  <a:lnTo>
                    <a:pt x="974531" y="363435"/>
                  </a:lnTo>
                  <a:lnTo>
                    <a:pt x="997697" y="401955"/>
                  </a:lnTo>
                  <a:lnTo>
                    <a:pt x="997942" y="402557"/>
                  </a:lnTo>
                  <a:lnTo>
                    <a:pt x="1001965" y="411562"/>
                  </a:lnTo>
                  <a:lnTo>
                    <a:pt x="1012449" y="448056"/>
                  </a:lnTo>
                  <a:lnTo>
                    <a:pt x="1013063" y="451616"/>
                  </a:lnTo>
                  <a:lnTo>
                    <a:pt x="1014126" y="461401"/>
                  </a:lnTo>
                  <a:lnTo>
                    <a:pt x="1014221" y="462283"/>
                  </a:lnTo>
                  <a:lnTo>
                    <a:pt x="1014266" y="462696"/>
                  </a:lnTo>
                  <a:lnTo>
                    <a:pt x="1013956" y="513397"/>
                  </a:lnTo>
                  <a:lnTo>
                    <a:pt x="1012100" y="555173"/>
                  </a:lnTo>
                  <a:lnTo>
                    <a:pt x="1009102" y="596274"/>
                  </a:lnTo>
                  <a:lnTo>
                    <a:pt x="1004993" y="636089"/>
                  </a:lnTo>
                  <a:lnTo>
                    <a:pt x="999825" y="676404"/>
                  </a:lnTo>
                  <a:lnTo>
                    <a:pt x="999742" y="676533"/>
                  </a:lnTo>
                  <a:lnTo>
                    <a:pt x="993708" y="713931"/>
                  </a:lnTo>
                  <a:lnTo>
                    <a:pt x="993696" y="714253"/>
                  </a:lnTo>
                  <a:lnTo>
                    <a:pt x="991117" y="727948"/>
                  </a:lnTo>
                  <a:lnTo>
                    <a:pt x="990323" y="731909"/>
                  </a:lnTo>
                  <a:lnTo>
                    <a:pt x="990262" y="732141"/>
                  </a:lnTo>
                  <a:lnTo>
                    <a:pt x="986845" y="749282"/>
                  </a:lnTo>
                  <a:lnTo>
                    <a:pt x="975337" y="797558"/>
                  </a:lnTo>
                  <a:lnTo>
                    <a:pt x="962497" y="839094"/>
                  </a:lnTo>
                  <a:lnTo>
                    <a:pt x="958334" y="850362"/>
                  </a:lnTo>
                  <a:lnTo>
                    <a:pt x="959358" y="848868"/>
                  </a:lnTo>
                  <a:lnTo>
                    <a:pt x="989404" y="848868"/>
                  </a:lnTo>
                  <a:lnTo>
                    <a:pt x="994013" y="835283"/>
                  </a:lnTo>
                  <a:lnTo>
                    <a:pt x="1006967" y="789300"/>
                  </a:lnTo>
                  <a:lnTo>
                    <a:pt x="1018397" y="737484"/>
                  </a:lnTo>
                  <a:lnTo>
                    <a:pt x="1028059" y="680847"/>
                  </a:lnTo>
                  <a:lnTo>
                    <a:pt x="1033272" y="641091"/>
                  </a:lnTo>
                  <a:lnTo>
                    <a:pt x="1037447" y="599825"/>
                  </a:lnTo>
                  <a:lnTo>
                    <a:pt x="1040495" y="557534"/>
                  </a:lnTo>
                  <a:lnTo>
                    <a:pt x="1042416" y="514731"/>
                  </a:lnTo>
                  <a:lnTo>
                    <a:pt x="1043164" y="472059"/>
                  </a:lnTo>
                  <a:lnTo>
                    <a:pt x="1043178" y="471297"/>
                  </a:lnTo>
                  <a:lnTo>
                    <a:pt x="1042879" y="462696"/>
                  </a:lnTo>
                  <a:lnTo>
                    <a:pt x="1042781" y="459867"/>
                  </a:lnTo>
                  <a:lnTo>
                    <a:pt x="1041532" y="448056"/>
                  </a:lnTo>
                  <a:lnTo>
                    <a:pt x="1028943" y="401955"/>
                  </a:lnTo>
                  <a:lnTo>
                    <a:pt x="1005078" y="357246"/>
                  </a:lnTo>
                  <a:lnTo>
                    <a:pt x="980297" y="324861"/>
                  </a:lnTo>
                  <a:lnTo>
                    <a:pt x="950214" y="293238"/>
                  </a:lnTo>
                  <a:lnTo>
                    <a:pt x="930712" y="275705"/>
                  </a:lnTo>
                  <a:lnTo>
                    <a:pt x="885554" y="275705"/>
                  </a:lnTo>
                  <a:lnTo>
                    <a:pt x="884836" y="275278"/>
                  </a:lnTo>
                  <a:lnTo>
                    <a:pt x="930237" y="275278"/>
                  </a:lnTo>
                  <a:lnTo>
                    <a:pt x="927475" y="272796"/>
                  </a:lnTo>
                  <a:lnTo>
                    <a:pt x="875538" y="233172"/>
                  </a:lnTo>
                  <a:lnTo>
                    <a:pt x="815705" y="195834"/>
                  </a:lnTo>
                  <a:lnTo>
                    <a:pt x="749046" y="160650"/>
                  </a:lnTo>
                  <a:lnTo>
                    <a:pt x="713232" y="144149"/>
                  </a:lnTo>
                  <a:lnTo>
                    <a:pt x="675894" y="128265"/>
                  </a:lnTo>
                  <a:lnTo>
                    <a:pt x="637153" y="113025"/>
                  </a:lnTo>
                  <a:lnTo>
                    <a:pt x="597133" y="98547"/>
                  </a:lnTo>
                  <a:lnTo>
                    <a:pt x="565614" y="88242"/>
                  </a:lnTo>
                  <a:lnTo>
                    <a:pt x="463705" y="88242"/>
                  </a:lnTo>
                  <a:lnTo>
                    <a:pt x="459296" y="87162"/>
                  </a:lnTo>
                  <a:close/>
                </a:path>
                <a:path w="1043304" h="929004">
                  <a:moveTo>
                    <a:pt x="884784" y="275148"/>
                  </a:moveTo>
                  <a:lnTo>
                    <a:pt x="884836" y="275278"/>
                  </a:lnTo>
                  <a:lnTo>
                    <a:pt x="885554" y="275705"/>
                  </a:lnTo>
                  <a:lnTo>
                    <a:pt x="884964" y="275278"/>
                  </a:lnTo>
                  <a:lnTo>
                    <a:pt x="884699" y="275148"/>
                  </a:lnTo>
                  <a:close/>
                </a:path>
                <a:path w="1043304" h="929004">
                  <a:moveTo>
                    <a:pt x="547496" y="112349"/>
                  </a:moveTo>
                  <a:lnTo>
                    <a:pt x="547331" y="112349"/>
                  </a:lnTo>
                  <a:lnTo>
                    <a:pt x="549563" y="113025"/>
                  </a:lnTo>
                  <a:lnTo>
                    <a:pt x="547496" y="112349"/>
                  </a:lnTo>
                  <a:close/>
                </a:path>
                <a:path w="1043304" h="929004">
                  <a:moveTo>
                    <a:pt x="505859" y="99778"/>
                  </a:moveTo>
                  <a:lnTo>
                    <a:pt x="505684" y="99778"/>
                  </a:lnTo>
                  <a:lnTo>
                    <a:pt x="507455" y="100259"/>
                  </a:lnTo>
                  <a:lnTo>
                    <a:pt x="505859" y="99778"/>
                  </a:lnTo>
                  <a:close/>
                </a:path>
                <a:path w="1043304" h="929004">
                  <a:moveTo>
                    <a:pt x="416433" y="76652"/>
                  </a:moveTo>
                  <a:lnTo>
                    <a:pt x="463705" y="88242"/>
                  </a:lnTo>
                  <a:lnTo>
                    <a:pt x="565614" y="88242"/>
                  </a:lnTo>
                  <a:lnTo>
                    <a:pt x="555985" y="85094"/>
                  </a:lnTo>
                  <a:lnTo>
                    <a:pt x="530661" y="77427"/>
                  </a:lnTo>
                  <a:lnTo>
                    <a:pt x="419974" y="77427"/>
                  </a:lnTo>
                  <a:lnTo>
                    <a:pt x="416433" y="76652"/>
                  </a:lnTo>
                  <a:close/>
                </a:path>
                <a:path w="1043304" h="929004">
                  <a:moveTo>
                    <a:pt x="236092" y="44146"/>
                  </a:moveTo>
                  <a:lnTo>
                    <a:pt x="284083" y="50995"/>
                  </a:lnTo>
                  <a:lnTo>
                    <a:pt x="329914" y="58754"/>
                  </a:lnTo>
                  <a:lnTo>
                    <a:pt x="375192" y="67636"/>
                  </a:lnTo>
                  <a:lnTo>
                    <a:pt x="419974" y="77427"/>
                  </a:lnTo>
                  <a:lnTo>
                    <a:pt x="530661" y="77427"/>
                  </a:lnTo>
                  <a:lnTo>
                    <a:pt x="513588" y="72258"/>
                  </a:lnTo>
                  <a:lnTo>
                    <a:pt x="470275" y="60447"/>
                  </a:lnTo>
                  <a:lnTo>
                    <a:pt x="425958" y="49530"/>
                  </a:lnTo>
                  <a:lnTo>
                    <a:pt x="402456" y="44365"/>
                  </a:lnTo>
                  <a:lnTo>
                    <a:pt x="237949" y="44365"/>
                  </a:lnTo>
                  <a:lnTo>
                    <a:pt x="236092" y="44146"/>
                  </a:lnTo>
                  <a:close/>
                </a:path>
                <a:path w="1043304" h="929004">
                  <a:moveTo>
                    <a:pt x="375214" y="67636"/>
                  </a:moveTo>
                  <a:lnTo>
                    <a:pt x="374890" y="67636"/>
                  </a:lnTo>
                  <a:lnTo>
                    <a:pt x="378253" y="68300"/>
                  </a:lnTo>
                  <a:lnTo>
                    <a:pt x="375214" y="67636"/>
                  </a:lnTo>
                  <a:close/>
                </a:path>
                <a:path w="1043304" h="929004">
                  <a:moveTo>
                    <a:pt x="329956" y="58754"/>
                  </a:moveTo>
                  <a:lnTo>
                    <a:pt x="329648" y="58754"/>
                  </a:lnTo>
                  <a:lnTo>
                    <a:pt x="332015" y="59157"/>
                  </a:lnTo>
                  <a:lnTo>
                    <a:pt x="329956" y="58754"/>
                  </a:lnTo>
                  <a:close/>
                </a:path>
                <a:path w="1043304" h="929004">
                  <a:moveTo>
                    <a:pt x="284133" y="50995"/>
                  </a:moveTo>
                  <a:lnTo>
                    <a:pt x="283697" y="50995"/>
                  </a:lnTo>
                  <a:lnTo>
                    <a:pt x="286616" y="51415"/>
                  </a:lnTo>
                  <a:lnTo>
                    <a:pt x="284133" y="50995"/>
                  </a:lnTo>
                  <a:close/>
                </a:path>
                <a:path w="1043304" h="929004">
                  <a:moveTo>
                    <a:pt x="365" y="0"/>
                  </a:moveTo>
                  <a:lnTo>
                    <a:pt x="357" y="630"/>
                  </a:lnTo>
                  <a:lnTo>
                    <a:pt x="232" y="10418"/>
                  </a:lnTo>
                  <a:lnTo>
                    <a:pt x="160" y="16002"/>
                  </a:lnTo>
                  <a:lnTo>
                    <a:pt x="74" y="22728"/>
                  </a:lnTo>
                  <a:lnTo>
                    <a:pt x="0" y="28575"/>
                  </a:lnTo>
                  <a:lnTo>
                    <a:pt x="49403" y="29222"/>
                  </a:lnTo>
                  <a:lnTo>
                    <a:pt x="48129" y="29222"/>
                  </a:lnTo>
                  <a:lnTo>
                    <a:pt x="96509" y="31268"/>
                  </a:lnTo>
                  <a:lnTo>
                    <a:pt x="95900" y="31268"/>
                  </a:lnTo>
                  <a:lnTo>
                    <a:pt x="144401" y="34394"/>
                  </a:lnTo>
                  <a:lnTo>
                    <a:pt x="143983" y="34394"/>
                  </a:lnTo>
                  <a:lnTo>
                    <a:pt x="191101" y="38823"/>
                  </a:lnTo>
                  <a:lnTo>
                    <a:pt x="190944" y="38823"/>
                  </a:lnTo>
                  <a:lnTo>
                    <a:pt x="237949" y="44365"/>
                  </a:lnTo>
                  <a:lnTo>
                    <a:pt x="402456" y="44365"/>
                  </a:lnTo>
                  <a:lnTo>
                    <a:pt x="334883" y="30611"/>
                  </a:lnTo>
                  <a:lnTo>
                    <a:pt x="288279" y="22728"/>
                  </a:lnTo>
                  <a:lnTo>
                    <a:pt x="241157" y="16002"/>
                  </a:lnTo>
                  <a:lnTo>
                    <a:pt x="193548" y="10418"/>
                  </a:lnTo>
                  <a:lnTo>
                    <a:pt x="145542" y="5846"/>
                  </a:lnTo>
                  <a:lnTo>
                    <a:pt x="97261" y="2667"/>
                  </a:lnTo>
                  <a:lnTo>
                    <a:pt x="48768" y="630"/>
                  </a:lnTo>
                  <a:lnTo>
                    <a:pt x="365" y="0"/>
                  </a:lnTo>
                  <a:close/>
                </a:path>
                <a:path w="1043304" h="929004">
                  <a:moveTo>
                    <a:pt x="191006" y="38823"/>
                  </a:moveTo>
                  <a:lnTo>
                    <a:pt x="190216" y="38823"/>
                  </a:lnTo>
                  <a:lnTo>
                    <a:pt x="194435" y="39227"/>
                  </a:lnTo>
                  <a:lnTo>
                    <a:pt x="191006" y="38823"/>
                  </a:lnTo>
                  <a:close/>
                </a:path>
                <a:path w="1043304" h="929004">
                  <a:moveTo>
                    <a:pt x="144068" y="34394"/>
                  </a:moveTo>
                  <a:lnTo>
                    <a:pt x="142974" y="34394"/>
                  </a:lnTo>
                  <a:lnTo>
                    <a:pt x="146747" y="34644"/>
                  </a:lnTo>
                  <a:lnTo>
                    <a:pt x="144068" y="34394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86809" y="2041840"/>
            <a:ext cx="1431925" cy="865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8890" algn="ctr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Lucida grande" panose="020B0600040502020204"/>
                <a:cs typeface="Calibri"/>
              </a:rPr>
              <a:t>Master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does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analysis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on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data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and,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if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any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change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is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needed,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sends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required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changes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slave.</a:t>
            </a:r>
          </a:p>
        </p:txBody>
      </p:sp>
      <p:sp>
        <p:nvSpPr>
          <p:cNvPr id="29" name="object 29"/>
          <p:cNvSpPr/>
          <p:nvPr/>
        </p:nvSpPr>
        <p:spPr>
          <a:xfrm>
            <a:off x="6224534" y="173912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4">
                <a:moveTo>
                  <a:pt x="134752" y="0"/>
                </a:moveTo>
                <a:lnTo>
                  <a:pt x="92155" y="6567"/>
                </a:lnTo>
                <a:lnTo>
                  <a:pt x="55164" y="24858"/>
                </a:lnTo>
                <a:lnTo>
                  <a:pt x="25996" y="52755"/>
                </a:lnTo>
                <a:lnTo>
                  <a:pt x="6868" y="88141"/>
                </a:lnTo>
                <a:lnTo>
                  <a:pt x="0" y="128899"/>
                </a:lnTo>
                <a:lnTo>
                  <a:pt x="6868" y="169686"/>
                </a:lnTo>
                <a:lnTo>
                  <a:pt x="25996" y="205111"/>
                </a:lnTo>
                <a:lnTo>
                  <a:pt x="55164" y="233049"/>
                </a:lnTo>
                <a:lnTo>
                  <a:pt x="92155" y="251371"/>
                </a:lnTo>
                <a:lnTo>
                  <a:pt x="134752" y="257952"/>
                </a:lnTo>
                <a:lnTo>
                  <a:pt x="177333" y="251371"/>
                </a:lnTo>
                <a:lnTo>
                  <a:pt x="214315" y="233049"/>
                </a:lnTo>
                <a:lnTo>
                  <a:pt x="243479" y="205111"/>
                </a:lnTo>
                <a:lnTo>
                  <a:pt x="262605" y="169686"/>
                </a:lnTo>
                <a:lnTo>
                  <a:pt x="269473" y="128899"/>
                </a:lnTo>
                <a:lnTo>
                  <a:pt x="262605" y="88141"/>
                </a:lnTo>
                <a:lnTo>
                  <a:pt x="243479" y="52755"/>
                </a:lnTo>
                <a:lnTo>
                  <a:pt x="214315" y="24858"/>
                </a:lnTo>
                <a:lnTo>
                  <a:pt x="177333" y="6567"/>
                </a:lnTo>
                <a:lnTo>
                  <a:pt x="13475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09365" y="1746183"/>
            <a:ext cx="1130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2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09875" y="2752725"/>
            <a:ext cx="2896610" cy="1352550"/>
            <a:chOff x="2809875" y="2752725"/>
            <a:chExt cx="2514600" cy="135255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9875" y="3314700"/>
              <a:ext cx="1476375" cy="7905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49367" y="3349870"/>
              <a:ext cx="1340485" cy="659130"/>
            </a:xfrm>
            <a:custGeom>
              <a:avLst/>
              <a:gdLst/>
              <a:ahLst/>
              <a:cxnLst/>
              <a:rect l="l" t="t" r="r" b="b"/>
              <a:pathLst>
                <a:path w="1340485" h="659129">
                  <a:moveTo>
                    <a:pt x="1340357" y="0"/>
                  </a:moveTo>
                  <a:lnTo>
                    <a:pt x="0" y="0"/>
                  </a:lnTo>
                  <a:lnTo>
                    <a:pt x="0" y="658974"/>
                  </a:lnTo>
                  <a:lnTo>
                    <a:pt x="1340357" y="658974"/>
                  </a:lnTo>
                  <a:lnTo>
                    <a:pt x="134035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8100" y="2752725"/>
              <a:ext cx="1476375" cy="10668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41704" y="2877824"/>
              <a:ext cx="1289685" cy="848360"/>
            </a:xfrm>
            <a:custGeom>
              <a:avLst/>
              <a:gdLst/>
              <a:ahLst/>
              <a:cxnLst/>
              <a:rect l="l" t="t" r="r" b="b"/>
              <a:pathLst>
                <a:path w="1289685" h="848360">
                  <a:moveTo>
                    <a:pt x="57579" y="83661"/>
                  </a:moveTo>
                  <a:lnTo>
                    <a:pt x="29061" y="86629"/>
                  </a:lnTo>
                  <a:lnTo>
                    <a:pt x="31120" y="100321"/>
                  </a:lnTo>
                  <a:lnTo>
                    <a:pt x="36179" y="120645"/>
                  </a:lnTo>
                  <a:lnTo>
                    <a:pt x="48768" y="160401"/>
                  </a:lnTo>
                  <a:lnTo>
                    <a:pt x="64526" y="199644"/>
                  </a:lnTo>
                  <a:lnTo>
                    <a:pt x="83576" y="238374"/>
                  </a:lnTo>
                  <a:lnTo>
                    <a:pt x="105399" y="276724"/>
                  </a:lnTo>
                  <a:lnTo>
                    <a:pt x="130302" y="314325"/>
                  </a:lnTo>
                  <a:lnTo>
                    <a:pt x="157863" y="351291"/>
                  </a:lnTo>
                  <a:lnTo>
                    <a:pt x="188092" y="387595"/>
                  </a:lnTo>
                  <a:lnTo>
                    <a:pt x="220858" y="422910"/>
                  </a:lnTo>
                  <a:lnTo>
                    <a:pt x="256032" y="457449"/>
                  </a:lnTo>
                  <a:lnTo>
                    <a:pt x="293491" y="490977"/>
                  </a:lnTo>
                  <a:lnTo>
                    <a:pt x="332994" y="523494"/>
                  </a:lnTo>
                  <a:lnTo>
                    <a:pt x="374782" y="554736"/>
                  </a:lnTo>
                  <a:lnTo>
                    <a:pt x="418459" y="584953"/>
                  </a:lnTo>
                  <a:lnTo>
                    <a:pt x="463936" y="614040"/>
                  </a:lnTo>
                  <a:lnTo>
                    <a:pt x="511058" y="641604"/>
                  </a:lnTo>
                  <a:lnTo>
                    <a:pt x="559948" y="667893"/>
                  </a:lnTo>
                  <a:lnTo>
                    <a:pt x="610240" y="692658"/>
                  </a:lnTo>
                  <a:lnTo>
                    <a:pt x="661934" y="715899"/>
                  </a:lnTo>
                  <a:lnTo>
                    <a:pt x="714756" y="737616"/>
                  </a:lnTo>
                  <a:lnTo>
                    <a:pt x="768858" y="757428"/>
                  </a:lnTo>
                  <a:lnTo>
                    <a:pt x="823965" y="775584"/>
                  </a:lnTo>
                  <a:lnTo>
                    <a:pt x="880110" y="791967"/>
                  </a:lnTo>
                  <a:lnTo>
                    <a:pt x="937016" y="806314"/>
                  </a:lnTo>
                  <a:lnTo>
                    <a:pt x="994531" y="818637"/>
                  </a:lnTo>
                  <a:lnTo>
                    <a:pt x="1052687" y="828924"/>
                  </a:lnTo>
                  <a:lnTo>
                    <a:pt x="1111239" y="837057"/>
                  </a:lnTo>
                  <a:lnTo>
                    <a:pt x="1170310" y="843021"/>
                  </a:lnTo>
                  <a:lnTo>
                    <a:pt x="1229624" y="846582"/>
                  </a:lnTo>
                  <a:lnTo>
                    <a:pt x="1288785" y="847843"/>
                  </a:lnTo>
                  <a:lnTo>
                    <a:pt x="1288889" y="837057"/>
                  </a:lnTo>
                  <a:lnTo>
                    <a:pt x="1288967" y="828924"/>
                  </a:lnTo>
                  <a:lnTo>
                    <a:pt x="1289060" y="819268"/>
                  </a:lnTo>
                  <a:lnTo>
                    <a:pt x="1260046" y="819021"/>
                  </a:lnTo>
                  <a:lnTo>
                    <a:pt x="1231287" y="818145"/>
                  </a:lnTo>
                  <a:lnTo>
                    <a:pt x="1201887" y="816722"/>
                  </a:lnTo>
                  <a:lnTo>
                    <a:pt x="1173866" y="814671"/>
                  </a:lnTo>
                  <a:lnTo>
                    <a:pt x="1143880" y="811944"/>
                  </a:lnTo>
                  <a:lnTo>
                    <a:pt x="1144154" y="811944"/>
                  </a:lnTo>
                  <a:lnTo>
                    <a:pt x="1115044" y="808784"/>
                  </a:lnTo>
                  <a:lnTo>
                    <a:pt x="1115429" y="808784"/>
                  </a:lnTo>
                  <a:lnTo>
                    <a:pt x="1057402" y="800800"/>
                  </a:lnTo>
                  <a:lnTo>
                    <a:pt x="1057810" y="800800"/>
                  </a:lnTo>
                  <a:lnTo>
                    <a:pt x="1000266" y="790667"/>
                  </a:lnTo>
                  <a:lnTo>
                    <a:pt x="1000138" y="790667"/>
                  </a:lnTo>
                  <a:lnTo>
                    <a:pt x="943784" y="778501"/>
                  </a:lnTo>
                  <a:lnTo>
                    <a:pt x="888163" y="764495"/>
                  </a:lnTo>
                  <a:lnTo>
                    <a:pt x="833536" y="748663"/>
                  </a:lnTo>
                  <a:lnTo>
                    <a:pt x="832964" y="748475"/>
                  </a:lnTo>
                  <a:lnTo>
                    <a:pt x="832230" y="748285"/>
                  </a:lnTo>
                  <a:lnTo>
                    <a:pt x="832386" y="748285"/>
                  </a:lnTo>
                  <a:lnTo>
                    <a:pt x="778010" y="730378"/>
                  </a:lnTo>
                  <a:lnTo>
                    <a:pt x="778200" y="730378"/>
                  </a:lnTo>
                  <a:lnTo>
                    <a:pt x="725230" y="711019"/>
                  </a:lnTo>
                  <a:lnTo>
                    <a:pt x="674487" y="690232"/>
                  </a:lnTo>
                  <a:lnTo>
                    <a:pt x="673449" y="689766"/>
                  </a:lnTo>
                  <a:lnTo>
                    <a:pt x="672974" y="689612"/>
                  </a:lnTo>
                  <a:lnTo>
                    <a:pt x="673103" y="689612"/>
                  </a:lnTo>
                  <a:lnTo>
                    <a:pt x="622288" y="666808"/>
                  </a:lnTo>
                  <a:lnTo>
                    <a:pt x="572780" y="642366"/>
                  </a:lnTo>
                  <a:lnTo>
                    <a:pt x="525201" y="616788"/>
                  </a:lnTo>
                  <a:lnTo>
                    <a:pt x="523850" y="616014"/>
                  </a:lnTo>
                  <a:lnTo>
                    <a:pt x="479809" y="590270"/>
                  </a:lnTo>
                  <a:lnTo>
                    <a:pt x="479307" y="589949"/>
                  </a:lnTo>
                  <a:lnTo>
                    <a:pt x="479036" y="589818"/>
                  </a:lnTo>
                  <a:lnTo>
                    <a:pt x="434155" y="561119"/>
                  </a:lnTo>
                  <a:lnTo>
                    <a:pt x="391603" y="531673"/>
                  </a:lnTo>
                  <a:lnTo>
                    <a:pt x="350833" y="501066"/>
                  </a:lnTo>
                  <a:lnTo>
                    <a:pt x="313739" y="470620"/>
                  </a:lnTo>
                  <a:lnTo>
                    <a:pt x="312261" y="469314"/>
                  </a:lnTo>
                  <a:lnTo>
                    <a:pt x="311827" y="468956"/>
                  </a:lnTo>
                  <a:lnTo>
                    <a:pt x="278599" y="439380"/>
                  </a:lnTo>
                  <a:lnTo>
                    <a:pt x="241595" y="403270"/>
                  </a:lnTo>
                  <a:lnTo>
                    <a:pt x="209781" y="368936"/>
                  </a:lnTo>
                  <a:lnTo>
                    <a:pt x="182174" y="335820"/>
                  </a:lnTo>
                  <a:lnTo>
                    <a:pt x="153803" y="298060"/>
                  </a:lnTo>
                  <a:lnTo>
                    <a:pt x="128855" y="260220"/>
                  </a:lnTo>
                  <a:lnTo>
                    <a:pt x="108836" y="225135"/>
                  </a:lnTo>
                  <a:lnTo>
                    <a:pt x="90682" y="188169"/>
                  </a:lnTo>
                  <a:lnTo>
                    <a:pt x="75560" y="150496"/>
                  </a:lnTo>
                  <a:lnTo>
                    <a:pt x="63764" y="112896"/>
                  </a:lnTo>
                  <a:lnTo>
                    <a:pt x="58467" y="89653"/>
                  </a:lnTo>
                  <a:lnTo>
                    <a:pt x="57579" y="83661"/>
                  </a:lnTo>
                  <a:close/>
                </a:path>
                <a:path w="1289685" h="848360">
                  <a:moveTo>
                    <a:pt x="1196886" y="816359"/>
                  </a:moveTo>
                  <a:lnTo>
                    <a:pt x="1201887" y="816722"/>
                  </a:lnTo>
                  <a:lnTo>
                    <a:pt x="1203865" y="816722"/>
                  </a:lnTo>
                  <a:lnTo>
                    <a:pt x="1196886" y="816359"/>
                  </a:lnTo>
                  <a:close/>
                </a:path>
                <a:path w="1289685" h="848360">
                  <a:moveTo>
                    <a:pt x="1144154" y="811944"/>
                  </a:moveTo>
                  <a:lnTo>
                    <a:pt x="1143880" y="811944"/>
                  </a:lnTo>
                  <a:lnTo>
                    <a:pt x="1145788" y="812117"/>
                  </a:lnTo>
                  <a:lnTo>
                    <a:pt x="1144154" y="811944"/>
                  </a:lnTo>
                  <a:close/>
                </a:path>
                <a:path w="1289685" h="848360">
                  <a:moveTo>
                    <a:pt x="1115429" y="808784"/>
                  </a:moveTo>
                  <a:lnTo>
                    <a:pt x="1115044" y="808784"/>
                  </a:lnTo>
                  <a:lnTo>
                    <a:pt x="1116863" y="808981"/>
                  </a:lnTo>
                  <a:lnTo>
                    <a:pt x="1115429" y="808784"/>
                  </a:lnTo>
                  <a:close/>
                </a:path>
                <a:path w="1289685" h="848360">
                  <a:moveTo>
                    <a:pt x="1057914" y="800800"/>
                  </a:moveTo>
                  <a:lnTo>
                    <a:pt x="1057402" y="800800"/>
                  </a:lnTo>
                  <a:lnTo>
                    <a:pt x="1059268" y="801057"/>
                  </a:lnTo>
                  <a:lnTo>
                    <a:pt x="1057914" y="800800"/>
                  </a:lnTo>
                  <a:close/>
                </a:path>
                <a:path w="1289685" h="848360">
                  <a:moveTo>
                    <a:pt x="832230" y="748285"/>
                  </a:moveTo>
                  <a:lnTo>
                    <a:pt x="833536" y="748663"/>
                  </a:lnTo>
                  <a:lnTo>
                    <a:pt x="833060" y="748475"/>
                  </a:lnTo>
                  <a:lnTo>
                    <a:pt x="832230" y="748285"/>
                  </a:lnTo>
                  <a:close/>
                </a:path>
                <a:path w="1289685" h="848360">
                  <a:moveTo>
                    <a:pt x="832386" y="748285"/>
                  </a:moveTo>
                  <a:lnTo>
                    <a:pt x="832230" y="748285"/>
                  </a:lnTo>
                  <a:lnTo>
                    <a:pt x="833060" y="748475"/>
                  </a:lnTo>
                  <a:lnTo>
                    <a:pt x="832386" y="748285"/>
                  </a:lnTo>
                  <a:close/>
                </a:path>
                <a:path w="1289685" h="848360">
                  <a:moveTo>
                    <a:pt x="778010" y="730378"/>
                  </a:moveTo>
                  <a:lnTo>
                    <a:pt x="779950" y="731018"/>
                  </a:lnTo>
                  <a:lnTo>
                    <a:pt x="778713" y="730542"/>
                  </a:lnTo>
                  <a:lnTo>
                    <a:pt x="778010" y="730378"/>
                  </a:lnTo>
                  <a:close/>
                </a:path>
                <a:path w="1289685" h="848360">
                  <a:moveTo>
                    <a:pt x="778200" y="730378"/>
                  </a:moveTo>
                  <a:lnTo>
                    <a:pt x="778010" y="730378"/>
                  </a:lnTo>
                  <a:lnTo>
                    <a:pt x="778723" y="730542"/>
                  </a:lnTo>
                  <a:lnTo>
                    <a:pt x="778200" y="730378"/>
                  </a:lnTo>
                  <a:close/>
                </a:path>
                <a:path w="1289685" h="848360">
                  <a:moveTo>
                    <a:pt x="722866" y="710066"/>
                  </a:moveTo>
                  <a:lnTo>
                    <a:pt x="725230" y="711019"/>
                  </a:lnTo>
                  <a:lnTo>
                    <a:pt x="725463" y="711019"/>
                  </a:lnTo>
                  <a:lnTo>
                    <a:pt x="722866" y="710066"/>
                  </a:lnTo>
                  <a:close/>
                </a:path>
                <a:path w="1289685" h="848360">
                  <a:moveTo>
                    <a:pt x="672974" y="689612"/>
                  </a:moveTo>
                  <a:lnTo>
                    <a:pt x="674487" y="690232"/>
                  </a:lnTo>
                  <a:lnTo>
                    <a:pt x="673491" y="689766"/>
                  </a:lnTo>
                  <a:lnTo>
                    <a:pt x="672974" y="689612"/>
                  </a:lnTo>
                  <a:close/>
                </a:path>
                <a:path w="1289685" h="848360">
                  <a:moveTo>
                    <a:pt x="673103" y="689612"/>
                  </a:moveTo>
                  <a:lnTo>
                    <a:pt x="672974" y="689612"/>
                  </a:lnTo>
                  <a:lnTo>
                    <a:pt x="673491" y="689766"/>
                  </a:lnTo>
                  <a:lnTo>
                    <a:pt x="673103" y="689612"/>
                  </a:lnTo>
                  <a:close/>
                </a:path>
                <a:path w="1289685" h="848360">
                  <a:moveTo>
                    <a:pt x="275513" y="436426"/>
                  </a:moveTo>
                  <a:lnTo>
                    <a:pt x="275662" y="436691"/>
                  </a:lnTo>
                  <a:lnTo>
                    <a:pt x="278227" y="439040"/>
                  </a:lnTo>
                  <a:lnTo>
                    <a:pt x="275798" y="436691"/>
                  </a:lnTo>
                  <a:lnTo>
                    <a:pt x="275499" y="436426"/>
                  </a:lnTo>
                  <a:close/>
                </a:path>
                <a:path w="1289685" h="848360">
                  <a:moveTo>
                    <a:pt x="33893" y="0"/>
                  </a:moveTo>
                  <a:lnTo>
                    <a:pt x="0" y="89653"/>
                  </a:lnTo>
                  <a:lnTo>
                    <a:pt x="29061" y="86629"/>
                  </a:lnTo>
                  <a:lnTo>
                    <a:pt x="27035" y="73152"/>
                  </a:lnTo>
                  <a:lnTo>
                    <a:pt x="55382" y="68829"/>
                  </a:lnTo>
                  <a:lnTo>
                    <a:pt x="77737" y="68829"/>
                  </a:lnTo>
                  <a:lnTo>
                    <a:pt x="33893" y="0"/>
                  </a:lnTo>
                  <a:close/>
                </a:path>
                <a:path w="1289685" h="848360">
                  <a:moveTo>
                    <a:pt x="55382" y="68829"/>
                  </a:moveTo>
                  <a:lnTo>
                    <a:pt x="27035" y="73152"/>
                  </a:lnTo>
                  <a:lnTo>
                    <a:pt x="29061" y="86629"/>
                  </a:lnTo>
                  <a:lnTo>
                    <a:pt x="57579" y="83661"/>
                  </a:lnTo>
                  <a:lnTo>
                    <a:pt x="55382" y="68829"/>
                  </a:lnTo>
                  <a:close/>
                </a:path>
                <a:path w="1289685" h="848360">
                  <a:moveTo>
                    <a:pt x="77737" y="68829"/>
                  </a:moveTo>
                  <a:lnTo>
                    <a:pt x="55382" y="68829"/>
                  </a:lnTo>
                  <a:lnTo>
                    <a:pt x="57579" y="83661"/>
                  </a:lnTo>
                  <a:lnTo>
                    <a:pt x="85344" y="80772"/>
                  </a:lnTo>
                  <a:lnTo>
                    <a:pt x="77737" y="68829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33067" y="3428935"/>
            <a:ext cx="1446787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16510" algn="ctr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sends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machine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metadata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or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state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master.</a:t>
            </a:r>
          </a:p>
        </p:txBody>
      </p:sp>
      <p:sp>
        <p:nvSpPr>
          <p:cNvPr id="37" name="object 37"/>
          <p:cNvSpPr/>
          <p:nvPr/>
        </p:nvSpPr>
        <p:spPr>
          <a:xfrm>
            <a:off x="2963930" y="319226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58" y="0"/>
                </a:moveTo>
                <a:lnTo>
                  <a:pt x="92157" y="6566"/>
                </a:lnTo>
                <a:lnTo>
                  <a:pt x="55164" y="24856"/>
                </a:lnTo>
                <a:lnTo>
                  <a:pt x="25995" y="52754"/>
                </a:lnTo>
                <a:lnTo>
                  <a:pt x="6868" y="88143"/>
                </a:lnTo>
                <a:lnTo>
                  <a:pt x="0" y="128909"/>
                </a:lnTo>
                <a:lnTo>
                  <a:pt x="6868" y="169686"/>
                </a:lnTo>
                <a:lnTo>
                  <a:pt x="25995" y="205105"/>
                </a:lnTo>
                <a:lnTo>
                  <a:pt x="55164" y="233038"/>
                </a:lnTo>
                <a:lnTo>
                  <a:pt x="92157" y="251357"/>
                </a:lnTo>
                <a:lnTo>
                  <a:pt x="134758" y="257936"/>
                </a:lnTo>
                <a:lnTo>
                  <a:pt x="177339" y="251357"/>
                </a:lnTo>
                <a:lnTo>
                  <a:pt x="214321" y="233038"/>
                </a:lnTo>
                <a:lnTo>
                  <a:pt x="243485" y="205105"/>
                </a:lnTo>
                <a:lnTo>
                  <a:pt x="262611" y="169686"/>
                </a:lnTo>
                <a:lnTo>
                  <a:pt x="269479" y="128909"/>
                </a:lnTo>
                <a:lnTo>
                  <a:pt x="262611" y="88143"/>
                </a:lnTo>
                <a:lnTo>
                  <a:pt x="243485" y="52754"/>
                </a:lnTo>
                <a:lnTo>
                  <a:pt x="214321" y="24856"/>
                </a:lnTo>
                <a:lnTo>
                  <a:pt x="177339" y="6566"/>
                </a:lnTo>
                <a:lnTo>
                  <a:pt x="1347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45462" y="3201986"/>
            <a:ext cx="1130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1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8778" y="2362580"/>
            <a:ext cx="548640" cy="54864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4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8900" y="3155573"/>
            <a:ext cx="548640" cy="54864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6095" y="1567684"/>
            <a:ext cx="548640" cy="5486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3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211" y="2338827"/>
            <a:ext cx="548640" cy="54864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4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900" y="3953600"/>
            <a:ext cx="548640" cy="5486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900" y="1544055"/>
            <a:ext cx="548640" cy="54864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3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2635" y="1564319"/>
            <a:ext cx="21189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Why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Configuration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Management?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559" y="4097347"/>
            <a:ext cx="18597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Puppet?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974" y="2360241"/>
            <a:ext cx="24488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Configuration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Management?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6964" y="1578937"/>
            <a:ext cx="139876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Puppet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Architecture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6813" y="3168596"/>
            <a:ext cx="21598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Configuration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Management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Tools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6583" y="2389451"/>
            <a:ext cx="239149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Puppet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Master–Slave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Setup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5023" y="400123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chemeClr val="tx1"/>
                </a:solidFill>
                <a:latin typeface="Lucida Grande" panose="020B0600040502020204" pitchFamily="34" charset="0"/>
              </a:rPr>
              <a:t>Agenda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37037" y="3955566"/>
            <a:ext cx="548640" cy="54864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6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8778" y="3159501"/>
            <a:ext cx="548640" cy="54864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6981" y="3306126"/>
            <a:ext cx="147023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Puppet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Code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Basics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6506" y="4006861"/>
            <a:ext cx="22721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Applying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Configuration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Classes</a:t>
            </a:r>
            <a:endParaRPr sz="14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125" y="971550"/>
            <a:ext cx="7649209" cy="981075"/>
            <a:chOff x="619125" y="971550"/>
            <a:chExt cx="7649209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" y="971550"/>
              <a:ext cx="7648587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7007" y="992002"/>
              <a:ext cx="7558405" cy="885190"/>
            </a:xfrm>
            <a:custGeom>
              <a:avLst/>
              <a:gdLst/>
              <a:ahLst/>
              <a:cxnLst/>
              <a:rect l="l" t="t" r="r" b="b"/>
              <a:pathLst>
                <a:path w="7558405" h="885189">
                  <a:moveTo>
                    <a:pt x="7410352" y="0"/>
                  </a:moveTo>
                  <a:lnTo>
                    <a:pt x="147520" y="0"/>
                  </a:lnTo>
                  <a:lnTo>
                    <a:pt x="100895" y="7517"/>
                  </a:lnTo>
                  <a:lnTo>
                    <a:pt x="60400" y="28449"/>
                  </a:lnTo>
                  <a:lnTo>
                    <a:pt x="28465" y="60365"/>
                  </a:lnTo>
                  <a:lnTo>
                    <a:pt x="7521" y="100836"/>
                  </a:lnTo>
                  <a:lnTo>
                    <a:pt x="0" y="147431"/>
                  </a:lnTo>
                  <a:lnTo>
                    <a:pt x="0" y="737494"/>
                  </a:lnTo>
                  <a:lnTo>
                    <a:pt x="7521" y="784148"/>
                  </a:lnTo>
                  <a:lnTo>
                    <a:pt x="28465" y="824655"/>
                  </a:lnTo>
                  <a:lnTo>
                    <a:pt x="60400" y="856590"/>
                  </a:lnTo>
                  <a:lnTo>
                    <a:pt x="100895" y="877529"/>
                  </a:lnTo>
                  <a:lnTo>
                    <a:pt x="147520" y="885047"/>
                  </a:lnTo>
                  <a:lnTo>
                    <a:pt x="7410352" y="885047"/>
                  </a:lnTo>
                  <a:lnTo>
                    <a:pt x="7456947" y="877529"/>
                  </a:lnTo>
                  <a:lnTo>
                    <a:pt x="7497418" y="856590"/>
                  </a:lnTo>
                  <a:lnTo>
                    <a:pt x="7529334" y="824655"/>
                  </a:lnTo>
                  <a:lnTo>
                    <a:pt x="7550266" y="784148"/>
                  </a:lnTo>
                  <a:lnTo>
                    <a:pt x="7557784" y="737494"/>
                  </a:lnTo>
                  <a:lnTo>
                    <a:pt x="7557784" y="147431"/>
                  </a:lnTo>
                  <a:lnTo>
                    <a:pt x="7550266" y="100836"/>
                  </a:lnTo>
                  <a:lnTo>
                    <a:pt x="7529334" y="60365"/>
                  </a:lnTo>
                  <a:lnTo>
                    <a:pt x="7497418" y="28449"/>
                  </a:lnTo>
                  <a:lnTo>
                    <a:pt x="7456947" y="7517"/>
                  </a:lnTo>
                  <a:lnTo>
                    <a:pt x="7410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37007" y="992002"/>
              <a:ext cx="7558405" cy="885190"/>
            </a:xfrm>
            <a:custGeom>
              <a:avLst/>
              <a:gdLst/>
              <a:ahLst/>
              <a:cxnLst/>
              <a:rect l="l" t="t" r="r" b="b"/>
              <a:pathLst>
                <a:path w="7558405" h="885189">
                  <a:moveTo>
                    <a:pt x="0" y="147431"/>
                  </a:moveTo>
                  <a:lnTo>
                    <a:pt x="7521" y="100836"/>
                  </a:lnTo>
                  <a:lnTo>
                    <a:pt x="28465" y="60365"/>
                  </a:lnTo>
                  <a:lnTo>
                    <a:pt x="60400" y="28449"/>
                  </a:lnTo>
                  <a:lnTo>
                    <a:pt x="100895" y="7517"/>
                  </a:lnTo>
                  <a:lnTo>
                    <a:pt x="147520" y="0"/>
                  </a:lnTo>
                  <a:lnTo>
                    <a:pt x="7410352" y="0"/>
                  </a:lnTo>
                  <a:lnTo>
                    <a:pt x="7456947" y="7517"/>
                  </a:lnTo>
                  <a:lnTo>
                    <a:pt x="7497418" y="28449"/>
                  </a:lnTo>
                  <a:lnTo>
                    <a:pt x="7529334" y="60365"/>
                  </a:lnTo>
                  <a:lnTo>
                    <a:pt x="7550266" y="100836"/>
                  </a:lnTo>
                  <a:lnTo>
                    <a:pt x="7557784" y="147431"/>
                  </a:lnTo>
                  <a:lnTo>
                    <a:pt x="7557784" y="737494"/>
                  </a:lnTo>
                  <a:lnTo>
                    <a:pt x="7550266" y="784148"/>
                  </a:lnTo>
                  <a:lnTo>
                    <a:pt x="7529334" y="824655"/>
                  </a:lnTo>
                  <a:lnTo>
                    <a:pt x="7497418" y="856590"/>
                  </a:lnTo>
                  <a:lnTo>
                    <a:pt x="7456947" y="877529"/>
                  </a:lnTo>
                  <a:lnTo>
                    <a:pt x="7410352" y="885047"/>
                  </a:lnTo>
                  <a:lnTo>
                    <a:pt x="147520" y="885047"/>
                  </a:lnTo>
                  <a:lnTo>
                    <a:pt x="100895" y="877529"/>
                  </a:lnTo>
                  <a:lnTo>
                    <a:pt x="60400" y="856590"/>
                  </a:lnTo>
                  <a:lnTo>
                    <a:pt x="28465" y="824655"/>
                  </a:lnTo>
                  <a:lnTo>
                    <a:pt x="7521" y="784148"/>
                  </a:lnTo>
                  <a:lnTo>
                    <a:pt x="0" y="737494"/>
                  </a:lnTo>
                  <a:lnTo>
                    <a:pt x="0" y="14743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Puppet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SSL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Connection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0769" y="1133407"/>
            <a:ext cx="6664959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5200"/>
              </a:lnSpc>
              <a:spcBef>
                <a:spcPts val="50"/>
              </a:spcBef>
            </a:pPr>
            <a:r>
              <a:rPr sz="1250" dirty="0">
                <a:latin typeface="Lucida grande" panose="020B0600040502020204"/>
                <a:cs typeface="Calibri"/>
              </a:rPr>
              <a:t>Because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Puppet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nodes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have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to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interact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with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the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master,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all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the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information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which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is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communicated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between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the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master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node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and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slave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nodes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are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encrypted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using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SSL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certificates.</a:t>
            </a:r>
            <a:endParaRPr sz="125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250" dirty="0">
                <a:latin typeface="Lucida grande" panose="020B0600040502020204"/>
                <a:cs typeface="Calibri"/>
              </a:rPr>
              <a:t>The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certificate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signing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process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is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follows:</a:t>
            </a:r>
            <a:endParaRPr sz="12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5825" y="2314575"/>
            <a:ext cx="1714500" cy="2362200"/>
            <a:chOff x="885825" y="2314575"/>
            <a:chExt cx="1714500" cy="2362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5" y="2314575"/>
              <a:ext cx="1714500" cy="2362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3276600"/>
              <a:ext cx="141922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6182" y="2326779"/>
              <a:ext cx="1633220" cy="2278380"/>
            </a:xfrm>
            <a:custGeom>
              <a:avLst/>
              <a:gdLst/>
              <a:ahLst/>
              <a:cxnLst/>
              <a:rect l="l" t="t" r="r" b="b"/>
              <a:pathLst>
                <a:path w="1633220" h="2278379">
                  <a:moveTo>
                    <a:pt x="1632847" y="0"/>
                  </a:moveTo>
                  <a:lnTo>
                    <a:pt x="0" y="0"/>
                  </a:lnTo>
                  <a:lnTo>
                    <a:pt x="0" y="2277867"/>
                  </a:lnTo>
                  <a:lnTo>
                    <a:pt x="1632847" y="2277867"/>
                  </a:lnTo>
                  <a:lnTo>
                    <a:pt x="163284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6182" y="2326779"/>
            <a:ext cx="1633220" cy="12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815" y="2305050"/>
            <a:ext cx="1724024" cy="237172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590800" y="2552700"/>
            <a:ext cx="3820160" cy="609600"/>
            <a:chOff x="2590800" y="2552700"/>
            <a:chExt cx="3820160" cy="6096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2552700"/>
              <a:ext cx="3743340" cy="2857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05993" y="2627506"/>
              <a:ext cx="3538220" cy="76200"/>
            </a:xfrm>
            <a:custGeom>
              <a:avLst/>
              <a:gdLst/>
              <a:ahLst/>
              <a:cxnLst/>
              <a:rect l="l" t="t" r="r" b="b"/>
              <a:pathLst>
                <a:path w="35382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480" y="47625"/>
                  </a:lnTo>
                  <a:lnTo>
                    <a:pt x="6348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3538220" h="76200">
                  <a:moveTo>
                    <a:pt x="76200" y="28575"/>
                  </a:moveTo>
                  <a:lnTo>
                    <a:pt x="63480" y="28575"/>
                  </a:lnTo>
                  <a:lnTo>
                    <a:pt x="6348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3538220" h="76200">
                  <a:moveTo>
                    <a:pt x="3537835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3537835" y="47625"/>
                  </a:lnTo>
                  <a:lnTo>
                    <a:pt x="3537835" y="28575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0" y="2876550"/>
              <a:ext cx="3743340" cy="2857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05862" y="2957952"/>
              <a:ext cx="3538220" cy="76200"/>
            </a:xfrm>
            <a:custGeom>
              <a:avLst/>
              <a:gdLst/>
              <a:ahLst/>
              <a:cxnLst/>
              <a:rect l="l" t="t" r="r" b="b"/>
              <a:pathLst>
                <a:path w="3538220" h="76200">
                  <a:moveTo>
                    <a:pt x="3461766" y="0"/>
                  </a:moveTo>
                  <a:lnTo>
                    <a:pt x="3461644" y="76200"/>
                  </a:lnTo>
                  <a:lnTo>
                    <a:pt x="3519017" y="47756"/>
                  </a:lnTo>
                  <a:lnTo>
                    <a:pt x="3474476" y="47756"/>
                  </a:lnTo>
                  <a:lnTo>
                    <a:pt x="3474476" y="28706"/>
                  </a:lnTo>
                  <a:lnTo>
                    <a:pt x="3518785" y="28706"/>
                  </a:lnTo>
                  <a:lnTo>
                    <a:pt x="3461766" y="0"/>
                  </a:lnTo>
                  <a:close/>
                </a:path>
                <a:path w="3538220" h="76200">
                  <a:moveTo>
                    <a:pt x="131" y="20705"/>
                  </a:moveTo>
                  <a:lnTo>
                    <a:pt x="76" y="28706"/>
                  </a:lnTo>
                  <a:lnTo>
                    <a:pt x="0" y="39755"/>
                  </a:lnTo>
                  <a:lnTo>
                    <a:pt x="3474476" y="47756"/>
                  </a:lnTo>
                  <a:lnTo>
                    <a:pt x="3461689" y="47756"/>
                  </a:lnTo>
                  <a:lnTo>
                    <a:pt x="3461720" y="28706"/>
                  </a:lnTo>
                  <a:lnTo>
                    <a:pt x="3474476" y="28706"/>
                  </a:lnTo>
                  <a:lnTo>
                    <a:pt x="131" y="20705"/>
                  </a:lnTo>
                  <a:close/>
                </a:path>
                <a:path w="3538220" h="76200">
                  <a:moveTo>
                    <a:pt x="3518785" y="28706"/>
                  </a:moveTo>
                  <a:lnTo>
                    <a:pt x="3474476" y="28706"/>
                  </a:lnTo>
                  <a:lnTo>
                    <a:pt x="3474476" y="47756"/>
                  </a:lnTo>
                  <a:lnTo>
                    <a:pt x="3519017" y="47756"/>
                  </a:lnTo>
                  <a:lnTo>
                    <a:pt x="3537966" y="38362"/>
                  </a:lnTo>
                  <a:lnTo>
                    <a:pt x="3518785" y="28706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79878" y="2473259"/>
            <a:ext cx="213639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Requests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for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Master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Certificate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54757" y="2791140"/>
            <a:ext cx="196151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Master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Certificate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is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sent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53144" y="3143565"/>
            <a:ext cx="206312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Requests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for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Certificate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10002" y="3481132"/>
            <a:ext cx="175259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Certificate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is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sent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07057" y="4037646"/>
            <a:ext cx="260921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0160" algn="ctr">
              <a:lnSpc>
                <a:spcPct val="99600"/>
              </a:lnSpc>
              <a:spcBef>
                <a:spcPts val="130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On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master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server,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we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have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sign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Certificate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in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order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authenticate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slave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to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access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the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Puppet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Master.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30" name="object 15">
            <a:extLst>
              <a:ext uri="{FF2B5EF4-FFF2-40B4-BE49-F238E27FC236}">
                <a16:creationId xmlns:a16="http://schemas.microsoft.com/office/drawing/2014/main" id="{A2905785-1DF8-CB78-264C-DAD0828E0CE1}"/>
              </a:ext>
            </a:extLst>
          </p:cNvPr>
          <p:cNvGrpSpPr/>
          <p:nvPr/>
        </p:nvGrpSpPr>
        <p:grpSpPr>
          <a:xfrm>
            <a:off x="2667000" y="3299898"/>
            <a:ext cx="3820160" cy="609600"/>
            <a:chOff x="2590800" y="2552700"/>
            <a:chExt cx="3820160" cy="609600"/>
          </a:xfrm>
        </p:grpSpPr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18F59F0D-8D0E-BCD5-1949-70887061504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2552700"/>
              <a:ext cx="3743340" cy="285750"/>
            </a:xfrm>
            <a:prstGeom prst="rect">
              <a:avLst/>
            </a:prstGeom>
          </p:spPr>
        </p:pic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D702C65F-9517-9727-142D-C7E11EDD7C7D}"/>
                </a:ext>
              </a:extLst>
            </p:cNvPr>
            <p:cNvSpPr/>
            <p:nvPr/>
          </p:nvSpPr>
          <p:spPr>
            <a:xfrm>
              <a:off x="2705993" y="2627506"/>
              <a:ext cx="3538220" cy="76200"/>
            </a:xfrm>
            <a:custGeom>
              <a:avLst/>
              <a:gdLst/>
              <a:ahLst/>
              <a:cxnLst/>
              <a:rect l="l" t="t" r="r" b="b"/>
              <a:pathLst>
                <a:path w="35382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480" y="47625"/>
                  </a:lnTo>
                  <a:lnTo>
                    <a:pt x="6348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3538220" h="76200">
                  <a:moveTo>
                    <a:pt x="76200" y="28575"/>
                  </a:moveTo>
                  <a:lnTo>
                    <a:pt x="63480" y="28575"/>
                  </a:lnTo>
                  <a:lnTo>
                    <a:pt x="6348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3538220" h="76200">
                  <a:moveTo>
                    <a:pt x="3537835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3537835" y="47625"/>
                  </a:lnTo>
                  <a:lnTo>
                    <a:pt x="3537835" y="28575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1C976C0A-9665-F27C-C8D9-8601FACD8B1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0" y="2876550"/>
              <a:ext cx="3743340" cy="285750"/>
            </a:xfrm>
            <a:prstGeom prst="rect">
              <a:avLst/>
            </a:prstGeom>
          </p:spPr>
        </p:pic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75EF2006-049D-9BCC-FFCC-DCC1734236F5}"/>
                </a:ext>
              </a:extLst>
            </p:cNvPr>
            <p:cNvSpPr/>
            <p:nvPr/>
          </p:nvSpPr>
          <p:spPr>
            <a:xfrm>
              <a:off x="2705862" y="2957952"/>
              <a:ext cx="3538220" cy="76200"/>
            </a:xfrm>
            <a:custGeom>
              <a:avLst/>
              <a:gdLst/>
              <a:ahLst/>
              <a:cxnLst/>
              <a:rect l="l" t="t" r="r" b="b"/>
              <a:pathLst>
                <a:path w="3538220" h="76200">
                  <a:moveTo>
                    <a:pt x="3461766" y="0"/>
                  </a:moveTo>
                  <a:lnTo>
                    <a:pt x="3461644" y="76200"/>
                  </a:lnTo>
                  <a:lnTo>
                    <a:pt x="3519017" y="47756"/>
                  </a:lnTo>
                  <a:lnTo>
                    <a:pt x="3474476" y="47756"/>
                  </a:lnTo>
                  <a:lnTo>
                    <a:pt x="3474476" y="28706"/>
                  </a:lnTo>
                  <a:lnTo>
                    <a:pt x="3518785" y="28706"/>
                  </a:lnTo>
                  <a:lnTo>
                    <a:pt x="3461766" y="0"/>
                  </a:lnTo>
                  <a:close/>
                </a:path>
                <a:path w="3538220" h="76200">
                  <a:moveTo>
                    <a:pt x="131" y="20705"/>
                  </a:moveTo>
                  <a:lnTo>
                    <a:pt x="76" y="28706"/>
                  </a:lnTo>
                  <a:lnTo>
                    <a:pt x="0" y="39755"/>
                  </a:lnTo>
                  <a:lnTo>
                    <a:pt x="3474476" y="47756"/>
                  </a:lnTo>
                  <a:lnTo>
                    <a:pt x="3461689" y="47756"/>
                  </a:lnTo>
                  <a:lnTo>
                    <a:pt x="3461720" y="28706"/>
                  </a:lnTo>
                  <a:lnTo>
                    <a:pt x="3474476" y="28706"/>
                  </a:lnTo>
                  <a:lnTo>
                    <a:pt x="131" y="20705"/>
                  </a:lnTo>
                  <a:close/>
                </a:path>
                <a:path w="3538220" h="76200">
                  <a:moveTo>
                    <a:pt x="3518785" y="28706"/>
                  </a:moveTo>
                  <a:lnTo>
                    <a:pt x="3474476" y="28706"/>
                  </a:lnTo>
                  <a:lnTo>
                    <a:pt x="3474476" y="47756"/>
                  </a:lnTo>
                  <a:lnTo>
                    <a:pt x="3519017" y="47756"/>
                  </a:lnTo>
                  <a:lnTo>
                    <a:pt x="3537966" y="38362"/>
                  </a:lnTo>
                  <a:lnTo>
                    <a:pt x="3518785" y="28706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266EC-4ABC-F308-AD6C-F2A8F417618E}"/>
              </a:ext>
            </a:extLst>
          </p:cNvPr>
          <p:cNvSpPr/>
          <p:nvPr/>
        </p:nvSpPr>
        <p:spPr>
          <a:xfrm>
            <a:off x="6459079" y="2368912"/>
            <a:ext cx="1541921" cy="2252799"/>
          </a:xfrm>
          <a:prstGeom prst="rect">
            <a:avLst/>
          </a:prstGeom>
          <a:solidFill>
            <a:srgbClr val="1B577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65125">
              <a:lnSpc>
                <a:spcPct val="100000"/>
              </a:lnSpc>
            </a:pPr>
            <a:r>
              <a:rPr lang="en-IN"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Puppet Slave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918141"/>
            <a:ext cx="5100955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Setting up Puppet Master–Slave on AWS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3045522"/>
            <a:ext cx="5320030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Code Basics for Puppet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575" y="857250"/>
            <a:ext cx="7610475" cy="981075"/>
            <a:chOff x="790575" y="857250"/>
            <a:chExt cx="76104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857250"/>
              <a:ext cx="7610475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078" y="875781"/>
              <a:ext cx="7515859" cy="892810"/>
            </a:xfrm>
            <a:custGeom>
              <a:avLst/>
              <a:gdLst/>
              <a:ahLst/>
              <a:cxnLst/>
              <a:rect l="l" t="t" r="r" b="b"/>
              <a:pathLst>
                <a:path w="7515859" h="892810">
                  <a:moveTo>
                    <a:pt x="7366997" y="0"/>
                  </a:moveTo>
                  <a:lnTo>
                    <a:pt x="148769" y="0"/>
                  </a:lnTo>
                  <a:lnTo>
                    <a:pt x="101746" y="7580"/>
                  </a:lnTo>
                  <a:lnTo>
                    <a:pt x="60907" y="28689"/>
                  </a:lnTo>
                  <a:lnTo>
                    <a:pt x="28703" y="60879"/>
                  </a:lnTo>
                  <a:lnTo>
                    <a:pt x="7584" y="101702"/>
                  </a:lnTo>
                  <a:lnTo>
                    <a:pt x="0" y="148711"/>
                  </a:lnTo>
                  <a:lnTo>
                    <a:pt x="0" y="743833"/>
                  </a:lnTo>
                  <a:lnTo>
                    <a:pt x="7584" y="790857"/>
                  </a:lnTo>
                  <a:lnTo>
                    <a:pt x="28703" y="831690"/>
                  </a:lnTo>
                  <a:lnTo>
                    <a:pt x="60907" y="863885"/>
                  </a:lnTo>
                  <a:lnTo>
                    <a:pt x="101746" y="884995"/>
                  </a:lnTo>
                  <a:lnTo>
                    <a:pt x="148769" y="892576"/>
                  </a:lnTo>
                  <a:lnTo>
                    <a:pt x="7366997" y="892576"/>
                  </a:lnTo>
                  <a:lnTo>
                    <a:pt x="7414034" y="884995"/>
                  </a:lnTo>
                  <a:lnTo>
                    <a:pt x="7454896" y="863885"/>
                  </a:lnTo>
                  <a:lnTo>
                    <a:pt x="7487127" y="831690"/>
                  </a:lnTo>
                  <a:lnTo>
                    <a:pt x="7508268" y="790857"/>
                  </a:lnTo>
                  <a:lnTo>
                    <a:pt x="7515861" y="743833"/>
                  </a:lnTo>
                  <a:lnTo>
                    <a:pt x="7515861" y="148711"/>
                  </a:lnTo>
                  <a:lnTo>
                    <a:pt x="7508268" y="101702"/>
                  </a:lnTo>
                  <a:lnTo>
                    <a:pt x="7487127" y="60879"/>
                  </a:lnTo>
                  <a:lnTo>
                    <a:pt x="7454896" y="28689"/>
                  </a:lnTo>
                  <a:lnTo>
                    <a:pt x="7414034" y="7580"/>
                  </a:lnTo>
                  <a:lnTo>
                    <a:pt x="736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14078" y="875781"/>
              <a:ext cx="7515859" cy="892810"/>
            </a:xfrm>
            <a:custGeom>
              <a:avLst/>
              <a:gdLst/>
              <a:ahLst/>
              <a:cxnLst/>
              <a:rect l="l" t="t" r="r" b="b"/>
              <a:pathLst>
                <a:path w="7515859" h="892810">
                  <a:moveTo>
                    <a:pt x="0" y="148711"/>
                  </a:moveTo>
                  <a:lnTo>
                    <a:pt x="7584" y="101702"/>
                  </a:lnTo>
                  <a:lnTo>
                    <a:pt x="28703" y="60879"/>
                  </a:lnTo>
                  <a:lnTo>
                    <a:pt x="60907" y="28689"/>
                  </a:lnTo>
                  <a:lnTo>
                    <a:pt x="101746" y="7580"/>
                  </a:lnTo>
                  <a:lnTo>
                    <a:pt x="148769" y="0"/>
                  </a:lnTo>
                  <a:lnTo>
                    <a:pt x="7366997" y="0"/>
                  </a:lnTo>
                  <a:lnTo>
                    <a:pt x="7414034" y="7580"/>
                  </a:lnTo>
                  <a:lnTo>
                    <a:pt x="7454896" y="28689"/>
                  </a:lnTo>
                  <a:lnTo>
                    <a:pt x="7487127" y="60879"/>
                  </a:lnTo>
                  <a:lnTo>
                    <a:pt x="7508268" y="101702"/>
                  </a:lnTo>
                  <a:lnTo>
                    <a:pt x="7515861" y="148711"/>
                  </a:lnTo>
                  <a:lnTo>
                    <a:pt x="7515861" y="743833"/>
                  </a:lnTo>
                  <a:lnTo>
                    <a:pt x="7508268" y="790857"/>
                  </a:lnTo>
                  <a:lnTo>
                    <a:pt x="7487127" y="831690"/>
                  </a:lnTo>
                  <a:lnTo>
                    <a:pt x="7454896" y="863885"/>
                  </a:lnTo>
                  <a:lnTo>
                    <a:pt x="7414034" y="884995"/>
                  </a:lnTo>
                  <a:lnTo>
                    <a:pt x="7366997" y="892576"/>
                  </a:lnTo>
                  <a:lnTo>
                    <a:pt x="148769" y="892576"/>
                  </a:lnTo>
                  <a:lnTo>
                    <a:pt x="101746" y="884995"/>
                  </a:lnTo>
                  <a:lnTo>
                    <a:pt x="60907" y="863885"/>
                  </a:lnTo>
                  <a:lnTo>
                    <a:pt x="28703" y="831690"/>
                  </a:lnTo>
                  <a:lnTo>
                    <a:pt x="7584" y="790857"/>
                  </a:lnTo>
                  <a:lnTo>
                    <a:pt x="0" y="743833"/>
                  </a:lnTo>
                  <a:lnTo>
                    <a:pt x="0" y="1487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1002547"/>
            <a:ext cx="7159294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794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component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resource</a:t>
            </a:r>
            <a:r>
              <a:rPr sz="1350" dirty="0">
                <a:latin typeface="Lucida grande" panose="020B0600040502020204"/>
                <a:cs typeface="Calibri"/>
              </a:rPr>
              <a:t>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describes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about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certain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exist,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package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etc.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24100" y="2362200"/>
            <a:ext cx="4552950" cy="2085975"/>
            <a:chOff x="2324100" y="2362200"/>
            <a:chExt cx="4552950" cy="20859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100" y="2362200"/>
              <a:ext cx="4552950" cy="2085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7925" y="2771775"/>
              <a:ext cx="3552840" cy="1314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5017" y="2375022"/>
              <a:ext cx="4474210" cy="2000250"/>
            </a:xfrm>
            <a:custGeom>
              <a:avLst/>
              <a:gdLst/>
              <a:ahLst/>
              <a:cxnLst/>
              <a:rect l="l" t="t" r="r" b="b"/>
              <a:pathLst>
                <a:path w="4474209" h="2000250">
                  <a:moveTo>
                    <a:pt x="4140579" y="0"/>
                  </a:moveTo>
                  <a:lnTo>
                    <a:pt x="0" y="0"/>
                  </a:lnTo>
                  <a:lnTo>
                    <a:pt x="0" y="1666850"/>
                  </a:lnTo>
                  <a:lnTo>
                    <a:pt x="333374" y="2000237"/>
                  </a:lnTo>
                  <a:lnTo>
                    <a:pt x="4473970" y="2000237"/>
                  </a:lnTo>
                  <a:lnTo>
                    <a:pt x="4473970" y="333374"/>
                  </a:lnTo>
                  <a:lnTo>
                    <a:pt x="41405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4392" y="2843846"/>
            <a:ext cx="2404110" cy="125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resource_type { ‘resource_name’:</a:t>
            </a:r>
            <a:endParaRPr sz="1350">
              <a:latin typeface="Lucida grande" panose="020B0600040502020204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attribute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value,</a:t>
            </a:r>
            <a:endParaRPr sz="1350">
              <a:latin typeface="Lucida grande" panose="020B0600040502020204"/>
              <a:cs typeface="Calibri"/>
            </a:endParaRPr>
          </a:p>
          <a:p>
            <a:pPr marL="889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…</a:t>
            </a:r>
            <a:endParaRPr sz="1350">
              <a:latin typeface="Lucida grande" panose="020B0600040502020204"/>
              <a:cs typeface="Calibri"/>
            </a:endParaRPr>
          </a:p>
          <a:p>
            <a:pPr marR="1839595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0800" y="2171700"/>
            <a:ext cx="1266825" cy="504825"/>
            <a:chOff x="2590800" y="2171700"/>
            <a:chExt cx="1266825" cy="5048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0800" y="2171700"/>
              <a:ext cx="1266825" cy="466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8925" y="2181225"/>
              <a:ext cx="838200" cy="4953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32460" y="2209169"/>
            <a:ext cx="1136015" cy="266098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778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455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Syntax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78296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Resource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9325" y="1647825"/>
            <a:ext cx="4563110" cy="2076450"/>
            <a:chOff x="2219325" y="1647825"/>
            <a:chExt cx="4563110" cy="2076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9325" y="1647825"/>
              <a:ext cx="4562487" cy="2076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674" y="2057400"/>
              <a:ext cx="3057509" cy="1314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36982" y="1657868"/>
              <a:ext cx="4474210" cy="2000250"/>
            </a:xfrm>
            <a:custGeom>
              <a:avLst/>
              <a:gdLst/>
              <a:ahLst/>
              <a:cxnLst/>
              <a:rect l="l" t="t" r="r" b="b"/>
              <a:pathLst>
                <a:path w="4474209" h="2000250">
                  <a:moveTo>
                    <a:pt x="4140714" y="0"/>
                  </a:moveTo>
                  <a:lnTo>
                    <a:pt x="0" y="0"/>
                  </a:lnTo>
                  <a:lnTo>
                    <a:pt x="0" y="1666868"/>
                  </a:lnTo>
                  <a:lnTo>
                    <a:pt x="333374" y="2000243"/>
                  </a:lnTo>
                  <a:lnTo>
                    <a:pt x="4474073" y="2000243"/>
                  </a:lnTo>
                  <a:lnTo>
                    <a:pt x="4474073" y="333359"/>
                  </a:lnTo>
                  <a:lnTo>
                    <a:pt x="41407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14727" y="2125278"/>
            <a:ext cx="1677670" cy="125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package { ‘nginx’:</a:t>
            </a:r>
          </a:p>
          <a:p>
            <a:pPr marL="247650" algn="ctr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ensure =&gt; ‘installed’,</a:t>
            </a: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6362" y="3790950"/>
            <a:ext cx="164623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Sample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nginx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package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00300" y="1457325"/>
            <a:ext cx="1266825" cy="504825"/>
            <a:chOff x="2400300" y="1457325"/>
            <a:chExt cx="1266825" cy="5048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300" y="1457325"/>
              <a:ext cx="1266825" cy="466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750" y="1466850"/>
              <a:ext cx="971550" cy="4953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41697" y="1495169"/>
            <a:ext cx="1136015" cy="26417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588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4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Example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2975" y="1657350"/>
            <a:ext cx="2457450" cy="876300"/>
            <a:chOff x="942975" y="1657350"/>
            <a:chExt cx="2457450" cy="87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5" y="1657350"/>
              <a:ext cx="2457450" cy="876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300" y="1876425"/>
              <a:ext cx="1095375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3880" y="1673614"/>
              <a:ext cx="2374900" cy="786765"/>
            </a:xfrm>
            <a:custGeom>
              <a:avLst/>
              <a:gdLst/>
              <a:ahLst/>
              <a:cxnLst/>
              <a:rect l="l" t="t" r="r" b="b"/>
              <a:pathLst>
                <a:path w="2374900" h="786764">
                  <a:moveTo>
                    <a:pt x="2374904" y="0"/>
                  </a:moveTo>
                  <a:lnTo>
                    <a:pt x="0" y="0"/>
                  </a:lnTo>
                  <a:lnTo>
                    <a:pt x="0" y="786502"/>
                  </a:lnTo>
                  <a:lnTo>
                    <a:pt x="2374904" y="786502"/>
                  </a:lnTo>
                  <a:lnTo>
                    <a:pt x="23749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80" y="1673614"/>
            <a:ext cx="2374900" cy="50334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5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Resources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2975" y="2600325"/>
            <a:ext cx="2457450" cy="866775"/>
            <a:chOff x="942975" y="2600325"/>
            <a:chExt cx="2457450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2600325"/>
              <a:ext cx="2457450" cy="866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300" y="2819400"/>
              <a:ext cx="10953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3880" y="2612529"/>
              <a:ext cx="2374900" cy="786765"/>
            </a:xfrm>
            <a:custGeom>
              <a:avLst/>
              <a:gdLst/>
              <a:ahLst/>
              <a:cxnLst/>
              <a:rect l="l" t="t" r="r" b="b"/>
              <a:pathLst>
                <a:path w="2374900" h="786764">
                  <a:moveTo>
                    <a:pt x="2374904" y="0"/>
                  </a:moveTo>
                  <a:lnTo>
                    <a:pt x="0" y="0"/>
                  </a:lnTo>
                  <a:lnTo>
                    <a:pt x="0" y="786502"/>
                  </a:lnTo>
                  <a:lnTo>
                    <a:pt x="2374904" y="786502"/>
                  </a:lnTo>
                  <a:lnTo>
                    <a:pt x="23749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3880" y="2612529"/>
            <a:ext cx="2374900" cy="5052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Resources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42975" y="3552825"/>
            <a:ext cx="2457450" cy="866775"/>
            <a:chOff x="942975" y="3552825"/>
            <a:chExt cx="2457450" cy="8667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3552825"/>
              <a:ext cx="245745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300" y="3771900"/>
              <a:ext cx="109537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3880" y="3565065"/>
              <a:ext cx="2374900" cy="786765"/>
            </a:xfrm>
            <a:custGeom>
              <a:avLst/>
              <a:gdLst/>
              <a:ahLst/>
              <a:cxnLst/>
              <a:rect l="l" t="t" r="r" b="b"/>
              <a:pathLst>
                <a:path w="2374900" h="786764">
                  <a:moveTo>
                    <a:pt x="2374904" y="0"/>
                  </a:moveTo>
                  <a:lnTo>
                    <a:pt x="0" y="0"/>
                  </a:lnTo>
                  <a:lnTo>
                    <a:pt x="0" y="786502"/>
                  </a:lnTo>
                  <a:lnTo>
                    <a:pt x="2374904" y="786502"/>
                  </a:lnTo>
                  <a:lnTo>
                    <a:pt x="23749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3880" y="3565065"/>
            <a:ext cx="2374900" cy="5071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5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Resources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61588" y="1480444"/>
            <a:ext cx="544830" cy="3081020"/>
          </a:xfrm>
          <a:custGeom>
            <a:avLst/>
            <a:gdLst/>
            <a:ahLst/>
            <a:cxnLst/>
            <a:rect l="l" t="t" r="r" b="b"/>
            <a:pathLst>
              <a:path w="544829" h="3081020">
                <a:moveTo>
                  <a:pt x="0" y="0"/>
                </a:moveTo>
                <a:lnTo>
                  <a:pt x="72367" y="1619"/>
                </a:lnTo>
                <a:lnTo>
                  <a:pt x="137384" y="6189"/>
                </a:lnTo>
                <a:lnTo>
                  <a:pt x="192462" y="13277"/>
                </a:lnTo>
                <a:lnTo>
                  <a:pt x="235009" y="22451"/>
                </a:lnTo>
                <a:lnTo>
                  <a:pt x="272155" y="45323"/>
                </a:lnTo>
                <a:lnTo>
                  <a:pt x="272155" y="1495034"/>
                </a:lnTo>
                <a:lnTo>
                  <a:pt x="281882" y="1507083"/>
                </a:lnTo>
                <a:lnTo>
                  <a:pt x="351895" y="1527089"/>
                </a:lnTo>
                <a:lnTo>
                  <a:pt x="406981" y="1534180"/>
                </a:lnTo>
                <a:lnTo>
                  <a:pt x="471986" y="1538753"/>
                </a:lnTo>
                <a:lnTo>
                  <a:pt x="544311" y="1540373"/>
                </a:lnTo>
                <a:lnTo>
                  <a:pt x="471986" y="1541995"/>
                </a:lnTo>
                <a:lnTo>
                  <a:pt x="406981" y="1546569"/>
                </a:lnTo>
                <a:lnTo>
                  <a:pt x="351895" y="1553662"/>
                </a:lnTo>
                <a:lnTo>
                  <a:pt x="309329" y="1562840"/>
                </a:lnTo>
                <a:lnTo>
                  <a:pt x="272155" y="1585712"/>
                </a:lnTo>
                <a:lnTo>
                  <a:pt x="272155" y="3035323"/>
                </a:lnTo>
                <a:lnTo>
                  <a:pt x="262437" y="3047376"/>
                </a:lnTo>
                <a:lnTo>
                  <a:pt x="235009" y="3058209"/>
                </a:lnTo>
                <a:lnTo>
                  <a:pt x="192462" y="3067388"/>
                </a:lnTo>
                <a:lnTo>
                  <a:pt x="137384" y="3074481"/>
                </a:lnTo>
                <a:lnTo>
                  <a:pt x="72367" y="3079053"/>
                </a:lnTo>
                <a:lnTo>
                  <a:pt x="0" y="3080674"/>
                </a:lnTo>
              </a:path>
            </a:pathLst>
          </a:custGeom>
          <a:ln w="38099">
            <a:solidFill>
              <a:srgbClr val="EF7E0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14865" y="2971800"/>
            <a:ext cx="1171575" cy="152400"/>
            <a:chOff x="4514865" y="2971800"/>
            <a:chExt cx="1171575" cy="15240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4865" y="2971800"/>
              <a:ext cx="1171575" cy="152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26279" y="2981705"/>
              <a:ext cx="1099820" cy="76200"/>
            </a:xfrm>
            <a:custGeom>
              <a:avLst/>
              <a:gdLst/>
              <a:ahLst/>
              <a:cxnLst/>
              <a:rect l="l" t="t" r="r" b="b"/>
              <a:pathLst>
                <a:path w="1099820" h="76200">
                  <a:moveTo>
                    <a:pt x="1024006" y="0"/>
                  </a:moveTo>
                  <a:lnTo>
                    <a:pt x="1023572" y="28532"/>
                  </a:lnTo>
                  <a:lnTo>
                    <a:pt x="1036320" y="28706"/>
                  </a:lnTo>
                  <a:lnTo>
                    <a:pt x="1035957" y="47583"/>
                  </a:lnTo>
                  <a:lnTo>
                    <a:pt x="1035954" y="47756"/>
                  </a:lnTo>
                  <a:lnTo>
                    <a:pt x="1023280" y="47756"/>
                  </a:lnTo>
                  <a:lnTo>
                    <a:pt x="1022847" y="76200"/>
                  </a:lnTo>
                  <a:lnTo>
                    <a:pt x="1081685" y="47756"/>
                  </a:lnTo>
                  <a:lnTo>
                    <a:pt x="1035954" y="47756"/>
                  </a:lnTo>
                  <a:lnTo>
                    <a:pt x="1023282" y="47583"/>
                  </a:lnTo>
                  <a:lnTo>
                    <a:pt x="1082041" y="47583"/>
                  </a:lnTo>
                  <a:lnTo>
                    <a:pt x="1099566" y="39111"/>
                  </a:lnTo>
                  <a:lnTo>
                    <a:pt x="1024006" y="0"/>
                  </a:lnTo>
                  <a:close/>
                </a:path>
                <a:path w="1099820" h="76200">
                  <a:moveTo>
                    <a:pt x="1023572" y="28532"/>
                  </a:moveTo>
                  <a:lnTo>
                    <a:pt x="1023282" y="47583"/>
                  </a:lnTo>
                  <a:lnTo>
                    <a:pt x="1035954" y="47756"/>
                  </a:lnTo>
                  <a:lnTo>
                    <a:pt x="1036120" y="39111"/>
                  </a:lnTo>
                  <a:lnTo>
                    <a:pt x="1036224" y="33659"/>
                  </a:lnTo>
                  <a:lnTo>
                    <a:pt x="1036320" y="28706"/>
                  </a:lnTo>
                  <a:lnTo>
                    <a:pt x="1023572" y="28532"/>
                  </a:lnTo>
                  <a:close/>
                </a:path>
                <a:path w="1099820" h="76200">
                  <a:moveTo>
                    <a:pt x="243" y="14609"/>
                  </a:moveTo>
                  <a:lnTo>
                    <a:pt x="65" y="28532"/>
                  </a:lnTo>
                  <a:lnTo>
                    <a:pt x="0" y="33659"/>
                  </a:lnTo>
                  <a:lnTo>
                    <a:pt x="1023282" y="47583"/>
                  </a:lnTo>
                  <a:lnTo>
                    <a:pt x="1023411" y="39111"/>
                  </a:lnTo>
                  <a:lnTo>
                    <a:pt x="1023494" y="33659"/>
                  </a:lnTo>
                  <a:lnTo>
                    <a:pt x="1023572" y="28532"/>
                  </a:lnTo>
                  <a:lnTo>
                    <a:pt x="243" y="14609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962634" y="2600325"/>
            <a:ext cx="2619375" cy="866775"/>
            <a:chOff x="5962634" y="2600325"/>
            <a:chExt cx="2619375" cy="86677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2634" y="2600325"/>
              <a:ext cx="2619375" cy="8667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1340" y="2819400"/>
              <a:ext cx="1000125" cy="495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76244" y="2612529"/>
              <a:ext cx="2536825" cy="786765"/>
            </a:xfrm>
            <a:custGeom>
              <a:avLst/>
              <a:gdLst/>
              <a:ahLst/>
              <a:cxnLst/>
              <a:rect l="l" t="t" r="r" b="b"/>
              <a:pathLst>
                <a:path w="2536825" h="786764">
                  <a:moveTo>
                    <a:pt x="2536316" y="0"/>
                  </a:moveTo>
                  <a:lnTo>
                    <a:pt x="0" y="0"/>
                  </a:lnTo>
                  <a:lnTo>
                    <a:pt x="0" y="786502"/>
                  </a:lnTo>
                  <a:lnTo>
                    <a:pt x="2536316" y="786502"/>
                  </a:lnTo>
                  <a:lnTo>
                    <a:pt x="253631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76244" y="2612529"/>
            <a:ext cx="2536825" cy="5052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14604"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Manifest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950" y="971550"/>
            <a:ext cx="7124700" cy="714375"/>
            <a:chOff x="1123950" y="971550"/>
            <a:chExt cx="7124700" cy="714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950" y="971550"/>
              <a:ext cx="7124700" cy="7143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00" y="990600"/>
              <a:ext cx="7032625" cy="621030"/>
            </a:xfrm>
            <a:custGeom>
              <a:avLst/>
              <a:gdLst/>
              <a:ahLst/>
              <a:cxnLst/>
              <a:rect l="l" t="t" r="r" b="b"/>
              <a:pathLst>
                <a:path w="7032625" h="621030">
                  <a:moveTo>
                    <a:pt x="6928743" y="0"/>
                  </a:moveTo>
                  <a:lnTo>
                    <a:pt x="103418" y="0"/>
                  </a:lnTo>
                  <a:lnTo>
                    <a:pt x="63163" y="8134"/>
                  </a:lnTo>
                  <a:lnTo>
                    <a:pt x="30290" y="30308"/>
                  </a:lnTo>
                  <a:lnTo>
                    <a:pt x="8127" y="63175"/>
                  </a:lnTo>
                  <a:lnTo>
                    <a:pt x="0" y="103388"/>
                  </a:lnTo>
                  <a:lnTo>
                    <a:pt x="0" y="517001"/>
                  </a:lnTo>
                  <a:lnTo>
                    <a:pt x="8127" y="557285"/>
                  </a:lnTo>
                  <a:lnTo>
                    <a:pt x="30290" y="590188"/>
                  </a:lnTo>
                  <a:lnTo>
                    <a:pt x="63163" y="612375"/>
                  </a:lnTo>
                  <a:lnTo>
                    <a:pt x="103418" y="620511"/>
                  </a:lnTo>
                  <a:lnTo>
                    <a:pt x="6928743" y="620511"/>
                  </a:lnTo>
                  <a:lnTo>
                    <a:pt x="6969008" y="612375"/>
                  </a:lnTo>
                  <a:lnTo>
                    <a:pt x="7001869" y="590188"/>
                  </a:lnTo>
                  <a:lnTo>
                    <a:pt x="7024014" y="557285"/>
                  </a:lnTo>
                  <a:lnTo>
                    <a:pt x="7032132" y="517001"/>
                  </a:lnTo>
                  <a:lnTo>
                    <a:pt x="7032132" y="103388"/>
                  </a:lnTo>
                  <a:lnTo>
                    <a:pt x="7024014" y="63175"/>
                  </a:lnTo>
                  <a:lnTo>
                    <a:pt x="7001869" y="30308"/>
                  </a:lnTo>
                  <a:lnTo>
                    <a:pt x="6969008" y="8134"/>
                  </a:lnTo>
                  <a:lnTo>
                    <a:pt x="6928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990600"/>
              <a:ext cx="7032625" cy="621030"/>
            </a:xfrm>
            <a:custGeom>
              <a:avLst/>
              <a:gdLst/>
              <a:ahLst/>
              <a:cxnLst/>
              <a:rect l="l" t="t" r="r" b="b"/>
              <a:pathLst>
                <a:path w="7032625" h="621030">
                  <a:moveTo>
                    <a:pt x="0" y="103388"/>
                  </a:moveTo>
                  <a:lnTo>
                    <a:pt x="8127" y="63175"/>
                  </a:lnTo>
                  <a:lnTo>
                    <a:pt x="30290" y="30308"/>
                  </a:lnTo>
                  <a:lnTo>
                    <a:pt x="63163" y="8134"/>
                  </a:lnTo>
                  <a:lnTo>
                    <a:pt x="103418" y="0"/>
                  </a:lnTo>
                  <a:lnTo>
                    <a:pt x="6928743" y="0"/>
                  </a:lnTo>
                  <a:lnTo>
                    <a:pt x="6969008" y="8134"/>
                  </a:lnTo>
                  <a:lnTo>
                    <a:pt x="7001869" y="30308"/>
                  </a:lnTo>
                  <a:lnTo>
                    <a:pt x="7024014" y="63175"/>
                  </a:lnTo>
                  <a:lnTo>
                    <a:pt x="7032132" y="103388"/>
                  </a:lnTo>
                  <a:lnTo>
                    <a:pt x="7032132" y="517001"/>
                  </a:lnTo>
                  <a:lnTo>
                    <a:pt x="7024014" y="557285"/>
                  </a:lnTo>
                  <a:lnTo>
                    <a:pt x="7001869" y="590188"/>
                  </a:lnTo>
                  <a:lnTo>
                    <a:pt x="6969008" y="612375"/>
                  </a:lnTo>
                  <a:lnTo>
                    <a:pt x="6928743" y="620511"/>
                  </a:lnTo>
                  <a:lnTo>
                    <a:pt x="103418" y="620511"/>
                  </a:lnTo>
                  <a:lnTo>
                    <a:pt x="63163" y="612375"/>
                  </a:lnTo>
                  <a:lnTo>
                    <a:pt x="30290" y="590188"/>
                  </a:lnTo>
                  <a:lnTo>
                    <a:pt x="8127" y="557285"/>
                  </a:lnTo>
                  <a:lnTo>
                    <a:pt x="0" y="517001"/>
                  </a:lnTo>
                  <a:lnTo>
                    <a:pt x="0" y="10338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84604" y="1181794"/>
            <a:ext cx="5987796" cy="20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Lucida grande" panose="020B0600040502020204"/>
                <a:cs typeface="Calibri"/>
              </a:rPr>
              <a:t>Manifests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are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basically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a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collection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of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resource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declarations,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using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the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latin typeface="Lucida grande" panose="020B0600040502020204"/>
                <a:cs typeface="Calibri"/>
              </a:rPr>
              <a:t>extension</a:t>
            </a:r>
            <a:r>
              <a:rPr sz="1250" dirty="0">
                <a:latin typeface="Lucida grande" panose="020B0600040502020204"/>
                <a:cs typeface="Times New Roman"/>
              </a:rPr>
              <a:t> </a:t>
            </a:r>
            <a:r>
              <a:rPr sz="1250" b="1" dirty="0">
                <a:latin typeface="Lucida grande" panose="020B0600040502020204"/>
                <a:cs typeface="Calibri"/>
              </a:rPr>
              <a:t>.pp</a:t>
            </a:r>
            <a:r>
              <a:rPr sz="1250" dirty="0">
                <a:latin typeface="Lucida grande" panose="020B0600040502020204"/>
                <a:cs typeface="Calibri"/>
              </a:rPr>
              <a:t>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24100" y="1990725"/>
            <a:ext cx="4552950" cy="2419350"/>
            <a:chOff x="2324100" y="1990725"/>
            <a:chExt cx="4552950" cy="2419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100" y="1990725"/>
              <a:ext cx="4552950" cy="2419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0" y="2057400"/>
              <a:ext cx="3162300" cy="23431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5017" y="2003663"/>
              <a:ext cx="4474210" cy="2334895"/>
            </a:xfrm>
            <a:custGeom>
              <a:avLst/>
              <a:gdLst/>
              <a:ahLst/>
              <a:cxnLst/>
              <a:rect l="l" t="t" r="r" b="b"/>
              <a:pathLst>
                <a:path w="4474209" h="2334895">
                  <a:moveTo>
                    <a:pt x="4084953" y="0"/>
                  </a:moveTo>
                  <a:lnTo>
                    <a:pt x="0" y="0"/>
                  </a:lnTo>
                  <a:lnTo>
                    <a:pt x="0" y="1945318"/>
                  </a:lnTo>
                  <a:lnTo>
                    <a:pt x="389000" y="2334389"/>
                  </a:lnTo>
                  <a:lnTo>
                    <a:pt x="4473970" y="2334389"/>
                  </a:lnTo>
                  <a:lnTo>
                    <a:pt x="4473970" y="389016"/>
                  </a:lnTo>
                  <a:lnTo>
                    <a:pt x="408495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40698" y="2123755"/>
            <a:ext cx="1781175" cy="2741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package { ‘nginx’:</a:t>
            </a:r>
            <a:endParaRPr sz="1350">
              <a:latin typeface="Lucida grande" panose="020B0600040502020204"/>
              <a:cs typeface="Calibri"/>
            </a:endParaRPr>
          </a:p>
          <a:p>
            <a:pPr marL="86995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ensure =&gt; ‘installed’,</a:t>
            </a:r>
            <a:endParaRPr sz="1350">
              <a:latin typeface="Lucida grande" panose="020B0600040502020204"/>
              <a:cs typeface="Calibri"/>
            </a:endParaRPr>
          </a:p>
          <a:p>
            <a:pPr marR="1693545"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  <a:endParaRPr sz="1350">
              <a:latin typeface="Lucida grande" panose="020B0600040502020204"/>
              <a:cs typeface="Calibri"/>
            </a:endParaRPr>
          </a:p>
          <a:p>
            <a:pPr marL="98425" marR="5080" indent="-5080" algn="ctr">
              <a:lnSpc>
                <a:spcPct val="100499"/>
              </a:lnSpc>
              <a:spcBef>
                <a:spcPts val="16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file {‘/tmp/hello.txt’: ensure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present,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content =&gt; ‘hello world’, mode =&gt; ‘0644’,</a:t>
            </a:r>
            <a:endParaRPr sz="1350">
              <a:latin typeface="Lucida grande" panose="020B0600040502020204"/>
              <a:cs typeface="Calibri"/>
            </a:endParaRPr>
          </a:p>
          <a:p>
            <a:pPr marR="1693545" algn="ctr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350">
              <a:latin typeface="Lucida grande" panose="020B0600040502020204"/>
              <a:cs typeface="Calibri"/>
            </a:endParaRPr>
          </a:p>
          <a:p>
            <a:pPr marL="85090" algn="ctr">
              <a:lnSpc>
                <a:spcPct val="100000"/>
              </a:lnSpc>
            </a:pP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Sample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Manifest</a:t>
            </a:r>
            <a:r>
              <a:rPr sz="110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File</a:t>
            </a:r>
            <a:endParaRPr sz="110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86025" y="1800225"/>
            <a:ext cx="1266825" cy="504825"/>
            <a:chOff x="2486025" y="1800225"/>
            <a:chExt cx="1266825" cy="5048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6025" y="1800225"/>
              <a:ext cx="1266825" cy="466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950" y="1809750"/>
              <a:ext cx="971550" cy="4953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22088" y="1837813"/>
            <a:ext cx="1136015" cy="265457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715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5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Example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4715" y="933450"/>
            <a:ext cx="5210175" cy="1609725"/>
            <a:chOff x="3314715" y="933450"/>
            <a:chExt cx="5210175" cy="1609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15" y="933450"/>
              <a:ext cx="5210159" cy="1609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4861681" y="0"/>
                  </a:moveTo>
                  <a:lnTo>
                    <a:pt x="252983" y="0"/>
                  </a:lnTo>
                  <a:lnTo>
                    <a:pt x="207517" y="4075"/>
                  </a:lnTo>
                  <a:lnTo>
                    <a:pt x="164721" y="15827"/>
                  </a:lnTo>
                  <a:lnTo>
                    <a:pt x="125311" y="34539"/>
                  </a:lnTo>
                  <a:lnTo>
                    <a:pt x="90001" y="59498"/>
                  </a:lnTo>
                  <a:lnTo>
                    <a:pt x="59508" y="89989"/>
                  </a:lnTo>
                  <a:lnTo>
                    <a:pt x="34546" y="125297"/>
                  </a:lnTo>
                  <a:lnTo>
                    <a:pt x="15830" y="164709"/>
                  </a:lnTo>
                  <a:lnTo>
                    <a:pt x="4076" y="207509"/>
                  </a:lnTo>
                  <a:lnTo>
                    <a:pt x="0" y="252983"/>
                  </a:lnTo>
                  <a:lnTo>
                    <a:pt x="0" y="1264782"/>
                  </a:lnTo>
                  <a:lnTo>
                    <a:pt x="4076" y="1310285"/>
                  </a:lnTo>
                  <a:lnTo>
                    <a:pt x="15830" y="1353100"/>
                  </a:lnTo>
                  <a:lnTo>
                    <a:pt x="34546" y="1392516"/>
                  </a:lnTo>
                  <a:lnTo>
                    <a:pt x="59508" y="1427821"/>
                  </a:lnTo>
                  <a:lnTo>
                    <a:pt x="90001" y="1458303"/>
                  </a:lnTo>
                  <a:lnTo>
                    <a:pt x="125311" y="1483251"/>
                  </a:lnTo>
                  <a:lnTo>
                    <a:pt x="164721" y="1501951"/>
                  </a:lnTo>
                  <a:lnTo>
                    <a:pt x="207517" y="1513694"/>
                  </a:lnTo>
                  <a:lnTo>
                    <a:pt x="252983" y="1517766"/>
                  </a:lnTo>
                  <a:lnTo>
                    <a:pt x="4861681" y="1517766"/>
                  </a:lnTo>
                  <a:lnTo>
                    <a:pt x="4907156" y="1513694"/>
                  </a:lnTo>
                  <a:lnTo>
                    <a:pt x="4949956" y="1501951"/>
                  </a:lnTo>
                  <a:lnTo>
                    <a:pt x="4989368" y="1483251"/>
                  </a:lnTo>
                  <a:lnTo>
                    <a:pt x="5024676" y="1458303"/>
                  </a:lnTo>
                  <a:lnTo>
                    <a:pt x="5055167" y="1427821"/>
                  </a:lnTo>
                  <a:lnTo>
                    <a:pt x="5080126" y="1392516"/>
                  </a:lnTo>
                  <a:lnTo>
                    <a:pt x="5098838" y="1353100"/>
                  </a:lnTo>
                  <a:lnTo>
                    <a:pt x="5110589" y="1310285"/>
                  </a:lnTo>
                  <a:lnTo>
                    <a:pt x="5114665" y="1264782"/>
                  </a:lnTo>
                  <a:lnTo>
                    <a:pt x="5114665" y="252983"/>
                  </a:lnTo>
                  <a:lnTo>
                    <a:pt x="5110589" y="207509"/>
                  </a:lnTo>
                  <a:lnTo>
                    <a:pt x="5098838" y="164709"/>
                  </a:lnTo>
                  <a:lnTo>
                    <a:pt x="5080126" y="125297"/>
                  </a:lnTo>
                  <a:lnTo>
                    <a:pt x="5055167" y="89989"/>
                  </a:lnTo>
                  <a:lnTo>
                    <a:pt x="5024676" y="59498"/>
                  </a:lnTo>
                  <a:lnTo>
                    <a:pt x="4989368" y="34539"/>
                  </a:lnTo>
                  <a:lnTo>
                    <a:pt x="4949956" y="15827"/>
                  </a:lnTo>
                  <a:lnTo>
                    <a:pt x="4907156" y="4075"/>
                  </a:lnTo>
                  <a:lnTo>
                    <a:pt x="4861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0" y="252983"/>
                  </a:moveTo>
                  <a:lnTo>
                    <a:pt x="4076" y="207509"/>
                  </a:lnTo>
                  <a:lnTo>
                    <a:pt x="15830" y="164709"/>
                  </a:lnTo>
                  <a:lnTo>
                    <a:pt x="34546" y="125297"/>
                  </a:lnTo>
                  <a:lnTo>
                    <a:pt x="59508" y="89989"/>
                  </a:lnTo>
                  <a:lnTo>
                    <a:pt x="90001" y="59498"/>
                  </a:lnTo>
                  <a:lnTo>
                    <a:pt x="125311" y="34539"/>
                  </a:lnTo>
                  <a:lnTo>
                    <a:pt x="164721" y="15827"/>
                  </a:lnTo>
                  <a:lnTo>
                    <a:pt x="207517" y="4075"/>
                  </a:lnTo>
                  <a:lnTo>
                    <a:pt x="252983" y="0"/>
                  </a:lnTo>
                  <a:lnTo>
                    <a:pt x="4861681" y="0"/>
                  </a:lnTo>
                  <a:lnTo>
                    <a:pt x="4907156" y="4075"/>
                  </a:lnTo>
                  <a:lnTo>
                    <a:pt x="4949956" y="15827"/>
                  </a:lnTo>
                  <a:lnTo>
                    <a:pt x="4989368" y="34539"/>
                  </a:lnTo>
                  <a:lnTo>
                    <a:pt x="5024676" y="59498"/>
                  </a:lnTo>
                  <a:lnTo>
                    <a:pt x="5055167" y="89989"/>
                  </a:lnTo>
                  <a:lnTo>
                    <a:pt x="5080126" y="125297"/>
                  </a:lnTo>
                  <a:lnTo>
                    <a:pt x="5098838" y="164709"/>
                  </a:lnTo>
                  <a:lnTo>
                    <a:pt x="5110589" y="207509"/>
                  </a:lnTo>
                  <a:lnTo>
                    <a:pt x="5114665" y="252983"/>
                  </a:lnTo>
                  <a:lnTo>
                    <a:pt x="5114665" y="1264782"/>
                  </a:lnTo>
                  <a:lnTo>
                    <a:pt x="5110589" y="1310285"/>
                  </a:lnTo>
                  <a:lnTo>
                    <a:pt x="5098838" y="1353100"/>
                  </a:lnTo>
                  <a:lnTo>
                    <a:pt x="5080126" y="1392516"/>
                  </a:lnTo>
                  <a:lnTo>
                    <a:pt x="5055167" y="1427821"/>
                  </a:lnTo>
                  <a:lnTo>
                    <a:pt x="5024676" y="1458303"/>
                  </a:lnTo>
                  <a:lnTo>
                    <a:pt x="4989368" y="1483251"/>
                  </a:lnTo>
                  <a:lnTo>
                    <a:pt x="4949956" y="1501951"/>
                  </a:lnTo>
                  <a:lnTo>
                    <a:pt x="4907156" y="1513694"/>
                  </a:lnTo>
                  <a:lnTo>
                    <a:pt x="4861681" y="1517766"/>
                  </a:lnTo>
                  <a:lnTo>
                    <a:pt x="252983" y="1517766"/>
                  </a:lnTo>
                  <a:lnTo>
                    <a:pt x="207517" y="1513694"/>
                  </a:lnTo>
                  <a:lnTo>
                    <a:pt x="164721" y="1501951"/>
                  </a:lnTo>
                  <a:lnTo>
                    <a:pt x="125311" y="1483251"/>
                  </a:lnTo>
                  <a:lnTo>
                    <a:pt x="90001" y="1458303"/>
                  </a:lnTo>
                  <a:lnTo>
                    <a:pt x="59508" y="1427821"/>
                  </a:lnTo>
                  <a:lnTo>
                    <a:pt x="34546" y="1392516"/>
                  </a:lnTo>
                  <a:lnTo>
                    <a:pt x="15830" y="1353100"/>
                  </a:lnTo>
                  <a:lnTo>
                    <a:pt x="4076" y="1310285"/>
                  </a:lnTo>
                  <a:lnTo>
                    <a:pt x="0" y="1264782"/>
                  </a:lnTo>
                  <a:lnTo>
                    <a:pt x="0" y="252983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676525" y="733425"/>
            <a:ext cx="114300" cy="4410075"/>
            <a:chOff x="2676525" y="733425"/>
            <a:chExt cx="114300" cy="4410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733425"/>
              <a:ext cx="114300" cy="4410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3063" y="742431"/>
              <a:ext cx="0" cy="4401185"/>
            </a:xfrm>
            <a:custGeom>
              <a:avLst/>
              <a:gdLst/>
              <a:ahLst/>
              <a:cxnLst/>
              <a:rect l="l" t="t" r="r" b="b"/>
              <a:pathLst>
                <a:path h="4401185">
                  <a:moveTo>
                    <a:pt x="0" y="0"/>
                  </a:moveTo>
                  <a:lnTo>
                    <a:pt x="0" y="4401068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4325" y="1371600"/>
            <a:ext cx="2152650" cy="781050"/>
            <a:chOff x="314325" y="1371600"/>
            <a:chExt cx="2152650" cy="7810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" y="1428750"/>
              <a:ext cx="2095500" cy="7143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925" y="1571640"/>
              <a:ext cx="1028700" cy="495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25" y="1371600"/>
              <a:ext cx="2152650" cy="7810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  <a:solidFill>
            <a:srgbClr val="FFFFFF"/>
          </a:solidFill>
          <a:ln w="12701">
            <a:solidFill>
              <a:srgbClr val="1B577B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1200"/>
              </a:spcBef>
            </a:pPr>
            <a:r>
              <a:rPr sz="1350" b="1" spc="-10" dirty="0">
                <a:latin typeface="Calibri"/>
                <a:cs typeface="Calibri"/>
              </a:rPr>
              <a:t>Variables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625" y="2457450"/>
            <a:ext cx="1981200" cy="609600"/>
            <a:chOff x="428625" y="2457450"/>
            <a:chExt cx="1981200" cy="6096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" y="2457450"/>
              <a:ext cx="1981200" cy="609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225" y="2543175"/>
              <a:ext cx="800100" cy="4953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8625" y="3448050"/>
            <a:ext cx="1981200" cy="600075"/>
            <a:chOff x="428625" y="3448050"/>
            <a:chExt cx="1981200" cy="60007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" y="3448050"/>
              <a:ext cx="1981200" cy="6000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300" y="3533775"/>
              <a:ext cx="1123950" cy="4953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5557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2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1646" y="1292858"/>
            <a:ext cx="4260850" cy="852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0"/>
              </a:spcBef>
            </a:pPr>
            <a:r>
              <a:rPr sz="1350" dirty="0">
                <a:latin typeface="Lucida grande" panose="020B0600040502020204"/>
                <a:cs typeface="Calibri"/>
              </a:rPr>
              <a:t>Variables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defined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point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manifest.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variables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strings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arrays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strings,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supported,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Booleans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hashes.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3743340" y="2933700"/>
            <a:ext cx="4563110" cy="1905000"/>
            <a:chOff x="3743340" y="2933700"/>
            <a:chExt cx="4563110" cy="19050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3340" y="2933700"/>
              <a:ext cx="4562490" cy="1905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7640" y="3048000"/>
              <a:ext cx="3200400" cy="1724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760591" y="2942975"/>
              <a:ext cx="4474210" cy="1830070"/>
            </a:xfrm>
            <a:custGeom>
              <a:avLst/>
              <a:gdLst/>
              <a:ahLst/>
              <a:cxnLst/>
              <a:rect l="l" t="t" r="r" b="b"/>
              <a:pathLst>
                <a:path w="4474209" h="1830070">
                  <a:moveTo>
                    <a:pt x="4169023" y="0"/>
                  </a:moveTo>
                  <a:lnTo>
                    <a:pt x="0" y="0"/>
                  </a:lnTo>
                  <a:lnTo>
                    <a:pt x="0" y="1524987"/>
                  </a:lnTo>
                  <a:lnTo>
                    <a:pt x="305074" y="1829991"/>
                  </a:lnTo>
                  <a:lnTo>
                    <a:pt x="4474098" y="1829991"/>
                  </a:lnTo>
                  <a:lnTo>
                    <a:pt x="4474098" y="304918"/>
                  </a:lnTo>
                  <a:lnTo>
                    <a:pt x="41690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64153" y="3118166"/>
            <a:ext cx="146812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$text = “hello world”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149853" y="3528376"/>
            <a:ext cx="1695450" cy="105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715" algn="ctr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Lucida grande" panose="020B0600040502020204"/>
                <a:cs typeface="Calibri"/>
              </a:rPr>
              <a:t>file {‘/tmp/hello.txt’: ensure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present,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content =&gt; ‘hello world’, mode =&gt; ‘0644’,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025775" y="4349101"/>
            <a:ext cx="80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62400" y="2733675"/>
            <a:ext cx="1266825" cy="514350"/>
            <a:chOff x="3962400" y="2733675"/>
            <a:chExt cx="1266825" cy="51435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2400" y="2733675"/>
              <a:ext cx="1266825" cy="4667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3850" y="2752725"/>
              <a:ext cx="971550" cy="4953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004309" y="2773167"/>
            <a:ext cx="1136015" cy="3321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9054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64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4715" y="933450"/>
            <a:ext cx="5210175" cy="1609725"/>
            <a:chOff x="3314715" y="933450"/>
            <a:chExt cx="5210175" cy="1609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15" y="933450"/>
              <a:ext cx="5210159" cy="1609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4861681" y="0"/>
                  </a:moveTo>
                  <a:lnTo>
                    <a:pt x="252983" y="0"/>
                  </a:lnTo>
                  <a:lnTo>
                    <a:pt x="207517" y="4075"/>
                  </a:lnTo>
                  <a:lnTo>
                    <a:pt x="164721" y="15827"/>
                  </a:lnTo>
                  <a:lnTo>
                    <a:pt x="125311" y="34539"/>
                  </a:lnTo>
                  <a:lnTo>
                    <a:pt x="90001" y="59498"/>
                  </a:lnTo>
                  <a:lnTo>
                    <a:pt x="59508" y="89989"/>
                  </a:lnTo>
                  <a:lnTo>
                    <a:pt x="34546" y="125297"/>
                  </a:lnTo>
                  <a:lnTo>
                    <a:pt x="15830" y="164709"/>
                  </a:lnTo>
                  <a:lnTo>
                    <a:pt x="4076" y="207509"/>
                  </a:lnTo>
                  <a:lnTo>
                    <a:pt x="0" y="252983"/>
                  </a:lnTo>
                  <a:lnTo>
                    <a:pt x="0" y="1264782"/>
                  </a:lnTo>
                  <a:lnTo>
                    <a:pt x="4076" y="1310285"/>
                  </a:lnTo>
                  <a:lnTo>
                    <a:pt x="15830" y="1353100"/>
                  </a:lnTo>
                  <a:lnTo>
                    <a:pt x="34546" y="1392516"/>
                  </a:lnTo>
                  <a:lnTo>
                    <a:pt x="59508" y="1427821"/>
                  </a:lnTo>
                  <a:lnTo>
                    <a:pt x="90001" y="1458303"/>
                  </a:lnTo>
                  <a:lnTo>
                    <a:pt x="125311" y="1483251"/>
                  </a:lnTo>
                  <a:lnTo>
                    <a:pt x="164721" y="1501951"/>
                  </a:lnTo>
                  <a:lnTo>
                    <a:pt x="207517" y="1513694"/>
                  </a:lnTo>
                  <a:lnTo>
                    <a:pt x="252983" y="1517766"/>
                  </a:lnTo>
                  <a:lnTo>
                    <a:pt x="4861681" y="1517766"/>
                  </a:lnTo>
                  <a:lnTo>
                    <a:pt x="4907156" y="1513694"/>
                  </a:lnTo>
                  <a:lnTo>
                    <a:pt x="4949956" y="1501951"/>
                  </a:lnTo>
                  <a:lnTo>
                    <a:pt x="4989368" y="1483251"/>
                  </a:lnTo>
                  <a:lnTo>
                    <a:pt x="5024676" y="1458303"/>
                  </a:lnTo>
                  <a:lnTo>
                    <a:pt x="5055167" y="1427821"/>
                  </a:lnTo>
                  <a:lnTo>
                    <a:pt x="5080126" y="1392516"/>
                  </a:lnTo>
                  <a:lnTo>
                    <a:pt x="5098838" y="1353100"/>
                  </a:lnTo>
                  <a:lnTo>
                    <a:pt x="5110589" y="1310285"/>
                  </a:lnTo>
                  <a:lnTo>
                    <a:pt x="5114665" y="1264782"/>
                  </a:lnTo>
                  <a:lnTo>
                    <a:pt x="5114665" y="252983"/>
                  </a:lnTo>
                  <a:lnTo>
                    <a:pt x="5110589" y="207509"/>
                  </a:lnTo>
                  <a:lnTo>
                    <a:pt x="5098838" y="164709"/>
                  </a:lnTo>
                  <a:lnTo>
                    <a:pt x="5080126" y="125297"/>
                  </a:lnTo>
                  <a:lnTo>
                    <a:pt x="5055167" y="89989"/>
                  </a:lnTo>
                  <a:lnTo>
                    <a:pt x="5024676" y="59498"/>
                  </a:lnTo>
                  <a:lnTo>
                    <a:pt x="4989368" y="34539"/>
                  </a:lnTo>
                  <a:lnTo>
                    <a:pt x="4949956" y="15827"/>
                  </a:lnTo>
                  <a:lnTo>
                    <a:pt x="4907156" y="4075"/>
                  </a:lnTo>
                  <a:lnTo>
                    <a:pt x="4861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0" y="252983"/>
                  </a:moveTo>
                  <a:lnTo>
                    <a:pt x="4076" y="207509"/>
                  </a:lnTo>
                  <a:lnTo>
                    <a:pt x="15830" y="164709"/>
                  </a:lnTo>
                  <a:lnTo>
                    <a:pt x="34546" y="125297"/>
                  </a:lnTo>
                  <a:lnTo>
                    <a:pt x="59508" y="89989"/>
                  </a:lnTo>
                  <a:lnTo>
                    <a:pt x="90001" y="59498"/>
                  </a:lnTo>
                  <a:lnTo>
                    <a:pt x="125311" y="34539"/>
                  </a:lnTo>
                  <a:lnTo>
                    <a:pt x="164721" y="15827"/>
                  </a:lnTo>
                  <a:lnTo>
                    <a:pt x="207517" y="4075"/>
                  </a:lnTo>
                  <a:lnTo>
                    <a:pt x="252983" y="0"/>
                  </a:lnTo>
                  <a:lnTo>
                    <a:pt x="4861681" y="0"/>
                  </a:lnTo>
                  <a:lnTo>
                    <a:pt x="4907156" y="4075"/>
                  </a:lnTo>
                  <a:lnTo>
                    <a:pt x="4949956" y="15827"/>
                  </a:lnTo>
                  <a:lnTo>
                    <a:pt x="4989368" y="34539"/>
                  </a:lnTo>
                  <a:lnTo>
                    <a:pt x="5024676" y="59498"/>
                  </a:lnTo>
                  <a:lnTo>
                    <a:pt x="5055167" y="89989"/>
                  </a:lnTo>
                  <a:lnTo>
                    <a:pt x="5080126" y="125297"/>
                  </a:lnTo>
                  <a:lnTo>
                    <a:pt x="5098838" y="164709"/>
                  </a:lnTo>
                  <a:lnTo>
                    <a:pt x="5110589" y="207509"/>
                  </a:lnTo>
                  <a:lnTo>
                    <a:pt x="5114665" y="252983"/>
                  </a:lnTo>
                  <a:lnTo>
                    <a:pt x="5114665" y="1264782"/>
                  </a:lnTo>
                  <a:lnTo>
                    <a:pt x="5110589" y="1310285"/>
                  </a:lnTo>
                  <a:lnTo>
                    <a:pt x="5098838" y="1353100"/>
                  </a:lnTo>
                  <a:lnTo>
                    <a:pt x="5080126" y="1392516"/>
                  </a:lnTo>
                  <a:lnTo>
                    <a:pt x="5055167" y="1427821"/>
                  </a:lnTo>
                  <a:lnTo>
                    <a:pt x="5024676" y="1458303"/>
                  </a:lnTo>
                  <a:lnTo>
                    <a:pt x="4989368" y="1483251"/>
                  </a:lnTo>
                  <a:lnTo>
                    <a:pt x="4949956" y="1501951"/>
                  </a:lnTo>
                  <a:lnTo>
                    <a:pt x="4907156" y="1513694"/>
                  </a:lnTo>
                  <a:lnTo>
                    <a:pt x="4861681" y="1517766"/>
                  </a:lnTo>
                  <a:lnTo>
                    <a:pt x="252983" y="1517766"/>
                  </a:lnTo>
                  <a:lnTo>
                    <a:pt x="207517" y="1513694"/>
                  </a:lnTo>
                  <a:lnTo>
                    <a:pt x="164721" y="1501951"/>
                  </a:lnTo>
                  <a:lnTo>
                    <a:pt x="125311" y="1483251"/>
                  </a:lnTo>
                  <a:lnTo>
                    <a:pt x="90001" y="1458303"/>
                  </a:lnTo>
                  <a:lnTo>
                    <a:pt x="59508" y="1427821"/>
                  </a:lnTo>
                  <a:lnTo>
                    <a:pt x="34546" y="1392516"/>
                  </a:lnTo>
                  <a:lnTo>
                    <a:pt x="15830" y="1353100"/>
                  </a:lnTo>
                  <a:lnTo>
                    <a:pt x="4076" y="1310285"/>
                  </a:lnTo>
                  <a:lnTo>
                    <a:pt x="0" y="1264782"/>
                  </a:lnTo>
                  <a:lnTo>
                    <a:pt x="0" y="252983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28625" y="728144"/>
            <a:ext cx="2362200" cy="4429760"/>
            <a:chOff x="428625" y="728144"/>
            <a:chExt cx="2362200" cy="4429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733425"/>
              <a:ext cx="114300" cy="4410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3063" y="742431"/>
              <a:ext cx="0" cy="4401185"/>
            </a:xfrm>
            <a:custGeom>
              <a:avLst/>
              <a:gdLst/>
              <a:ahLst/>
              <a:cxnLst/>
              <a:rect l="l" t="t" r="r" b="b"/>
              <a:pathLst>
                <a:path h="4401185">
                  <a:moveTo>
                    <a:pt x="0" y="0"/>
                  </a:moveTo>
                  <a:lnTo>
                    <a:pt x="0" y="4401068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1485900"/>
              <a:ext cx="1981200" cy="600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50" y="1571640"/>
              <a:ext cx="1009650" cy="4952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2127" y="1497208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4325" y="2343150"/>
            <a:ext cx="2152650" cy="781050"/>
            <a:chOff x="314325" y="2343150"/>
            <a:chExt cx="2152650" cy="7810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475" y="2400300"/>
              <a:ext cx="2095500" cy="723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700" y="2543175"/>
              <a:ext cx="809625" cy="495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325" y="2343150"/>
              <a:ext cx="2152650" cy="781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2127" y="2472333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1350" b="1" spc="-10" dirty="0">
                <a:latin typeface="Calibri"/>
                <a:cs typeface="Calibri"/>
              </a:rPr>
              <a:t>Loops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8625" y="3448050"/>
            <a:ext cx="1981200" cy="600075"/>
            <a:chOff x="428625" y="3448050"/>
            <a:chExt cx="1981200" cy="60007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625" y="3448050"/>
              <a:ext cx="1981200" cy="6000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300" y="3533775"/>
              <a:ext cx="11239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2127" y="3458718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127" y="3458717"/>
            <a:ext cx="1899285" cy="36484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22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9911" y="1139821"/>
            <a:ext cx="4533265" cy="105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5080" algn="ctr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Lucida grande" panose="020B0600040502020204"/>
                <a:cs typeface="Calibri"/>
              </a:rPr>
              <a:t>Loops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repeat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different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input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values.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instance,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instead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10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10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different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packages,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single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repeat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different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packages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install.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3743340" y="2933700"/>
            <a:ext cx="4563110" cy="1905000"/>
            <a:chOff x="3743340" y="2933700"/>
            <a:chExt cx="4563110" cy="19050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43340" y="2933700"/>
              <a:ext cx="4562490" cy="1905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7640" y="3457575"/>
              <a:ext cx="3581400" cy="13144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60591" y="2942975"/>
              <a:ext cx="4474210" cy="1830070"/>
            </a:xfrm>
            <a:custGeom>
              <a:avLst/>
              <a:gdLst/>
              <a:ahLst/>
              <a:cxnLst/>
              <a:rect l="l" t="t" r="r" b="b"/>
              <a:pathLst>
                <a:path w="4474209" h="1830070">
                  <a:moveTo>
                    <a:pt x="4169023" y="0"/>
                  </a:moveTo>
                  <a:lnTo>
                    <a:pt x="0" y="0"/>
                  </a:lnTo>
                  <a:lnTo>
                    <a:pt x="0" y="1524987"/>
                  </a:lnTo>
                  <a:lnTo>
                    <a:pt x="305074" y="1829991"/>
                  </a:lnTo>
                  <a:lnTo>
                    <a:pt x="4474098" y="1829991"/>
                  </a:lnTo>
                  <a:lnTo>
                    <a:pt x="4474098" y="304918"/>
                  </a:lnTo>
                  <a:lnTo>
                    <a:pt x="41690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7744" y="3530281"/>
            <a:ext cx="2442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$packages = [‘nginx’,’mysql-server’]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5787" y="3940491"/>
            <a:ext cx="1719580" cy="84927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8450" marR="5080" indent="-57150">
              <a:lnSpc>
                <a:spcPct val="102200"/>
              </a:lnSpc>
              <a:spcBef>
                <a:spcPts val="65"/>
              </a:spcBef>
            </a:pPr>
            <a:r>
              <a:rPr lang="en-IN" sz="1350" dirty="0">
                <a:latin typeface="Lucida grande" panose="020B0600040502020204"/>
                <a:cs typeface="Calibri"/>
              </a:rPr>
              <a:t>package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{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$packages: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ensure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=&gt;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installed,</a:t>
            </a:r>
          </a:p>
          <a:p>
            <a:pPr marL="12700">
              <a:lnSpc>
                <a:spcPts val="1575"/>
              </a:lnSpc>
            </a:pPr>
            <a:r>
              <a:rPr lang="en-IN" sz="1350" dirty="0">
                <a:latin typeface="Lucida grande" panose="020B0600040502020204"/>
                <a:cs typeface="Calibri"/>
              </a:rPr>
              <a:t>}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3962400" y="2733675"/>
            <a:ext cx="1266825" cy="514350"/>
            <a:chOff x="3962400" y="2733675"/>
            <a:chExt cx="1266825" cy="51435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2400" y="2733675"/>
              <a:ext cx="1266825" cy="4667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3850" y="2752725"/>
              <a:ext cx="971550" cy="495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004309" y="2773167"/>
              <a:ext cx="1136015" cy="332105"/>
            </a:xfrm>
            <a:custGeom>
              <a:avLst/>
              <a:gdLst/>
              <a:ahLst/>
              <a:cxnLst/>
              <a:rect l="l" t="t" r="r" b="b"/>
              <a:pathLst>
                <a:path w="1136014" h="332105">
                  <a:moveTo>
                    <a:pt x="1135462" y="0"/>
                  </a:moveTo>
                  <a:lnTo>
                    <a:pt x="0" y="0"/>
                  </a:lnTo>
                  <a:lnTo>
                    <a:pt x="0" y="331601"/>
                  </a:lnTo>
                  <a:lnTo>
                    <a:pt x="1135462" y="331601"/>
                  </a:lnTo>
                  <a:lnTo>
                    <a:pt x="113546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04309" y="2773167"/>
            <a:ext cx="1136015" cy="33210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64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4715" y="933450"/>
            <a:ext cx="5210175" cy="1609725"/>
            <a:chOff x="3314715" y="933450"/>
            <a:chExt cx="5210175" cy="1609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15" y="933450"/>
              <a:ext cx="5210159" cy="1609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4861681" y="0"/>
                  </a:moveTo>
                  <a:lnTo>
                    <a:pt x="252983" y="0"/>
                  </a:lnTo>
                  <a:lnTo>
                    <a:pt x="207517" y="4075"/>
                  </a:lnTo>
                  <a:lnTo>
                    <a:pt x="164721" y="15827"/>
                  </a:lnTo>
                  <a:lnTo>
                    <a:pt x="125311" y="34539"/>
                  </a:lnTo>
                  <a:lnTo>
                    <a:pt x="90001" y="59498"/>
                  </a:lnTo>
                  <a:lnTo>
                    <a:pt x="59508" y="89989"/>
                  </a:lnTo>
                  <a:lnTo>
                    <a:pt x="34546" y="125297"/>
                  </a:lnTo>
                  <a:lnTo>
                    <a:pt x="15830" y="164709"/>
                  </a:lnTo>
                  <a:lnTo>
                    <a:pt x="4076" y="207509"/>
                  </a:lnTo>
                  <a:lnTo>
                    <a:pt x="0" y="252983"/>
                  </a:lnTo>
                  <a:lnTo>
                    <a:pt x="0" y="1264782"/>
                  </a:lnTo>
                  <a:lnTo>
                    <a:pt x="4076" y="1310285"/>
                  </a:lnTo>
                  <a:lnTo>
                    <a:pt x="15830" y="1353100"/>
                  </a:lnTo>
                  <a:lnTo>
                    <a:pt x="34546" y="1392516"/>
                  </a:lnTo>
                  <a:lnTo>
                    <a:pt x="59508" y="1427821"/>
                  </a:lnTo>
                  <a:lnTo>
                    <a:pt x="90001" y="1458303"/>
                  </a:lnTo>
                  <a:lnTo>
                    <a:pt x="125311" y="1483251"/>
                  </a:lnTo>
                  <a:lnTo>
                    <a:pt x="164721" y="1501951"/>
                  </a:lnTo>
                  <a:lnTo>
                    <a:pt x="207517" y="1513694"/>
                  </a:lnTo>
                  <a:lnTo>
                    <a:pt x="252983" y="1517766"/>
                  </a:lnTo>
                  <a:lnTo>
                    <a:pt x="4861681" y="1517766"/>
                  </a:lnTo>
                  <a:lnTo>
                    <a:pt x="4907156" y="1513694"/>
                  </a:lnTo>
                  <a:lnTo>
                    <a:pt x="4949956" y="1501951"/>
                  </a:lnTo>
                  <a:lnTo>
                    <a:pt x="4989368" y="1483251"/>
                  </a:lnTo>
                  <a:lnTo>
                    <a:pt x="5024676" y="1458303"/>
                  </a:lnTo>
                  <a:lnTo>
                    <a:pt x="5055167" y="1427821"/>
                  </a:lnTo>
                  <a:lnTo>
                    <a:pt x="5080126" y="1392516"/>
                  </a:lnTo>
                  <a:lnTo>
                    <a:pt x="5098838" y="1353100"/>
                  </a:lnTo>
                  <a:lnTo>
                    <a:pt x="5110589" y="1310285"/>
                  </a:lnTo>
                  <a:lnTo>
                    <a:pt x="5114665" y="1264782"/>
                  </a:lnTo>
                  <a:lnTo>
                    <a:pt x="5114665" y="252983"/>
                  </a:lnTo>
                  <a:lnTo>
                    <a:pt x="5110589" y="207509"/>
                  </a:lnTo>
                  <a:lnTo>
                    <a:pt x="5098838" y="164709"/>
                  </a:lnTo>
                  <a:lnTo>
                    <a:pt x="5080126" y="125297"/>
                  </a:lnTo>
                  <a:lnTo>
                    <a:pt x="5055167" y="89989"/>
                  </a:lnTo>
                  <a:lnTo>
                    <a:pt x="5024676" y="59498"/>
                  </a:lnTo>
                  <a:lnTo>
                    <a:pt x="4989368" y="34539"/>
                  </a:lnTo>
                  <a:lnTo>
                    <a:pt x="4949956" y="15827"/>
                  </a:lnTo>
                  <a:lnTo>
                    <a:pt x="4907156" y="4075"/>
                  </a:lnTo>
                  <a:lnTo>
                    <a:pt x="4861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0" y="252983"/>
                  </a:moveTo>
                  <a:lnTo>
                    <a:pt x="4076" y="207509"/>
                  </a:lnTo>
                  <a:lnTo>
                    <a:pt x="15830" y="164709"/>
                  </a:lnTo>
                  <a:lnTo>
                    <a:pt x="34546" y="125297"/>
                  </a:lnTo>
                  <a:lnTo>
                    <a:pt x="59508" y="89989"/>
                  </a:lnTo>
                  <a:lnTo>
                    <a:pt x="90001" y="59498"/>
                  </a:lnTo>
                  <a:lnTo>
                    <a:pt x="125311" y="34539"/>
                  </a:lnTo>
                  <a:lnTo>
                    <a:pt x="164721" y="15827"/>
                  </a:lnTo>
                  <a:lnTo>
                    <a:pt x="207517" y="4075"/>
                  </a:lnTo>
                  <a:lnTo>
                    <a:pt x="252983" y="0"/>
                  </a:lnTo>
                  <a:lnTo>
                    <a:pt x="4861681" y="0"/>
                  </a:lnTo>
                  <a:lnTo>
                    <a:pt x="4907156" y="4075"/>
                  </a:lnTo>
                  <a:lnTo>
                    <a:pt x="4949956" y="15827"/>
                  </a:lnTo>
                  <a:lnTo>
                    <a:pt x="4989368" y="34539"/>
                  </a:lnTo>
                  <a:lnTo>
                    <a:pt x="5024676" y="59498"/>
                  </a:lnTo>
                  <a:lnTo>
                    <a:pt x="5055167" y="89989"/>
                  </a:lnTo>
                  <a:lnTo>
                    <a:pt x="5080126" y="125297"/>
                  </a:lnTo>
                  <a:lnTo>
                    <a:pt x="5098838" y="164709"/>
                  </a:lnTo>
                  <a:lnTo>
                    <a:pt x="5110589" y="207509"/>
                  </a:lnTo>
                  <a:lnTo>
                    <a:pt x="5114665" y="252983"/>
                  </a:lnTo>
                  <a:lnTo>
                    <a:pt x="5114665" y="1264782"/>
                  </a:lnTo>
                  <a:lnTo>
                    <a:pt x="5110589" y="1310285"/>
                  </a:lnTo>
                  <a:lnTo>
                    <a:pt x="5098838" y="1353100"/>
                  </a:lnTo>
                  <a:lnTo>
                    <a:pt x="5080126" y="1392516"/>
                  </a:lnTo>
                  <a:lnTo>
                    <a:pt x="5055167" y="1427821"/>
                  </a:lnTo>
                  <a:lnTo>
                    <a:pt x="5024676" y="1458303"/>
                  </a:lnTo>
                  <a:lnTo>
                    <a:pt x="4989368" y="1483251"/>
                  </a:lnTo>
                  <a:lnTo>
                    <a:pt x="4949956" y="1501951"/>
                  </a:lnTo>
                  <a:lnTo>
                    <a:pt x="4907156" y="1513694"/>
                  </a:lnTo>
                  <a:lnTo>
                    <a:pt x="4861681" y="1517766"/>
                  </a:lnTo>
                  <a:lnTo>
                    <a:pt x="252983" y="1517766"/>
                  </a:lnTo>
                  <a:lnTo>
                    <a:pt x="207517" y="1513694"/>
                  </a:lnTo>
                  <a:lnTo>
                    <a:pt x="164721" y="1501951"/>
                  </a:lnTo>
                  <a:lnTo>
                    <a:pt x="125311" y="1483251"/>
                  </a:lnTo>
                  <a:lnTo>
                    <a:pt x="90001" y="1458303"/>
                  </a:lnTo>
                  <a:lnTo>
                    <a:pt x="59508" y="1427821"/>
                  </a:lnTo>
                  <a:lnTo>
                    <a:pt x="34546" y="1392516"/>
                  </a:lnTo>
                  <a:lnTo>
                    <a:pt x="15830" y="1353100"/>
                  </a:lnTo>
                  <a:lnTo>
                    <a:pt x="4076" y="1310285"/>
                  </a:lnTo>
                  <a:lnTo>
                    <a:pt x="0" y="1264782"/>
                  </a:lnTo>
                  <a:lnTo>
                    <a:pt x="0" y="252983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676525" y="733425"/>
            <a:ext cx="114300" cy="4410075"/>
            <a:chOff x="2676525" y="733425"/>
            <a:chExt cx="114300" cy="4410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733425"/>
              <a:ext cx="114300" cy="4410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3063" y="742431"/>
              <a:ext cx="0" cy="4401185"/>
            </a:xfrm>
            <a:custGeom>
              <a:avLst/>
              <a:gdLst/>
              <a:ahLst/>
              <a:cxnLst/>
              <a:rect l="l" t="t" r="r" b="b"/>
              <a:pathLst>
                <a:path h="4401185">
                  <a:moveTo>
                    <a:pt x="0" y="0"/>
                  </a:moveTo>
                  <a:lnTo>
                    <a:pt x="0" y="4401068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8625" y="1485900"/>
            <a:ext cx="1981200" cy="600075"/>
            <a:chOff x="428625" y="1485900"/>
            <a:chExt cx="1981200" cy="6000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1485900"/>
              <a:ext cx="1981200" cy="600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50" y="1571640"/>
              <a:ext cx="1009650" cy="4952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625" y="2457450"/>
            <a:ext cx="1981200" cy="609600"/>
            <a:chOff x="428625" y="2457450"/>
            <a:chExt cx="1981200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2457450"/>
              <a:ext cx="1981200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225" y="2543175"/>
              <a:ext cx="800100" cy="4953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4325" y="3324225"/>
            <a:ext cx="2152650" cy="790575"/>
            <a:chOff x="314325" y="3324225"/>
            <a:chExt cx="2152650" cy="79057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3381375"/>
              <a:ext cx="2095500" cy="7239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3533775"/>
              <a:ext cx="1152525" cy="495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325" y="3324225"/>
              <a:ext cx="215265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solidFill>
            <a:srgbClr val="FFFFFF"/>
          </a:solidFill>
          <a:ln w="12701">
            <a:solidFill>
              <a:srgbClr val="1B577B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225"/>
              </a:spcBef>
            </a:pPr>
            <a:r>
              <a:rPr sz="1350" b="1" spc="-10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4107" y="1436686"/>
            <a:ext cx="435927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Arial"/>
              </a:rPr>
              <a:t>Conditions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dynamically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decide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whether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block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executed,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variable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output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command,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instance.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3324225" y="2933700"/>
            <a:ext cx="5524500" cy="1905000"/>
            <a:chOff x="3324225" y="2933700"/>
            <a:chExt cx="5524500" cy="19050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4225" y="2933700"/>
              <a:ext cx="5524500" cy="1905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8540" y="3057525"/>
              <a:ext cx="5029200" cy="13144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36036" y="2942975"/>
              <a:ext cx="5446395" cy="1830070"/>
            </a:xfrm>
            <a:custGeom>
              <a:avLst/>
              <a:gdLst/>
              <a:ahLst/>
              <a:cxnLst/>
              <a:rect l="l" t="t" r="r" b="b"/>
              <a:pathLst>
                <a:path w="5446395" h="1830070">
                  <a:moveTo>
                    <a:pt x="5141213" y="0"/>
                  </a:moveTo>
                  <a:lnTo>
                    <a:pt x="0" y="0"/>
                  </a:lnTo>
                  <a:lnTo>
                    <a:pt x="0" y="1524987"/>
                  </a:lnTo>
                  <a:lnTo>
                    <a:pt x="305043" y="1829991"/>
                  </a:lnTo>
                  <a:lnTo>
                    <a:pt x="5446257" y="1829991"/>
                  </a:lnTo>
                  <a:lnTo>
                    <a:pt x="5446257" y="304918"/>
                  </a:lnTo>
                  <a:lnTo>
                    <a:pt x="514121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85570" y="3325172"/>
            <a:ext cx="4370705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exec { “Test”: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command =&gt;‘/bin/echo apache2 is installed &gt; /tmp/status.txt’,</a:t>
            </a:r>
          </a:p>
          <a:p>
            <a:pPr marR="2540" algn="ctr">
              <a:lnSpc>
                <a:spcPts val="1600"/>
              </a:lnSpc>
              <a:spcBef>
                <a:spcPts val="3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onlyif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 ‘/bin/which apache2’,</a:t>
            </a:r>
          </a:p>
          <a:p>
            <a:pPr marR="2852420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3562350" y="2733675"/>
            <a:ext cx="1266825" cy="514350"/>
            <a:chOff x="3562350" y="2733675"/>
            <a:chExt cx="1266825" cy="51435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2350" y="2733675"/>
              <a:ext cx="1266825" cy="466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33800" y="2752725"/>
              <a:ext cx="971550" cy="4953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602370" y="2773167"/>
            <a:ext cx="1136015" cy="3321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9054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464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28835"/>
            <a:ext cx="5388932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Why Configuration Management?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4715" y="933450"/>
            <a:ext cx="5210175" cy="1609725"/>
            <a:chOff x="3314715" y="933450"/>
            <a:chExt cx="5210175" cy="1609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715" y="933450"/>
              <a:ext cx="5210159" cy="1609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4861681" y="0"/>
                  </a:moveTo>
                  <a:lnTo>
                    <a:pt x="252983" y="0"/>
                  </a:lnTo>
                  <a:lnTo>
                    <a:pt x="207517" y="4075"/>
                  </a:lnTo>
                  <a:lnTo>
                    <a:pt x="164721" y="15827"/>
                  </a:lnTo>
                  <a:lnTo>
                    <a:pt x="125311" y="34539"/>
                  </a:lnTo>
                  <a:lnTo>
                    <a:pt x="90001" y="59498"/>
                  </a:lnTo>
                  <a:lnTo>
                    <a:pt x="59508" y="89989"/>
                  </a:lnTo>
                  <a:lnTo>
                    <a:pt x="34546" y="125297"/>
                  </a:lnTo>
                  <a:lnTo>
                    <a:pt x="15830" y="164709"/>
                  </a:lnTo>
                  <a:lnTo>
                    <a:pt x="4076" y="207509"/>
                  </a:lnTo>
                  <a:lnTo>
                    <a:pt x="0" y="252983"/>
                  </a:lnTo>
                  <a:lnTo>
                    <a:pt x="0" y="1264782"/>
                  </a:lnTo>
                  <a:lnTo>
                    <a:pt x="4076" y="1310285"/>
                  </a:lnTo>
                  <a:lnTo>
                    <a:pt x="15830" y="1353100"/>
                  </a:lnTo>
                  <a:lnTo>
                    <a:pt x="34546" y="1392516"/>
                  </a:lnTo>
                  <a:lnTo>
                    <a:pt x="59508" y="1427821"/>
                  </a:lnTo>
                  <a:lnTo>
                    <a:pt x="90001" y="1458303"/>
                  </a:lnTo>
                  <a:lnTo>
                    <a:pt x="125311" y="1483251"/>
                  </a:lnTo>
                  <a:lnTo>
                    <a:pt x="164721" y="1501951"/>
                  </a:lnTo>
                  <a:lnTo>
                    <a:pt x="207517" y="1513694"/>
                  </a:lnTo>
                  <a:lnTo>
                    <a:pt x="252983" y="1517766"/>
                  </a:lnTo>
                  <a:lnTo>
                    <a:pt x="4861681" y="1517766"/>
                  </a:lnTo>
                  <a:lnTo>
                    <a:pt x="4907156" y="1513694"/>
                  </a:lnTo>
                  <a:lnTo>
                    <a:pt x="4949956" y="1501951"/>
                  </a:lnTo>
                  <a:lnTo>
                    <a:pt x="4989368" y="1483251"/>
                  </a:lnTo>
                  <a:lnTo>
                    <a:pt x="5024676" y="1458303"/>
                  </a:lnTo>
                  <a:lnTo>
                    <a:pt x="5055167" y="1427821"/>
                  </a:lnTo>
                  <a:lnTo>
                    <a:pt x="5080126" y="1392516"/>
                  </a:lnTo>
                  <a:lnTo>
                    <a:pt x="5098838" y="1353100"/>
                  </a:lnTo>
                  <a:lnTo>
                    <a:pt x="5110589" y="1310285"/>
                  </a:lnTo>
                  <a:lnTo>
                    <a:pt x="5114665" y="1264782"/>
                  </a:lnTo>
                  <a:lnTo>
                    <a:pt x="5114665" y="252983"/>
                  </a:lnTo>
                  <a:lnTo>
                    <a:pt x="5110589" y="207509"/>
                  </a:lnTo>
                  <a:lnTo>
                    <a:pt x="5098838" y="164709"/>
                  </a:lnTo>
                  <a:lnTo>
                    <a:pt x="5080126" y="125297"/>
                  </a:lnTo>
                  <a:lnTo>
                    <a:pt x="5055167" y="89989"/>
                  </a:lnTo>
                  <a:lnTo>
                    <a:pt x="5024676" y="59498"/>
                  </a:lnTo>
                  <a:lnTo>
                    <a:pt x="4989368" y="34539"/>
                  </a:lnTo>
                  <a:lnTo>
                    <a:pt x="4949956" y="15827"/>
                  </a:lnTo>
                  <a:lnTo>
                    <a:pt x="4907156" y="4075"/>
                  </a:lnTo>
                  <a:lnTo>
                    <a:pt x="4861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6035" y="954542"/>
              <a:ext cx="5114925" cy="1518285"/>
            </a:xfrm>
            <a:custGeom>
              <a:avLst/>
              <a:gdLst/>
              <a:ahLst/>
              <a:cxnLst/>
              <a:rect l="l" t="t" r="r" b="b"/>
              <a:pathLst>
                <a:path w="5114925" h="1518285">
                  <a:moveTo>
                    <a:pt x="0" y="252983"/>
                  </a:moveTo>
                  <a:lnTo>
                    <a:pt x="4076" y="207509"/>
                  </a:lnTo>
                  <a:lnTo>
                    <a:pt x="15830" y="164709"/>
                  </a:lnTo>
                  <a:lnTo>
                    <a:pt x="34546" y="125297"/>
                  </a:lnTo>
                  <a:lnTo>
                    <a:pt x="59508" y="89989"/>
                  </a:lnTo>
                  <a:lnTo>
                    <a:pt x="90001" y="59498"/>
                  </a:lnTo>
                  <a:lnTo>
                    <a:pt x="125311" y="34539"/>
                  </a:lnTo>
                  <a:lnTo>
                    <a:pt x="164721" y="15827"/>
                  </a:lnTo>
                  <a:lnTo>
                    <a:pt x="207517" y="4075"/>
                  </a:lnTo>
                  <a:lnTo>
                    <a:pt x="252983" y="0"/>
                  </a:lnTo>
                  <a:lnTo>
                    <a:pt x="4861681" y="0"/>
                  </a:lnTo>
                  <a:lnTo>
                    <a:pt x="4907156" y="4075"/>
                  </a:lnTo>
                  <a:lnTo>
                    <a:pt x="4949956" y="15827"/>
                  </a:lnTo>
                  <a:lnTo>
                    <a:pt x="4989368" y="34539"/>
                  </a:lnTo>
                  <a:lnTo>
                    <a:pt x="5024676" y="59498"/>
                  </a:lnTo>
                  <a:lnTo>
                    <a:pt x="5055167" y="89989"/>
                  </a:lnTo>
                  <a:lnTo>
                    <a:pt x="5080126" y="125297"/>
                  </a:lnTo>
                  <a:lnTo>
                    <a:pt x="5098838" y="164709"/>
                  </a:lnTo>
                  <a:lnTo>
                    <a:pt x="5110589" y="207509"/>
                  </a:lnTo>
                  <a:lnTo>
                    <a:pt x="5114665" y="252983"/>
                  </a:lnTo>
                  <a:lnTo>
                    <a:pt x="5114665" y="1264782"/>
                  </a:lnTo>
                  <a:lnTo>
                    <a:pt x="5110589" y="1310285"/>
                  </a:lnTo>
                  <a:lnTo>
                    <a:pt x="5098838" y="1353100"/>
                  </a:lnTo>
                  <a:lnTo>
                    <a:pt x="5080126" y="1392516"/>
                  </a:lnTo>
                  <a:lnTo>
                    <a:pt x="5055167" y="1427821"/>
                  </a:lnTo>
                  <a:lnTo>
                    <a:pt x="5024676" y="1458303"/>
                  </a:lnTo>
                  <a:lnTo>
                    <a:pt x="4989368" y="1483251"/>
                  </a:lnTo>
                  <a:lnTo>
                    <a:pt x="4949956" y="1501951"/>
                  </a:lnTo>
                  <a:lnTo>
                    <a:pt x="4907156" y="1513694"/>
                  </a:lnTo>
                  <a:lnTo>
                    <a:pt x="4861681" y="1517766"/>
                  </a:lnTo>
                  <a:lnTo>
                    <a:pt x="252983" y="1517766"/>
                  </a:lnTo>
                  <a:lnTo>
                    <a:pt x="207517" y="1513694"/>
                  </a:lnTo>
                  <a:lnTo>
                    <a:pt x="164721" y="1501951"/>
                  </a:lnTo>
                  <a:lnTo>
                    <a:pt x="125311" y="1483251"/>
                  </a:lnTo>
                  <a:lnTo>
                    <a:pt x="90001" y="1458303"/>
                  </a:lnTo>
                  <a:lnTo>
                    <a:pt x="59508" y="1427821"/>
                  </a:lnTo>
                  <a:lnTo>
                    <a:pt x="34546" y="1392516"/>
                  </a:lnTo>
                  <a:lnTo>
                    <a:pt x="15830" y="1353100"/>
                  </a:lnTo>
                  <a:lnTo>
                    <a:pt x="4076" y="1310285"/>
                  </a:lnTo>
                  <a:lnTo>
                    <a:pt x="0" y="1264782"/>
                  </a:lnTo>
                  <a:lnTo>
                    <a:pt x="0" y="252983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Code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Basics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Puppet: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Manifest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28625" y="728144"/>
            <a:ext cx="2362200" cy="4429760"/>
            <a:chOff x="428625" y="728144"/>
            <a:chExt cx="2362200" cy="4429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733425"/>
              <a:ext cx="114300" cy="4410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3063" y="742431"/>
              <a:ext cx="0" cy="4401185"/>
            </a:xfrm>
            <a:custGeom>
              <a:avLst/>
              <a:gdLst/>
              <a:ahLst/>
              <a:cxnLst/>
              <a:rect l="l" t="t" r="r" b="b"/>
              <a:pathLst>
                <a:path h="4401185">
                  <a:moveTo>
                    <a:pt x="0" y="0"/>
                  </a:moveTo>
                  <a:lnTo>
                    <a:pt x="0" y="4401068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625" y="1485900"/>
              <a:ext cx="1981200" cy="6000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50" y="1571640"/>
              <a:ext cx="1009650" cy="4952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2127" y="1497208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625" y="2457450"/>
            <a:ext cx="1981200" cy="609600"/>
            <a:chOff x="428625" y="2457450"/>
            <a:chExt cx="1981200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25" y="2457450"/>
              <a:ext cx="1981200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225" y="2543175"/>
              <a:ext cx="800100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2127" y="2472333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325" y="3324225"/>
            <a:ext cx="2152650" cy="790575"/>
            <a:chOff x="314325" y="3324225"/>
            <a:chExt cx="2152650" cy="79057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3381375"/>
              <a:ext cx="2095500" cy="723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3533775"/>
              <a:ext cx="1152525" cy="495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325" y="3324225"/>
              <a:ext cx="2152650" cy="7905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2127" y="3458718"/>
              <a:ext cx="1899285" cy="523240"/>
            </a:xfrm>
            <a:custGeom>
              <a:avLst/>
              <a:gdLst/>
              <a:ahLst/>
              <a:cxnLst/>
              <a:rect l="l" t="t" r="r" b="b"/>
              <a:pathLst>
                <a:path w="1899285" h="523239">
                  <a:moveTo>
                    <a:pt x="1899153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1899153" y="523219"/>
                  </a:lnTo>
                  <a:lnTo>
                    <a:pt x="189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225"/>
              </a:spcBef>
            </a:pPr>
            <a:r>
              <a:rPr sz="1350" b="1" spc="-10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24225" y="2933700"/>
            <a:ext cx="5524500" cy="1905000"/>
            <a:chOff x="3324225" y="2933700"/>
            <a:chExt cx="5524500" cy="19050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4225" y="2933700"/>
              <a:ext cx="5524500" cy="1905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8540" y="3057525"/>
              <a:ext cx="5162550" cy="13144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36036" y="2942975"/>
              <a:ext cx="5446395" cy="1830070"/>
            </a:xfrm>
            <a:custGeom>
              <a:avLst/>
              <a:gdLst/>
              <a:ahLst/>
              <a:cxnLst/>
              <a:rect l="l" t="t" r="r" b="b"/>
              <a:pathLst>
                <a:path w="5446395" h="1830070">
                  <a:moveTo>
                    <a:pt x="5141213" y="0"/>
                  </a:moveTo>
                  <a:lnTo>
                    <a:pt x="0" y="0"/>
                  </a:lnTo>
                  <a:lnTo>
                    <a:pt x="0" y="1524987"/>
                  </a:lnTo>
                  <a:lnTo>
                    <a:pt x="305043" y="1829991"/>
                  </a:lnTo>
                  <a:lnTo>
                    <a:pt x="5446257" y="1829991"/>
                  </a:lnTo>
                  <a:lnTo>
                    <a:pt x="5446257" y="304918"/>
                  </a:lnTo>
                  <a:lnTo>
                    <a:pt x="514121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42695" y="3325172"/>
            <a:ext cx="4647565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exec { “Test”: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command =&gt;‘/bin/echo apache2 is not installed &gt; /tmp/status.txt’,</a:t>
            </a:r>
          </a:p>
          <a:p>
            <a:pPr algn="ctr">
              <a:lnSpc>
                <a:spcPts val="1600"/>
              </a:lnSpc>
              <a:spcBef>
                <a:spcPts val="3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unless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 ‘/bin/which apache2’,</a:t>
            </a:r>
          </a:p>
          <a:p>
            <a:pPr marR="2843530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3562350" y="2733675"/>
            <a:ext cx="1266825" cy="514350"/>
            <a:chOff x="3562350" y="2733675"/>
            <a:chExt cx="1266825" cy="51435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2350" y="2733675"/>
              <a:ext cx="1266825" cy="466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33800" y="2752725"/>
              <a:ext cx="971550" cy="495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02370" y="2773167"/>
              <a:ext cx="1136015" cy="332105"/>
            </a:xfrm>
            <a:custGeom>
              <a:avLst/>
              <a:gdLst/>
              <a:ahLst/>
              <a:cxnLst/>
              <a:rect l="l" t="t" r="r" b="b"/>
              <a:pathLst>
                <a:path w="1136014" h="332105">
                  <a:moveTo>
                    <a:pt x="1135462" y="0"/>
                  </a:moveTo>
                  <a:lnTo>
                    <a:pt x="0" y="0"/>
                  </a:lnTo>
                  <a:lnTo>
                    <a:pt x="0" y="331601"/>
                  </a:lnTo>
                  <a:lnTo>
                    <a:pt x="1135462" y="331601"/>
                  </a:lnTo>
                  <a:lnTo>
                    <a:pt x="113546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02370" y="2773167"/>
            <a:ext cx="1136015" cy="33210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464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14117" y="1436686"/>
            <a:ext cx="435927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Arial"/>
              </a:rPr>
              <a:t>Conditions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dynamically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decide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whether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block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executed,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variable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output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command,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instance.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28835"/>
            <a:ext cx="7065332" cy="120481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Applying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Configuration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Modules</a:t>
            </a:r>
            <a:endParaRPr sz="3950" dirty="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0" y="971550"/>
            <a:ext cx="6458585" cy="1219200"/>
            <a:chOff x="1371600" y="971550"/>
            <a:chExt cx="6458585" cy="121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71550"/>
              <a:ext cx="6457962" cy="1219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0899" y="989197"/>
              <a:ext cx="6362700" cy="1130935"/>
            </a:xfrm>
            <a:custGeom>
              <a:avLst/>
              <a:gdLst/>
              <a:ahLst/>
              <a:cxnLst/>
              <a:rect l="l" t="t" r="r" b="b"/>
              <a:pathLst>
                <a:path w="6362700" h="1130935">
                  <a:moveTo>
                    <a:pt x="6173717" y="0"/>
                  </a:moveTo>
                  <a:lnTo>
                    <a:pt x="188476" y="0"/>
                  </a:lnTo>
                  <a:lnTo>
                    <a:pt x="138353" y="6729"/>
                  </a:lnTo>
                  <a:lnTo>
                    <a:pt x="93325" y="25721"/>
                  </a:lnTo>
                  <a:lnTo>
                    <a:pt x="55184" y="55184"/>
                  </a:lnTo>
                  <a:lnTo>
                    <a:pt x="25721" y="93322"/>
                  </a:lnTo>
                  <a:lnTo>
                    <a:pt x="6728" y="138345"/>
                  </a:lnTo>
                  <a:lnTo>
                    <a:pt x="0" y="188457"/>
                  </a:lnTo>
                  <a:lnTo>
                    <a:pt x="0" y="942228"/>
                  </a:lnTo>
                  <a:lnTo>
                    <a:pt x="6728" y="992340"/>
                  </a:lnTo>
                  <a:lnTo>
                    <a:pt x="25721" y="1037363"/>
                  </a:lnTo>
                  <a:lnTo>
                    <a:pt x="55184" y="1075502"/>
                  </a:lnTo>
                  <a:lnTo>
                    <a:pt x="93325" y="1104964"/>
                  </a:lnTo>
                  <a:lnTo>
                    <a:pt x="138353" y="1123956"/>
                  </a:lnTo>
                  <a:lnTo>
                    <a:pt x="188476" y="1130686"/>
                  </a:lnTo>
                  <a:lnTo>
                    <a:pt x="6173717" y="1130686"/>
                  </a:lnTo>
                  <a:lnTo>
                    <a:pt x="6223843" y="1123956"/>
                  </a:lnTo>
                  <a:lnTo>
                    <a:pt x="6268874" y="1104964"/>
                  </a:lnTo>
                  <a:lnTo>
                    <a:pt x="6307018" y="1075502"/>
                  </a:lnTo>
                  <a:lnTo>
                    <a:pt x="6336483" y="1037363"/>
                  </a:lnTo>
                  <a:lnTo>
                    <a:pt x="6355476" y="992340"/>
                  </a:lnTo>
                  <a:lnTo>
                    <a:pt x="6362206" y="942228"/>
                  </a:lnTo>
                  <a:lnTo>
                    <a:pt x="6362206" y="188457"/>
                  </a:lnTo>
                  <a:lnTo>
                    <a:pt x="6355476" y="138345"/>
                  </a:lnTo>
                  <a:lnTo>
                    <a:pt x="6336483" y="93322"/>
                  </a:lnTo>
                  <a:lnTo>
                    <a:pt x="6307018" y="55184"/>
                  </a:lnTo>
                  <a:lnTo>
                    <a:pt x="6268874" y="25721"/>
                  </a:lnTo>
                  <a:lnTo>
                    <a:pt x="6223843" y="6729"/>
                  </a:lnTo>
                  <a:lnTo>
                    <a:pt x="617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0899" y="989197"/>
              <a:ext cx="6362700" cy="1130935"/>
            </a:xfrm>
            <a:custGeom>
              <a:avLst/>
              <a:gdLst/>
              <a:ahLst/>
              <a:cxnLst/>
              <a:rect l="l" t="t" r="r" b="b"/>
              <a:pathLst>
                <a:path w="6362700" h="1130935">
                  <a:moveTo>
                    <a:pt x="0" y="188457"/>
                  </a:moveTo>
                  <a:lnTo>
                    <a:pt x="6728" y="138345"/>
                  </a:lnTo>
                  <a:lnTo>
                    <a:pt x="25721" y="93322"/>
                  </a:lnTo>
                  <a:lnTo>
                    <a:pt x="55184" y="55184"/>
                  </a:lnTo>
                  <a:lnTo>
                    <a:pt x="93325" y="25721"/>
                  </a:lnTo>
                  <a:lnTo>
                    <a:pt x="138353" y="6729"/>
                  </a:lnTo>
                  <a:lnTo>
                    <a:pt x="188476" y="0"/>
                  </a:lnTo>
                  <a:lnTo>
                    <a:pt x="6173717" y="0"/>
                  </a:lnTo>
                  <a:lnTo>
                    <a:pt x="6223843" y="6729"/>
                  </a:lnTo>
                  <a:lnTo>
                    <a:pt x="6268874" y="25721"/>
                  </a:lnTo>
                  <a:lnTo>
                    <a:pt x="6307018" y="55184"/>
                  </a:lnTo>
                  <a:lnTo>
                    <a:pt x="6336483" y="93322"/>
                  </a:lnTo>
                  <a:lnTo>
                    <a:pt x="6355476" y="138345"/>
                  </a:lnTo>
                  <a:lnTo>
                    <a:pt x="6362206" y="188457"/>
                  </a:lnTo>
                  <a:lnTo>
                    <a:pt x="6362206" y="942228"/>
                  </a:lnTo>
                  <a:lnTo>
                    <a:pt x="6355476" y="992340"/>
                  </a:lnTo>
                  <a:lnTo>
                    <a:pt x="6336483" y="1037363"/>
                  </a:lnTo>
                  <a:lnTo>
                    <a:pt x="6307018" y="1075502"/>
                  </a:lnTo>
                  <a:lnTo>
                    <a:pt x="6268874" y="1104964"/>
                  </a:lnTo>
                  <a:lnTo>
                    <a:pt x="6223843" y="1123956"/>
                  </a:lnTo>
                  <a:lnTo>
                    <a:pt x="6173717" y="1130686"/>
                  </a:lnTo>
                  <a:lnTo>
                    <a:pt x="188476" y="1130686"/>
                  </a:lnTo>
                  <a:lnTo>
                    <a:pt x="138353" y="1123956"/>
                  </a:lnTo>
                  <a:lnTo>
                    <a:pt x="93325" y="1104964"/>
                  </a:lnTo>
                  <a:lnTo>
                    <a:pt x="55184" y="1075502"/>
                  </a:lnTo>
                  <a:lnTo>
                    <a:pt x="25721" y="1037363"/>
                  </a:lnTo>
                  <a:lnTo>
                    <a:pt x="6728" y="992340"/>
                  </a:lnTo>
                  <a:lnTo>
                    <a:pt x="0" y="942228"/>
                  </a:lnTo>
                  <a:lnTo>
                    <a:pt x="0" y="18845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904" y="183257"/>
            <a:ext cx="34778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What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are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Modules?</a:t>
            </a:r>
            <a:endParaRPr sz="2750" dirty="0">
              <a:latin typeface="Lucida grande" panose="020B0600040502020204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379" y="1294443"/>
            <a:ext cx="56438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22985" marR="5080" indent="-1010919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collection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manifests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organized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predefined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facilitate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sharing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parts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provisioning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62100" y="2305050"/>
            <a:ext cx="971550" cy="1000125"/>
            <a:chOff x="1562100" y="2305050"/>
            <a:chExt cx="971550" cy="10001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2314575"/>
              <a:ext cx="914400" cy="857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2305050"/>
              <a:ext cx="933450" cy="10001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6328" y="2327529"/>
              <a:ext cx="834390" cy="774065"/>
            </a:xfrm>
            <a:custGeom>
              <a:avLst/>
              <a:gdLst/>
              <a:ahLst/>
              <a:cxnLst/>
              <a:rect l="l" t="t" r="r" b="b"/>
              <a:pathLst>
                <a:path w="834389" h="774064">
                  <a:moveTo>
                    <a:pt x="417063" y="0"/>
                  </a:moveTo>
                  <a:lnTo>
                    <a:pt x="368440" y="2602"/>
                  </a:lnTo>
                  <a:lnTo>
                    <a:pt x="321461" y="10218"/>
                  </a:lnTo>
                  <a:lnTo>
                    <a:pt x="276438" y="22555"/>
                  </a:lnTo>
                  <a:lnTo>
                    <a:pt x="233686" y="39324"/>
                  </a:lnTo>
                  <a:lnTo>
                    <a:pt x="193517" y="60233"/>
                  </a:lnTo>
                  <a:lnTo>
                    <a:pt x="156246" y="84994"/>
                  </a:lnTo>
                  <a:lnTo>
                    <a:pt x="122186" y="113314"/>
                  </a:lnTo>
                  <a:lnTo>
                    <a:pt x="91650" y="144904"/>
                  </a:lnTo>
                  <a:lnTo>
                    <a:pt x="64952" y="179474"/>
                  </a:lnTo>
                  <a:lnTo>
                    <a:pt x="42405" y="216732"/>
                  </a:lnTo>
                  <a:lnTo>
                    <a:pt x="24323" y="256389"/>
                  </a:lnTo>
                  <a:lnTo>
                    <a:pt x="11019" y="298154"/>
                  </a:lnTo>
                  <a:lnTo>
                    <a:pt x="2807" y="341736"/>
                  </a:lnTo>
                  <a:lnTo>
                    <a:pt x="0" y="386846"/>
                  </a:lnTo>
                  <a:lnTo>
                    <a:pt x="2807" y="431977"/>
                  </a:lnTo>
                  <a:lnTo>
                    <a:pt x="11019" y="475574"/>
                  </a:lnTo>
                  <a:lnTo>
                    <a:pt x="24323" y="517348"/>
                  </a:lnTo>
                  <a:lnTo>
                    <a:pt x="42405" y="557008"/>
                  </a:lnTo>
                  <a:lnTo>
                    <a:pt x="64952" y="594266"/>
                  </a:lnTo>
                  <a:lnTo>
                    <a:pt x="91650" y="628832"/>
                  </a:lnTo>
                  <a:lnTo>
                    <a:pt x="122186" y="660415"/>
                  </a:lnTo>
                  <a:lnTo>
                    <a:pt x="156246" y="688727"/>
                  </a:lnTo>
                  <a:lnTo>
                    <a:pt x="193517" y="713478"/>
                  </a:lnTo>
                  <a:lnTo>
                    <a:pt x="233686" y="734378"/>
                  </a:lnTo>
                  <a:lnTo>
                    <a:pt x="276438" y="751138"/>
                  </a:lnTo>
                  <a:lnTo>
                    <a:pt x="321461" y="763468"/>
                  </a:lnTo>
                  <a:lnTo>
                    <a:pt x="368440" y="771078"/>
                  </a:lnTo>
                  <a:lnTo>
                    <a:pt x="417063" y="773679"/>
                  </a:lnTo>
                  <a:lnTo>
                    <a:pt x="465687" y="771078"/>
                  </a:lnTo>
                  <a:lnTo>
                    <a:pt x="512666" y="763468"/>
                  </a:lnTo>
                  <a:lnTo>
                    <a:pt x="557689" y="751138"/>
                  </a:lnTo>
                  <a:lnTo>
                    <a:pt x="600441" y="734378"/>
                  </a:lnTo>
                  <a:lnTo>
                    <a:pt x="640610" y="713478"/>
                  </a:lnTo>
                  <a:lnTo>
                    <a:pt x="677881" y="688727"/>
                  </a:lnTo>
                  <a:lnTo>
                    <a:pt x="711941" y="660415"/>
                  </a:lnTo>
                  <a:lnTo>
                    <a:pt x="742477" y="628832"/>
                  </a:lnTo>
                  <a:lnTo>
                    <a:pt x="769175" y="594266"/>
                  </a:lnTo>
                  <a:lnTo>
                    <a:pt x="791722" y="557008"/>
                  </a:lnTo>
                  <a:lnTo>
                    <a:pt x="809804" y="517348"/>
                  </a:lnTo>
                  <a:lnTo>
                    <a:pt x="823108" y="475574"/>
                  </a:lnTo>
                  <a:lnTo>
                    <a:pt x="831320" y="431977"/>
                  </a:lnTo>
                  <a:lnTo>
                    <a:pt x="834127" y="386846"/>
                  </a:lnTo>
                  <a:lnTo>
                    <a:pt x="831320" y="341736"/>
                  </a:lnTo>
                  <a:lnTo>
                    <a:pt x="823108" y="298154"/>
                  </a:lnTo>
                  <a:lnTo>
                    <a:pt x="809804" y="256389"/>
                  </a:lnTo>
                  <a:lnTo>
                    <a:pt x="791722" y="216732"/>
                  </a:lnTo>
                  <a:lnTo>
                    <a:pt x="769175" y="179474"/>
                  </a:lnTo>
                  <a:lnTo>
                    <a:pt x="742477" y="144904"/>
                  </a:lnTo>
                  <a:lnTo>
                    <a:pt x="711941" y="113314"/>
                  </a:lnTo>
                  <a:lnTo>
                    <a:pt x="677881" y="84994"/>
                  </a:lnTo>
                  <a:lnTo>
                    <a:pt x="640610" y="60233"/>
                  </a:lnTo>
                  <a:lnTo>
                    <a:pt x="600441" y="39324"/>
                  </a:lnTo>
                  <a:lnTo>
                    <a:pt x="557689" y="22555"/>
                  </a:lnTo>
                  <a:lnTo>
                    <a:pt x="512666" y="10218"/>
                  </a:lnTo>
                  <a:lnTo>
                    <a:pt x="465687" y="2602"/>
                  </a:lnTo>
                  <a:lnTo>
                    <a:pt x="417063" y="0"/>
                  </a:lnTo>
                  <a:close/>
                </a:path>
              </a:pathLst>
            </a:custGeom>
            <a:solidFill>
              <a:srgbClr val="0084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74902" y="2433953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57425" y="3057525"/>
            <a:ext cx="1000125" cy="1019175"/>
            <a:chOff x="2257425" y="3057525"/>
            <a:chExt cx="1000125" cy="10191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7425" y="3057525"/>
              <a:ext cx="971550" cy="914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4100" y="3076575"/>
              <a:ext cx="933450" cy="10001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1489" y="3101208"/>
              <a:ext cx="834390" cy="774065"/>
            </a:xfrm>
            <a:custGeom>
              <a:avLst/>
              <a:gdLst/>
              <a:ahLst/>
              <a:cxnLst/>
              <a:rect l="l" t="t" r="r" b="b"/>
              <a:pathLst>
                <a:path w="834389" h="774064">
                  <a:moveTo>
                    <a:pt x="417076" y="0"/>
                  </a:moveTo>
                  <a:lnTo>
                    <a:pt x="368428" y="2603"/>
                  </a:lnTo>
                  <a:lnTo>
                    <a:pt x="321431" y="10219"/>
                  </a:lnTo>
                  <a:lnTo>
                    <a:pt x="276397" y="22558"/>
                  </a:lnTo>
                  <a:lnTo>
                    <a:pt x="233638" y="39329"/>
                  </a:lnTo>
                  <a:lnTo>
                    <a:pt x="193468" y="60242"/>
                  </a:lnTo>
                  <a:lnTo>
                    <a:pt x="156198" y="85008"/>
                  </a:lnTo>
                  <a:lnTo>
                    <a:pt x="122143" y="113335"/>
                  </a:lnTo>
                  <a:lnTo>
                    <a:pt x="91613" y="144934"/>
                  </a:lnTo>
                  <a:lnTo>
                    <a:pt x="64923" y="179514"/>
                  </a:lnTo>
                  <a:lnTo>
                    <a:pt x="42384" y="216785"/>
                  </a:lnTo>
                  <a:lnTo>
                    <a:pt x="24310" y="256457"/>
                  </a:lnTo>
                  <a:lnTo>
                    <a:pt x="11013" y="298240"/>
                  </a:lnTo>
                  <a:lnTo>
                    <a:pt x="2805" y="341843"/>
                  </a:lnTo>
                  <a:lnTo>
                    <a:pt x="0" y="386977"/>
                  </a:lnTo>
                  <a:lnTo>
                    <a:pt x="2805" y="432083"/>
                  </a:lnTo>
                  <a:lnTo>
                    <a:pt x="11013" y="475662"/>
                  </a:lnTo>
                  <a:lnTo>
                    <a:pt x="24310" y="517424"/>
                  </a:lnTo>
                  <a:lnTo>
                    <a:pt x="42384" y="557077"/>
                  </a:lnTo>
                  <a:lnTo>
                    <a:pt x="64923" y="594332"/>
                  </a:lnTo>
                  <a:lnTo>
                    <a:pt x="91613" y="628898"/>
                  </a:lnTo>
                  <a:lnTo>
                    <a:pt x="122143" y="660485"/>
                  </a:lnTo>
                  <a:lnTo>
                    <a:pt x="156198" y="688802"/>
                  </a:lnTo>
                  <a:lnTo>
                    <a:pt x="193468" y="713560"/>
                  </a:lnTo>
                  <a:lnTo>
                    <a:pt x="233638" y="734467"/>
                  </a:lnTo>
                  <a:lnTo>
                    <a:pt x="276397" y="751234"/>
                  </a:lnTo>
                  <a:lnTo>
                    <a:pt x="321431" y="763569"/>
                  </a:lnTo>
                  <a:lnTo>
                    <a:pt x="368428" y="771183"/>
                  </a:lnTo>
                  <a:lnTo>
                    <a:pt x="417076" y="773786"/>
                  </a:lnTo>
                  <a:lnTo>
                    <a:pt x="465695" y="771183"/>
                  </a:lnTo>
                  <a:lnTo>
                    <a:pt x="512668" y="763569"/>
                  </a:lnTo>
                  <a:lnTo>
                    <a:pt x="557682" y="751234"/>
                  </a:lnTo>
                  <a:lnTo>
                    <a:pt x="600424" y="734467"/>
                  </a:lnTo>
                  <a:lnTo>
                    <a:pt x="640581" y="713560"/>
                  </a:lnTo>
                  <a:lnTo>
                    <a:pt x="677840" y="688802"/>
                  </a:lnTo>
                  <a:lnTo>
                    <a:pt x="711888" y="660485"/>
                  </a:lnTo>
                  <a:lnTo>
                    <a:pt x="742411" y="628898"/>
                  </a:lnTo>
                  <a:lnTo>
                    <a:pt x="769098" y="594332"/>
                  </a:lnTo>
                  <a:lnTo>
                    <a:pt x="791634" y="557077"/>
                  </a:lnTo>
                  <a:lnTo>
                    <a:pt x="809707" y="517424"/>
                  </a:lnTo>
                  <a:lnTo>
                    <a:pt x="823004" y="475662"/>
                  </a:lnTo>
                  <a:lnTo>
                    <a:pt x="831212" y="432083"/>
                  </a:lnTo>
                  <a:lnTo>
                    <a:pt x="834018" y="386977"/>
                  </a:lnTo>
                  <a:lnTo>
                    <a:pt x="831212" y="341843"/>
                  </a:lnTo>
                  <a:lnTo>
                    <a:pt x="823004" y="298240"/>
                  </a:lnTo>
                  <a:lnTo>
                    <a:pt x="809707" y="256457"/>
                  </a:lnTo>
                  <a:lnTo>
                    <a:pt x="791634" y="216785"/>
                  </a:lnTo>
                  <a:lnTo>
                    <a:pt x="769098" y="179514"/>
                  </a:lnTo>
                  <a:lnTo>
                    <a:pt x="742411" y="144934"/>
                  </a:lnTo>
                  <a:lnTo>
                    <a:pt x="711888" y="113335"/>
                  </a:lnTo>
                  <a:lnTo>
                    <a:pt x="677840" y="85008"/>
                  </a:lnTo>
                  <a:lnTo>
                    <a:pt x="640581" y="60242"/>
                  </a:lnTo>
                  <a:lnTo>
                    <a:pt x="600424" y="39329"/>
                  </a:lnTo>
                  <a:lnTo>
                    <a:pt x="557682" y="22558"/>
                  </a:lnTo>
                  <a:lnTo>
                    <a:pt x="512668" y="10219"/>
                  </a:lnTo>
                  <a:lnTo>
                    <a:pt x="465695" y="2603"/>
                  </a:lnTo>
                  <a:lnTo>
                    <a:pt x="417076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00581" y="3209034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5609" y="3867150"/>
            <a:ext cx="991235" cy="1019175"/>
            <a:chOff x="3095609" y="3867150"/>
            <a:chExt cx="991235" cy="101917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5609" y="3867150"/>
              <a:ext cx="971549" cy="914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2790" y="3886200"/>
              <a:ext cx="933450" cy="10001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35508" y="3910154"/>
              <a:ext cx="834390" cy="774065"/>
            </a:xfrm>
            <a:custGeom>
              <a:avLst/>
              <a:gdLst/>
              <a:ahLst/>
              <a:cxnLst/>
              <a:rect l="l" t="t" r="r" b="b"/>
              <a:pathLst>
                <a:path w="834389" h="774064">
                  <a:moveTo>
                    <a:pt x="417057" y="0"/>
                  </a:moveTo>
                  <a:lnTo>
                    <a:pt x="368413" y="2602"/>
                  </a:lnTo>
                  <a:lnTo>
                    <a:pt x="321419" y="10217"/>
                  </a:lnTo>
                  <a:lnTo>
                    <a:pt x="276388" y="22553"/>
                  </a:lnTo>
                  <a:lnTo>
                    <a:pt x="233631" y="39320"/>
                  </a:lnTo>
                  <a:lnTo>
                    <a:pt x="193463" y="60228"/>
                  </a:lnTo>
                  <a:lnTo>
                    <a:pt x="156195" y="84987"/>
                  </a:lnTo>
                  <a:lnTo>
                    <a:pt x="122140" y="113306"/>
                  </a:lnTo>
                  <a:lnTo>
                    <a:pt x="91612" y="144895"/>
                  </a:lnTo>
                  <a:lnTo>
                    <a:pt x="64922" y="179464"/>
                  </a:lnTo>
                  <a:lnTo>
                    <a:pt x="42384" y="216723"/>
                  </a:lnTo>
                  <a:lnTo>
                    <a:pt x="24310" y="256381"/>
                  </a:lnTo>
                  <a:lnTo>
                    <a:pt x="11013" y="298147"/>
                  </a:lnTo>
                  <a:lnTo>
                    <a:pt x="2805" y="341732"/>
                  </a:lnTo>
                  <a:lnTo>
                    <a:pt x="0" y="386846"/>
                  </a:lnTo>
                  <a:lnTo>
                    <a:pt x="2805" y="431964"/>
                  </a:lnTo>
                  <a:lnTo>
                    <a:pt x="11013" y="475554"/>
                  </a:lnTo>
                  <a:lnTo>
                    <a:pt x="24310" y="517324"/>
                  </a:lnTo>
                  <a:lnTo>
                    <a:pt x="42384" y="556985"/>
                  </a:lnTo>
                  <a:lnTo>
                    <a:pt x="64922" y="594246"/>
                  </a:lnTo>
                  <a:lnTo>
                    <a:pt x="91612" y="628817"/>
                  </a:lnTo>
                  <a:lnTo>
                    <a:pt x="122140" y="660407"/>
                  </a:lnTo>
                  <a:lnTo>
                    <a:pt x="156195" y="688728"/>
                  </a:lnTo>
                  <a:lnTo>
                    <a:pt x="193463" y="713487"/>
                  </a:lnTo>
                  <a:lnTo>
                    <a:pt x="233631" y="734395"/>
                  </a:lnTo>
                  <a:lnTo>
                    <a:pt x="276388" y="751163"/>
                  </a:lnTo>
                  <a:lnTo>
                    <a:pt x="321419" y="763499"/>
                  </a:lnTo>
                  <a:lnTo>
                    <a:pt x="368413" y="771113"/>
                  </a:lnTo>
                  <a:lnTo>
                    <a:pt x="417057" y="773716"/>
                  </a:lnTo>
                  <a:lnTo>
                    <a:pt x="465677" y="771113"/>
                  </a:lnTo>
                  <a:lnTo>
                    <a:pt x="512650" y="763499"/>
                  </a:lnTo>
                  <a:lnTo>
                    <a:pt x="557664" y="751163"/>
                  </a:lnTo>
                  <a:lnTo>
                    <a:pt x="600406" y="734395"/>
                  </a:lnTo>
                  <a:lnTo>
                    <a:pt x="640562" y="713487"/>
                  </a:lnTo>
                  <a:lnTo>
                    <a:pt x="677820" y="688728"/>
                  </a:lnTo>
                  <a:lnTo>
                    <a:pt x="711868" y="660407"/>
                  </a:lnTo>
                  <a:lnTo>
                    <a:pt x="742390" y="628817"/>
                  </a:lnTo>
                  <a:lnTo>
                    <a:pt x="769076" y="594246"/>
                  </a:lnTo>
                  <a:lnTo>
                    <a:pt x="791612" y="556985"/>
                  </a:lnTo>
                  <a:lnTo>
                    <a:pt x="809684" y="517324"/>
                  </a:lnTo>
                  <a:lnTo>
                    <a:pt x="822981" y="475554"/>
                  </a:lnTo>
                  <a:lnTo>
                    <a:pt x="831188" y="431964"/>
                  </a:lnTo>
                  <a:lnTo>
                    <a:pt x="833993" y="386846"/>
                  </a:lnTo>
                  <a:lnTo>
                    <a:pt x="831188" y="341732"/>
                  </a:lnTo>
                  <a:lnTo>
                    <a:pt x="822981" y="298147"/>
                  </a:lnTo>
                  <a:lnTo>
                    <a:pt x="809684" y="256381"/>
                  </a:lnTo>
                  <a:lnTo>
                    <a:pt x="791612" y="216723"/>
                  </a:lnTo>
                  <a:lnTo>
                    <a:pt x="769076" y="179464"/>
                  </a:lnTo>
                  <a:lnTo>
                    <a:pt x="742390" y="144895"/>
                  </a:lnTo>
                  <a:lnTo>
                    <a:pt x="711868" y="113306"/>
                  </a:lnTo>
                  <a:lnTo>
                    <a:pt x="677820" y="84987"/>
                  </a:lnTo>
                  <a:lnTo>
                    <a:pt x="640562" y="60228"/>
                  </a:lnTo>
                  <a:lnTo>
                    <a:pt x="600406" y="39320"/>
                  </a:lnTo>
                  <a:lnTo>
                    <a:pt x="557664" y="22553"/>
                  </a:lnTo>
                  <a:lnTo>
                    <a:pt x="512650" y="10217"/>
                  </a:lnTo>
                  <a:lnTo>
                    <a:pt x="465677" y="2602"/>
                  </a:lnTo>
                  <a:lnTo>
                    <a:pt x="417057" y="0"/>
                  </a:lnTo>
                  <a:close/>
                </a:path>
              </a:pathLst>
            </a:custGeom>
            <a:solidFill>
              <a:srgbClr val="5D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35352" y="4019232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4152" y="2488628"/>
            <a:ext cx="354425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sudo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module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generate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&lt;name&gt;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377948" y="3299142"/>
            <a:ext cx="445161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Edit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init.pp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class,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build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module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1073" y="4185599"/>
            <a:ext cx="23044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Finally,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module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0" y="971550"/>
            <a:ext cx="6458585" cy="1219200"/>
            <a:chOff x="1371600" y="971550"/>
            <a:chExt cx="6458585" cy="1219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71550"/>
              <a:ext cx="6457962" cy="1219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0899" y="989197"/>
              <a:ext cx="6362700" cy="1130935"/>
            </a:xfrm>
            <a:custGeom>
              <a:avLst/>
              <a:gdLst/>
              <a:ahLst/>
              <a:cxnLst/>
              <a:rect l="l" t="t" r="r" b="b"/>
              <a:pathLst>
                <a:path w="6362700" h="1130935">
                  <a:moveTo>
                    <a:pt x="6173717" y="0"/>
                  </a:moveTo>
                  <a:lnTo>
                    <a:pt x="188476" y="0"/>
                  </a:lnTo>
                  <a:lnTo>
                    <a:pt x="138353" y="6729"/>
                  </a:lnTo>
                  <a:lnTo>
                    <a:pt x="93325" y="25721"/>
                  </a:lnTo>
                  <a:lnTo>
                    <a:pt x="55184" y="55184"/>
                  </a:lnTo>
                  <a:lnTo>
                    <a:pt x="25721" y="93322"/>
                  </a:lnTo>
                  <a:lnTo>
                    <a:pt x="6728" y="138345"/>
                  </a:lnTo>
                  <a:lnTo>
                    <a:pt x="0" y="188457"/>
                  </a:lnTo>
                  <a:lnTo>
                    <a:pt x="0" y="942228"/>
                  </a:lnTo>
                  <a:lnTo>
                    <a:pt x="6728" y="992340"/>
                  </a:lnTo>
                  <a:lnTo>
                    <a:pt x="25721" y="1037363"/>
                  </a:lnTo>
                  <a:lnTo>
                    <a:pt x="55184" y="1075502"/>
                  </a:lnTo>
                  <a:lnTo>
                    <a:pt x="93325" y="1104964"/>
                  </a:lnTo>
                  <a:lnTo>
                    <a:pt x="138353" y="1123956"/>
                  </a:lnTo>
                  <a:lnTo>
                    <a:pt x="188476" y="1130686"/>
                  </a:lnTo>
                  <a:lnTo>
                    <a:pt x="6173717" y="1130686"/>
                  </a:lnTo>
                  <a:lnTo>
                    <a:pt x="6223843" y="1123956"/>
                  </a:lnTo>
                  <a:lnTo>
                    <a:pt x="6268874" y="1104964"/>
                  </a:lnTo>
                  <a:lnTo>
                    <a:pt x="6307018" y="1075502"/>
                  </a:lnTo>
                  <a:lnTo>
                    <a:pt x="6336483" y="1037363"/>
                  </a:lnTo>
                  <a:lnTo>
                    <a:pt x="6355476" y="992340"/>
                  </a:lnTo>
                  <a:lnTo>
                    <a:pt x="6362206" y="942228"/>
                  </a:lnTo>
                  <a:lnTo>
                    <a:pt x="6362206" y="188457"/>
                  </a:lnTo>
                  <a:lnTo>
                    <a:pt x="6355476" y="138345"/>
                  </a:lnTo>
                  <a:lnTo>
                    <a:pt x="6336483" y="93322"/>
                  </a:lnTo>
                  <a:lnTo>
                    <a:pt x="6307018" y="55184"/>
                  </a:lnTo>
                  <a:lnTo>
                    <a:pt x="6268874" y="25721"/>
                  </a:lnTo>
                  <a:lnTo>
                    <a:pt x="6223843" y="6729"/>
                  </a:lnTo>
                  <a:lnTo>
                    <a:pt x="617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0899" y="989197"/>
              <a:ext cx="6362700" cy="1130935"/>
            </a:xfrm>
            <a:custGeom>
              <a:avLst/>
              <a:gdLst/>
              <a:ahLst/>
              <a:cxnLst/>
              <a:rect l="l" t="t" r="r" b="b"/>
              <a:pathLst>
                <a:path w="6362700" h="1130935">
                  <a:moveTo>
                    <a:pt x="0" y="188457"/>
                  </a:moveTo>
                  <a:lnTo>
                    <a:pt x="6728" y="138345"/>
                  </a:lnTo>
                  <a:lnTo>
                    <a:pt x="25721" y="93322"/>
                  </a:lnTo>
                  <a:lnTo>
                    <a:pt x="55184" y="55184"/>
                  </a:lnTo>
                  <a:lnTo>
                    <a:pt x="93325" y="25721"/>
                  </a:lnTo>
                  <a:lnTo>
                    <a:pt x="138353" y="6729"/>
                  </a:lnTo>
                  <a:lnTo>
                    <a:pt x="188476" y="0"/>
                  </a:lnTo>
                  <a:lnTo>
                    <a:pt x="6173717" y="0"/>
                  </a:lnTo>
                  <a:lnTo>
                    <a:pt x="6223843" y="6729"/>
                  </a:lnTo>
                  <a:lnTo>
                    <a:pt x="6268874" y="25721"/>
                  </a:lnTo>
                  <a:lnTo>
                    <a:pt x="6307018" y="55184"/>
                  </a:lnTo>
                  <a:lnTo>
                    <a:pt x="6336483" y="93322"/>
                  </a:lnTo>
                  <a:lnTo>
                    <a:pt x="6355476" y="138345"/>
                  </a:lnTo>
                  <a:lnTo>
                    <a:pt x="6362206" y="188457"/>
                  </a:lnTo>
                  <a:lnTo>
                    <a:pt x="6362206" y="942228"/>
                  </a:lnTo>
                  <a:lnTo>
                    <a:pt x="6355476" y="992340"/>
                  </a:lnTo>
                  <a:lnTo>
                    <a:pt x="6336483" y="1037363"/>
                  </a:lnTo>
                  <a:lnTo>
                    <a:pt x="6307018" y="1075502"/>
                  </a:lnTo>
                  <a:lnTo>
                    <a:pt x="6268874" y="1104964"/>
                  </a:lnTo>
                  <a:lnTo>
                    <a:pt x="6223843" y="1123956"/>
                  </a:lnTo>
                  <a:lnTo>
                    <a:pt x="6173717" y="1130686"/>
                  </a:lnTo>
                  <a:lnTo>
                    <a:pt x="188476" y="1130686"/>
                  </a:lnTo>
                  <a:lnTo>
                    <a:pt x="138353" y="1123956"/>
                  </a:lnTo>
                  <a:lnTo>
                    <a:pt x="93325" y="1104964"/>
                  </a:lnTo>
                  <a:lnTo>
                    <a:pt x="55184" y="1075502"/>
                  </a:lnTo>
                  <a:lnTo>
                    <a:pt x="25721" y="1037363"/>
                  </a:lnTo>
                  <a:lnTo>
                    <a:pt x="6728" y="992340"/>
                  </a:lnTo>
                  <a:lnTo>
                    <a:pt x="0" y="942228"/>
                  </a:lnTo>
                  <a:lnTo>
                    <a:pt x="0" y="18845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Classes?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4754" y="1326574"/>
            <a:ext cx="57219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Just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regular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programming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languages,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classes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Puppet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better</a:t>
            </a:r>
          </a:p>
          <a:p>
            <a:pPr marR="9525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organize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provisioning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easier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portions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5925" y="2562225"/>
            <a:ext cx="5524500" cy="2398018"/>
            <a:chOff x="1685925" y="2562225"/>
            <a:chExt cx="5524500" cy="2209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925" y="2562225"/>
              <a:ext cx="5524500" cy="2209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9275" y="2705100"/>
              <a:ext cx="5000609" cy="19335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98116" y="2571750"/>
              <a:ext cx="5446395" cy="2131060"/>
            </a:xfrm>
            <a:custGeom>
              <a:avLst/>
              <a:gdLst/>
              <a:ahLst/>
              <a:cxnLst/>
              <a:rect l="l" t="t" r="r" b="b"/>
              <a:pathLst>
                <a:path w="5446395" h="2131060">
                  <a:moveTo>
                    <a:pt x="5091059" y="0"/>
                  </a:moveTo>
                  <a:lnTo>
                    <a:pt x="0" y="0"/>
                  </a:lnTo>
                  <a:lnTo>
                    <a:pt x="0" y="1775722"/>
                  </a:lnTo>
                  <a:lnTo>
                    <a:pt x="355223" y="2130884"/>
                  </a:lnTo>
                  <a:lnTo>
                    <a:pt x="5446272" y="2130884"/>
                  </a:lnTo>
                  <a:lnTo>
                    <a:pt x="5446272" y="355091"/>
                  </a:lnTo>
                  <a:lnTo>
                    <a:pt x="50910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56436" y="2778123"/>
            <a:ext cx="4660265" cy="1869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Class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hello{</a:t>
            </a:r>
          </a:p>
          <a:p>
            <a:pPr marL="265430" algn="ctr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exec { “Test”:</a:t>
            </a:r>
          </a:p>
          <a:p>
            <a:pPr marL="28575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command =&gt;‘/bin/echo apache2 is installed &gt; /tmp/status.txt’,</a:t>
            </a:r>
          </a:p>
          <a:p>
            <a:pPr marL="273050" algn="ctr">
              <a:lnSpc>
                <a:spcPts val="1600"/>
              </a:lnSpc>
            </a:pPr>
            <a:r>
              <a:rPr sz="1350" b="1" dirty="0">
                <a:latin typeface="Lucida grande" panose="020B0600040502020204"/>
                <a:cs typeface="Calibri"/>
              </a:rPr>
              <a:t>unless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=&gt; ‘/bin/which apache2’,</a:t>
            </a:r>
          </a:p>
          <a:p>
            <a:pPr marR="2512695" algn="ctr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1350" dirty="0">
                <a:latin typeface="Lucida grande" panose="020B0600040502020204"/>
                <a:cs typeface="Calibri"/>
              </a:rPr>
              <a:t>}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924050" y="2362200"/>
            <a:ext cx="1266825" cy="514350"/>
            <a:chOff x="1924050" y="2362200"/>
            <a:chExt cx="1266825" cy="5143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4050" y="2362200"/>
              <a:ext cx="1266825" cy="466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5500" y="2381250"/>
              <a:ext cx="971550" cy="4953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64435" y="2401955"/>
            <a:ext cx="1136015" cy="3321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8419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45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28835"/>
            <a:ext cx="7556500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Hands-on: Applying Configuration Using Modules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760026"/>
            <a:ext cx="7215505" cy="11861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Hands-on: Invoking Module’s</a:t>
            </a:r>
          </a:p>
          <a:p>
            <a:pPr marL="12700">
              <a:lnSpc>
                <a:spcPts val="4550"/>
              </a:lnSpc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Classes Based on Node Names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8" y="3339400"/>
            <a:ext cx="120205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dirty="0">
                <a:latin typeface="Lucida grande" panose="020B0600040502020204"/>
              </a:rPr>
              <a:t>Quiz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62382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1.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re-used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Puppet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program?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2228850"/>
            <a:chOff x="485775" y="1704975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12096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1715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904875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3416" y="1838640"/>
            <a:ext cx="1576384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Resource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Manifest</a:t>
            </a: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Class</a:t>
            </a:r>
          </a:p>
          <a:p>
            <a:pPr>
              <a:lnSpc>
                <a:spcPct val="100000"/>
              </a:lnSpc>
              <a:spcBef>
                <a:spcPts val="104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6375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1.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re-used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Puppet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program?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1133475"/>
            <a:chOff x="485775" y="1704975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12096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1715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3416" y="1838640"/>
            <a:ext cx="120967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Resource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Manifest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85775" y="2771775"/>
            <a:ext cx="3162300" cy="609600"/>
            <a:chOff x="485775" y="2771775"/>
            <a:chExt cx="3162300" cy="6096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904875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3416" y="2931095"/>
            <a:ext cx="90487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Class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5775" y="3314700"/>
            <a:ext cx="3162300" cy="619125"/>
            <a:chOff x="485775" y="3314700"/>
            <a:chExt cx="3162300" cy="6191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3416" y="3477957"/>
            <a:ext cx="15430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7577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2.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What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mode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communication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between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Puppet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Master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and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Slaves?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2228850"/>
            <a:chOff x="485775" y="1704975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1915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61925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838200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3416" y="1838640"/>
            <a:ext cx="1728784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SSH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SSL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Certificates</a:t>
            </a: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RDP</a:t>
            </a:r>
          </a:p>
          <a:p>
            <a:pPr>
              <a:lnSpc>
                <a:spcPct val="100000"/>
              </a:lnSpc>
              <a:spcBef>
                <a:spcPts val="104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776" y="1321912"/>
            <a:ext cx="943763" cy="8429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4978" y="2233609"/>
            <a:ext cx="94376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7577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2.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What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mode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communication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between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Puppet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Master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and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Slaves?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825" y="1704975"/>
            <a:ext cx="3124200" cy="561975"/>
            <a:chOff x="504825" y="1704975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1915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3416" y="1838640"/>
            <a:ext cx="96678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SSH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85775" y="2228850"/>
            <a:ext cx="3162300" cy="609600"/>
            <a:chOff x="485775" y="2228850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163830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416" y="2384676"/>
            <a:ext cx="163830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SSL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Certificates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5775" y="2771775"/>
            <a:ext cx="3162300" cy="1162050"/>
            <a:chOff x="485775" y="2771775"/>
            <a:chExt cx="3162300" cy="11620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857500"/>
              <a:ext cx="83820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3416" y="2931095"/>
            <a:ext cx="16383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RDP</a:t>
            </a: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721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3.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create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Modules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manually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rather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utility?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1133475"/>
            <a:chOff x="44767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7905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4995" y="1830639"/>
            <a:ext cx="79057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Yes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24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7137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3.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create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Modules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manually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rather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than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utility?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725" y="1695450"/>
            <a:ext cx="3124200" cy="561975"/>
            <a:chOff x="46672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80010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4995" y="1830639"/>
            <a:ext cx="6337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Yes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675" y="2219325"/>
            <a:ext cx="3162300" cy="609600"/>
            <a:chOff x="44767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995" y="2376739"/>
            <a:ext cx="65008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B.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5080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4.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manifest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file?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2228850"/>
            <a:chOff x="447675" y="1695450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0001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0191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114425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4995" y="1830639"/>
            <a:ext cx="1459713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init.pp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24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site.pp</a:t>
            </a: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main.pp</a:t>
            </a: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4927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4.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manifest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file?</a:t>
            </a:r>
            <a:endParaRPr sz="180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725" y="1695450"/>
            <a:ext cx="3124200" cy="561975"/>
            <a:chOff x="46672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0001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4995" y="1830639"/>
            <a:ext cx="88138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init.pp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47675" y="2219325"/>
            <a:ext cx="3162300" cy="609600"/>
            <a:chOff x="44767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04775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995" y="2376739"/>
            <a:ext cx="98615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site.pp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675" y="2762250"/>
            <a:ext cx="3162300" cy="1162050"/>
            <a:chOff x="447675" y="2762250"/>
            <a:chExt cx="3162300" cy="11620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114425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995" y="2923221"/>
            <a:ext cx="15430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main.pp</a:t>
            </a: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Lucida grande" panose="020B0600040502020204"/>
                <a:cs typeface="Calibri"/>
              </a:rPr>
              <a:t>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10">
            <a:extLst>
              <a:ext uri="{FF2B5EF4-FFF2-40B4-BE49-F238E27FC236}">
                <a16:creationId xmlns:a16="http://schemas.microsoft.com/office/drawing/2014/main" id="{95E532D3-2569-8D3F-7E14-5CF2F68F4B04}"/>
              </a:ext>
            </a:extLst>
          </p:cNvPr>
          <p:cNvGrpSpPr/>
          <p:nvPr/>
        </p:nvGrpSpPr>
        <p:grpSpPr>
          <a:xfrm>
            <a:off x="266700" y="2419350"/>
            <a:ext cx="3162300" cy="609600"/>
            <a:chOff x="447675" y="2219325"/>
            <a:chExt cx="3162300" cy="609600"/>
          </a:xfrm>
        </p:grpSpPr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CA3DDB21-9F4C-B5A5-CAEB-784CAE22C2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89CB49B9-AACF-BEBD-52CC-5F48911254B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A1094057-0316-2E49-3FDA-DD073631D0F9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D097E129-0F77-C55D-FFFD-01031015C0C2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6" name="object 10">
            <a:extLst>
              <a:ext uri="{FF2B5EF4-FFF2-40B4-BE49-F238E27FC236}">
                <a16:creationId xmlns:a16="http://schemas.microsoft.com/office/drawing/2014/main" id="{30BD8E78-0ED8-DB12-6AF1-E582896452B1}"/>
              </a:ext>
            </a:extLst>
          </p:cNvPr>
          <p:cNvGrpSpPr/>
          <p:nvPr/>
        </p:nvGrpSpPr>
        <p:grpSpPr>
          <a:xfrm>
            <a:off x="266700" y="1783275"/>
            <a:ext cx="3162300" cy="609600"/>
            <a:chOff x="447675" y="2219325"/>
            <a:chExt cx="3162300" cy="609600"/>
          </a:xfrm>
        </p:grpSpPr>
        <p:pic>
          <p:nvPicPr>
            <p:cNvPr id="17" name="object 11">
              <a:extLst>
                <a:ext uri="{FF2B5EF4-FFF2-40B4-BE49-F238E27FC236}">
                  <a16:creationId xmlns:a16="http://schemas.microsoft.com/office/drawing/2014/main" id="{AB504269-C1D8-4E1C-0453-B023B81B84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032BC7DA-3FF0-98DE-EC0E-A5CD2B5B18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FB444C9B-D322-4AF3-AC47-D8C9BFFE7ECF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8C5A1F3-41B0-524C-6626-DD518A7FFF9B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406400" y="1036252"/>
            <a:ext cx="7701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0665" algn="l"/>
              </a:tabLst>
            </a:pPr>
            <a:r>
              <a:rPr dirty="0">
                <a:latin typeface="Lucida grande" panose="020B0600040502020204"/>
              </a:rPr>
              <a:t>Which Loop statement allows the command to execute if the condition is true?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B816C-C847-0411-C16A-3DBBC2ECA711}"/>
              </a:ext>
            </a:extLst>
          </p:cNvPr>
          <p:cNvSpPr txBox="1"/>
          <p:nvPr/>
        </p:nvSpPr>
        <p:spPr>
          <a:xfrm>
            <a:off x="406400" y="1935380"/>
            <a:ext cx="4572000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lang="en-IN" sz="1350" dirty="0">
                <a:latin typeface="Lucida grande" panose="020B0600040502020204"/>
                <a:cs typeface="Times New Roman"/>
              </a:rPr>
              <a:t>unless</a:t>
            </a: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lang="en-IN" sz="1350" dirty="0" err="1">
                <a:latin typeface="Lucida grande" panose="020B0600040502020204"/>
                <a:cs typeface="Times New Roman"/>
              </a:rPr>
              <a:t>onlyif</a:t>
            </a:r>
            <a:endParaRPr lang="en-IN" sz="1350" dirty="0">
              <a:latin typeface="Lucida grande" panose="020B0600040502020204"/>
              <a:cs typeface="Times New Roman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820810B4-8FDA-F1AB-D044-92B73D341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38240" cy="4495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grpSp>
        <p:nvGrpSpPr>
          <p:cNvPr id="48" name="object 10">
            <a:extLst>
              <a:ext uri="{FF2B5EF4-FFF2-40B4-BE49-F238E27FC236}">
                <a16:creationId xmlns:a16="http://schemas.microsoft.com/office/drawing/2014/main" id="{30DCC7D0-30C6-C856-91CB-144794F15F35}"/>
              </a:ext>
            </a:extLst>
          </p:cNvPr>
          <p:cNvGrpSpPr/>
          <p:nvPr/>
        </p:nvGrpSpPr>
        <p:grpSpPr>
          <a:xfrm>
            <a:off x="266700" y="2419350"/>
            <a:ext cx="3162300" cy="609600"/>
            <a:chOff x="447675" y="2219325"/>
            <a:chExt cx="3162300" cy="609600"/>
          </a:xfrm>
        </p:grpSpPr>
        <p:pic>
          <p:nvPicPr>
            <p:cNvPr id="49" name="object 11">
              <a:extLst>
                <a:ext uri="{FF2B5EF4-FFF2-40B4-BE49-F238E27FC236}">
                  <a16:creationId xmlns:a16="http://schemas.microsoft.com/office/drawing/2014/main" id="{269DB6A2-DE1E-5C97-85CB-0E9A48D0D2B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50" name="object 12">
              <a:extLst>
                <a:ext uri="{FF2B5EF4-FFF2-40B4-BE49-F238E27FC236}">
                  <a16:creationId xmlns:a16="http://schemas.microsoft.com/office/drawing/2014/main" id="{0A4858C5-BDEF-EE27-BE7B-18004041DE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51" name="object 13">
              <a:extLst>
                <a:ext uri="{FF2B5EF4-FFF2-40B4-BE49-F238E27FC236}">
                  <a16:creationId xmlns:a16="http://schemas.microsoft.com/office/drawing/2014/main" id="{90C28360-AF45-5934-E96F-53379C58E729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2" name="object 14">
              <a:extLst>
                <a:ext uri="{FF2B5EF4-FFF2-40B4-BE49-F238E27FC236}">
                  <a16:creationId xmlns:a16="http://schemas.microsoft.com/office/drawing/2014/main" id="{B68E0E6B-6C96-698B-D18C-265D318CB815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53" name="object 10">
            <a:extLst>
              <a:ext uri="{FF2B5EF4-FFF2-40B4-BE49-F238E27FC236}">
                <a16:creationId xmlns:a16="http://schemas.microsoft.com/office/drawing/2014/main" id="{EBC92722-993A-56BF-08D6-CA218B4F8E01}"/>
              </a:ext>
            </a:extLst>
          </p:cNvPr>
          <p:cNvGrpSpPr/>
          <p:nvPr/>
        </p:nvGrpSpPr>
        <p:grpSpPr>
          <a:xfrm>
            <a:off x="266700" y="1783275"/>
            <a:ext cx="3162300" cy="609600"/>
            <a:chOff x="447675" y="2219325"/>
            <a:chExt cx="3162300" cy="609600"/>
          </a:xfrm>
        </p:grpSpPr>
        <p:pic>
          <p:nvPicPr>
            <p:cNvPr id="54" name="object 11">
              <a:extLst>
                <a:ext uri="{FF2B5EF4-FFF2-40B4-BE49-F238E27FC236}">
                  <a16:creationId xmlns:a16="http://schemas.microsoft.com/office/drawing/2014/main" id="{2374B29B-B844-301D-4B28-BA7244FF45F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55" name="object 12">
              <a:extLst>
                <a:ext uri="{FF2B5EF4-FFF2-40B4-BE49-F238E27FC236}">
                  <a16:creationId xmlns:a16="http://schemas.microsoft.com/office/drawing/2014/main" id="{D719D6D9-1125-3286-5C1F-B576C36941B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2305050"/>
              <a:ext cx="762000" cy="495300"/>
            </a:xfrm>
            <a:prstGeom prst="rect">
              <a:avLst/>
            </a:prstGeom>
          </p:spPr>
        </p:pic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9EB6D158-84CF-2EE2-3F67-961C564F6D0E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8EB64525-0DFB-A40C-CCCE-9C8C5430CEC8}"/>
                </a:ext>
              </a:extLst>
            </p:cNvPr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8" name="object 12">
            <a:extLst>
              <a:ext uri="{FF2B5EF4-FFF2-40B4-BE49-F238E27FC236}">
                <a16:creationId xmlns:a16="http://schemas.microsoft.com/office/drawing/2014/main" id="{7F985824-B980-AE7D-1605-F1929D9FE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1036252"/>
            <a:ext cx="7701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0665" algn="l"/>
              </a:tabLst>
            </a:pPr>
            <a:r>
              <a:rPr dirty="0">
                <a:latin typeface="Lucida grande" panose="020B0600040502020204"/>
              </a:rPr>
              <a:t>Which Loop statement allows the command to execute if the condition is true?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DF2F6E-29FF-2223-CD1B-0244D6109E46}"/>
              </a:ext>
            </a:extLst>
          </p:cNvPr>
          <p:cNvSpPr txBox="1"/>
          <p:nvPr/>
        </p:nvSpPr>
        <p:spPr>
          <a:xfrm>
            <a:off x="406400" y="1935380"/>
            <a:ext cx="4572000" cy="843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lang="en-IN" sz="1350" dirty="0">
                <a:latin typeface="Lucida grande" panose="020B0600040502020204"/>
                <a:cs typeface="Times New Roman"/>
              </a:rPr>
              <a:t>unless</a:t>
            </a: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lang="en-IN" sz="1350" dirty="0" err="1">
                <a:latin typeface="Lucida grande" panose="020B0600040502020204"/>
                <a:cs typeface="Times New Roman"/>
              </a:rPr>
              <a:t>onlyif</a:t>
            </a:r>
            <a:endParaRPr lang="en-IN" sz="1350" dirty="0">
              <a:latin typeface="Lucida grande" panose="020B0600040502020204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776" y="1321912"/>
            <a:ext cx="943763" cy="8429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4978" y="2233609"/>
            <a:ext cx="9540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</a:p>
        </p:txBody>
      </p:sp>
      <p:sp>
        <p:nvSpPr>
          <p:cNvPr id="5" name="object 5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5369" y="1374751"/>
            <a:ext cx="822180" cy="8221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7482" y="2233609"/>
            <a:ext cx="9540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Application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6578" y="1618942"/>
            <a:ext cx="822179" cy="4828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5.7</a:t>
            </a:r>
            <a:endParaRPr sz="11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MySQL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4.7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5875" y="2990850"/>
            <a:ext cx="3372485" cy="1543050"/>
            <a:chOff x="5095875" y="2990850"/>
            <a:chExt cx="3372485" cy="1543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5875" y="2990850"/>
              <a:ext cx="3371862" cy="1543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15549" y="3009269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3032912" y="0"/>
                  </a:moveTo>
                  <a:lnTo>
                    <a:pt x="241066" y="0"/>
                  </a:lnTo>
                  <a:lnTo>
                    <a:pt x="192491" y="4898"/>
                  </a:lnTo>
                  <a:lnTo>
                    <a:pt x="147245" y="18945"/>
                  </a:lnTo>
                  <a:lnTo>
                    <a:pt x="106297" y="41172"/>
                  </a:lnTo>
                  <a:lnTo>
                    <a:pt x="70618" y="70608"/>
                  </a:lnTo>
                  <a:lnTo>
                    <a:pt x="41178" y="106283"/>
                  </a:lnTo>
                  <a:lnTo>
                    <a:pt x="18948" y="147227"/>
                  </a:lnTo>
                  <a:lnTo>
                    <a:pt x="4898" y="192470"/>
                  </a:lnTo>
                  <a:lnTo>
                    <a:pt x="0" y="241041"/>
                  </a:lnTo>
                  <a:lnTo>
                    <a:pt x="0" y="1205032"/>
                  </a:lnTo>
                  <a:lnTo>
                    <a:pt x="4898" y="1253605"/>
                  </a:lnTo>
                  <a:lnTo>
                    <a:pt x="18948" y="1298845"/>
                  </a:lnTo>
                  <a:lnTo>
                    <a:pt x="41178" y="1339783"/>
                  </a:lnTo>
                  <a:lnTo>
                    <a:pt x="70618" y="1375451"/>
                  </a:lnTo>
                  <a:lnTo>
                    <a:pt x="106297" y="1404879"/>
                  </a:lnTo>
                  <a:lnTo>
                    <a:pt x="147245" y="1427099"/>
                  </a:lnTo>
                  <a:lnTo>
                    <a:pt x="192491" y="1441142"/>
                  </a:lnTo>
                  <a:lnTo>
                    <a:pt x="241066" y="1446038"/>
                  </a:lnTo>
                  <a:lnTo>
                    <a:pt x="3032912" y="1446038"/>
                  </a:lnTo>
                  <a:lnTo>
                    <a:pt x="3081476" y="1441142"/>
                  </a:lnTo>
                  <a:lnTo>
                    <a:pt x="3126715" y="1427099"/>
                  </a:lnTo>
                  <a:lnTo>
                    <a:pt x="3167658" y="1404879"/>
                  </a:lnTo>
                  <a:lnTo>
                    <a:pt x="3203333" y="1375451"/>
                  </a:lnTo>
                  <a:lnTo>
                    <a:pt x="3232771" y="1339783"/>
                  </a:lnTo>
                  <a:lnTo>
                    <a:pt x="3255000" y="1298845"/>
                  </a:lnTo>
                  <a:lnTo>
                    <a:pt x="3269049" y="1253605"/>
                  </a:lnTo>
                  <a:lnTo>
                    <a:pt x="3273948" y="1205032"/>
                  </a:lnTo>
                  <a:lnTo>
                    <a:pt x="3273948" y="241041"/>
                  </a:lnTo>
                  <a:lnTo>
                    <a:pt x="3269049" y="192470"/>
                  </a:lnTo>
                  <a:lnTo>
                    <a:pt x="3255000" y="147227"/>
                  </a:lnTo>
                  <a:lnTo>
                    <a:pt x="3232771" y="106283"/>
                  </a:lnTo>
                  <a:lnTo>
                    <a:pt x="3203333" y="70608"/>
                  </a:lnTo>
                  <a:lnTo>
                    <a:pt x="3167658" y="41172"/>
                  </a:lnTo>
                  <a:lnTo>
                    <a:pt x="3126715" y="18945"/>
                  </a:lnTo>
                  <a:lnTo>
                    <a:pt x="3081476" y="4898"/>
                  </a:lnTo>
                  <a:lnTo>
                    <a:pt x="3032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115549" y="3009269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0" y="241041"/>
                  </a:moveTo>
                  <a:lnTo>
                    <a:pt x="4898" y="192470"/>
                  </a:lnTo>
                  <a:lnTo>
                    <a:pt x="18948" y="147227"/>
                  </a:lnTo>
                  <a:lnTo>
                    <a:pt x="41178" y="106283"/>
                  </a:lnTo>
                  <a:lnTo>
                    <a:pt x="70618" y="70608"/>
                  </a:lnTo>
                  <a:lnTo>
                    <a:pt x="106297" y="41172"/>
                  </a:lnTo>
                  <a:lnTo>
                    <a:pt x="147245" y="18945"/>
                  </a:lnTo>
                  <a:lnTo>
                    <a:pt x="192491" y="4898"/>
                  </a:lnTo>
                  <a:lnTo>
                    <a:pt x="241066" y="0"/>
                  </a:lnTo>
                  <a:lnTo>
                    <a:pt x="3032912" y="0"/>
                  </a:lnTo>
                  <a:lnTo>
                    <a:pt x="3081476" y="4898"/>
                  </a:lnTo>
                  <a:lnTo>
                    <a:pt x="3126715" y="18945"/>
                  </a:lnTo>
                  <a:lnTo>
                    <a:pt x="3167658" y="41172"/>
                  </a:lnTo>
                  <a:lnTo>
                    <a:pt x="3203333" y="70608"/>
                  </a:lnTo>
                  <a:lnTo>
                    <a:pt x="3232771" y="106283"/>
                  </a:lnTo>
                  <a:lnTo>
                    <a:pt x="3255000" y="147227"/>
                  </a:lnTo>
                  <a:lnTo>
                    <a:pt x="3269049" y="192470"/>
                  </a:lnTo>
                  <a:lnTo>
                    <a:pt x="3273948" y="241041"/>
                  </a:lnTo>
                  <a:lnTo>
                    <a:pt x="3273948" y="1205032"/>
                  </a:lnTo>
                  <a:lnTo>
                    <a:pt x="3269049" y="1253605"/>
                  </a:lnTo>
                  <a:lnTo>
                    <a:pt x="3255000" y="1298845"/>
                  </a:lnTo>
                  <a:lnTo>
                    <a:pt x="3232771" y="1339783"/>
                  </a:lnTo>
                  <a:lnTo>
                    <a:pt x="3203333" y="1375451"/>
                  </a:lnTo>
                  <a:lnTo>
                    <a:pt x="3167658" y="1404879"/>
                  </a:lnTo>
                  <a:lnTo>
                    <a:pt x="3126715" y="1427099"/>
                  </a:lnTo>
                  <a:lnTo>
                    <a:pt x="3081476" y="1441142"/>
                  </a:lnTo>
                  <a:lnTo>
                    <a:pt x="3032912" y="1446038"/>
                  </a:lnTo>
                  <a:lnTo>
                    <a:pt x="241066" y="1446038"/>
                  </a:lnTo>
                  <a:lnTo>
                    <a:pt x="192491" y="1441142"/>
                  </a:lnTo>
                  <a:lnTo>
                    <a:pt x="147245" y="1427099"/>
                  </a:lnTo>
                  <a:lnTo>
                    <a:pt x="106297" y="1404879"/>
                  </a:lnTo>
                  <a:lnTo>
                    <a:pt x="70618" y="1375451"/>
                  </a:lnTo>
                  <a:lnTo>
                    <a:pt x="41178" y="1339783"/>
                  </a:lnTo>
                  <a:lnTo>
                    <a:pt x="18948" y="1298845"/>
                  </a:lnTo>
                  <a:lnTo>
                    <a:pt x="4898" y="1253605"/>
                  </a:lnTo>
                  <a:lnTo>
                    <a:pt x="0" y="1205032"/>
                  </a:lnTo>
                  <a:lnTo>
                    <a:pt x="0" y="241041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28650" y="2990850"/>
            <a:ext cx="3372485" cy="1543050"/>
            <a:chOff x="628650" y="2990850"/>
            <a:chExt cx="3372485" cy="1543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50" y="2990850"/>
              <a:ext cx="3371865" cy="15430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2104" y="3009269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3032805" y="0"/>
                  </a:moveTo>
                  <a:lnTo>
                    <a:pt x="241008" y="0"/>
                  </a:lnTo>
                  <a:lnTo>
                    <a:pt x="192438" y="4898"/>
                  </a:lnTo>
                  <a:lnTo>
                    <a:pt x="147199" y="18945"/>
                  </a:lnTo>
                  <a:lnTo>
                    <a:pt x="106260" y="41172"/>
                  </a:lnTo>
                  <a:lnTo>
                    <a:pt x="70591" y="70608"/>
                  </a:lnTo>
                  <a:lnTo>
                    <a:pt x="41161" y="106283"/>
                  </a:lnTo>
                  <a:lnTo>
                    <a:pt x="18940" y="147227"/>
                  </a:lnTo>
                  <a:lnTo>
                    <a:pt x="4896" y="192470"/>
                  </a:lnTo>
                  <a:lnTo>
                    <a:pt x="0" y="241041"/>
                  </a:lnTo>
                  <a:lnTo>
                    <a:pt x="0" y="1205032"/>
                  </a:lnTo>
                  <a:lnTo>
                    <a:pt x="4896" y="1253605"/>
                  </a:lnTo>
                  <a:lnTo>
                    <a:pt x="18940" y="1298845"/>
                  </a:lnTo>
                  <a:lnTo>
                    <a:pt x="41161" y="1339783"/>
                  </a:lnTo>
                  <a:lnTo>
                    <a:pt x="70591" y="1375451"/>
                  </a:lnTo>
                  <a:lnTo>
                    <a:pt x="106260" y="1404879"/>
                  </a:lnTo>
                  <a:lnTo>
                    <a:pt x="147199" y="1427099"/>
                  </a:lnTo>
                  <a:lnTo>
                    <a:pt x="192438" y="1441142"/>
                  </a:lnTo>
                  <a:lnTo>
                    <a:pt x="241008" y="1446038"/>
                  </a:lnTo>
                  <a:lnTo>
                    <a:pt x="3032805" y="1446038"/>
                  </a:lnTo>
                  <a:lnTo>
                    <a:pt x="3081378" y="1441142"/>
                  </a:lnTo>
                  <a:lnTo>
                    <a:pt x="3126621" y="1427099"/>
                  </a:lnTo>
                  <a:lnTo>
                    <a:pt x="3167564" y="1404879"/>
                  </a:lnTo>
                  <a:lnTo>
                    <a:pt x="3203238" y="1375451"/>
                  </a:lnTo>
                  <a:lnTo>
                    <a:pt x="3232672" y="1339783"/>
                  </a:lnTo>
                  <a:lnTo>
                    <a:pt x="3254897" y="1298845"/>
                  </a:lnTo>
                  <a:lnTo>
                    <a:pt x="3268943" y="1253605"/>
                  </a:lnTo>
                  <a:lnTo>
                    <a:pt x="3273841" y="1205032"/>
                  </a:lnTo>
                  <a:lnTo>
                    <a:pt x="3273841" y="241041"/>
                  </a:lnTo>
                  <a:lnTo>
                    <a:pt x="3268943" y="192470"/>
                  </a:lnTo>
                  <a:lnTo>
                    <a:pt x="3254897" y="147227"/>
                  </a:lnTo>
                  <a:lnTo>
                    <a:pt x="3232672" y="106283"/>
                  </a:lnTo>
                  <a:lnTo>
                    <a:pt x="3203238" y="70608"/>
                  </a:lnTo>
                  <a:lnTo>
                    <a:pt x="3167564" y="41172"/>
                  </a:lnTo>
                  <a:lnTo>
                    <a:pt x="3126621" y="18945"/>
                  </a:lnTo>
                  <a:lnTo>
                    <a:pt x="3081378" y="4898"/>
                  </a:lnTo>
                  <a:lnTo>
                    <a:pt x="30328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2104" y="3009269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0" y="241041"/>
                  </a:moveTo>
                  <a:lnTo>
                    <a:pt x="4896" y="192470"/>
                  </a:lnTo>
                  <a:lnTo>
                    <a:pt x="18940" y="147227"/>
                  </a:lnTo>
                  <a:lnTo>
                    <a:pt x="41161" y="106283"/>
                  </a:lnTo>
                  <a:lnTo>
                    <a:pt x="70591" y="70608"/>
                  </a:lnTo>
                  <a:lnTo>
                    <a:pt x="106260" y="41172"/>
                  </a:lnTo>
                  <a:lnTo>
                    <a:pt x="147199" y="18945"/>
                  </a:lnTo>
                  <a:lnTo>
                    <a:pt x="192438" y="4898"/>
                  </a:lnTo>
                  <a:lnTo>
                    <a:pt x="241008" y="0"/>
                  </a:lnTo>
                  <a:lnTo>
                    <a:pt x="3032805" y="0"/>
                  </a:lnTo>
                  <a:lnTo>
                    <a:pt x="3081378" y="4898"/>
                  </a:lnTo>
                  <a:lnTo>
                    <a:pt x="3126621" y="18945"/>
                  </a:lnTo>
                  <a:lnTo>
                    <a:pt x="3167564" y="41172"/>
                  </a:lnTo>
                  <a:lnTo>
                    <a:pt x="3203238" y="70608"/>
                  </a:lnTo>
                  <a:lnTo>
                    <a:pt x="3232672" y="106283"/>
                  </a:lnTo>
                  <a:lnTo>
                    <a:pt x="3254897" y="147227"/>
                  </a:lnTo>
                  <a:lnTo>
                    <a:pt x="3268943" y="192470"/>
                  </a:lnTo>
                  <a:lnTo>
                    <a:pt x="3273841" y="241041"/>
                  </a:lnTo>
                  <a:lnTo>
                    <a:pt x="3273841" y="1205032"/>
                  </a:lnTo>
                  <a:lnTo>
                    <a:pt x="3268943" y="1253605"/>
                  </a:lnTo>
                  <a:lnTo>
                    <a:pt x="3254897" y="1298845"/>
                  </a:lnTo>
                  <a:lnTo>
                    <a:pt x="3232672" y="1339783"/>
                  </a:lnTo>
                  <a:lnTo>
                    <a:pt x="3203238" y="1375451"/>
                  </a:lnTo>
                  <a:lnTo>
                    <a:pt x="3167564" y="1404879"/>
                  </a:lnTo>
                  <a:lnTo>
                    <a:pt x="3126621" y="1427099"/>
                  </a:lnTo>
                  <a:lnTo>
                    <a:pt x="3081378" y="1441142"/>
                  </a:lnTo>
                  <a:lnTo>
                    <a:pt x="3032805" y="1446038"/>
                  </a:lnTo>
                  <a:lnTo>
                    <a:pt x="241008" y="1446038"/>
                  </a:lnTo>
                  <a:lnTo>
                    <a:pt x="192438" y="1441142"/>
                  </a:lnTo>
                  <a:lnTo>
                    <a:pt x="147199" y="1427099"/>
                  </a:lnTo>
                  <a:lnTo>
                    <a:pt x="106260" y="1404879"/>
                  </a:lnTo>
                  <a:lnTo>
                    <a:pt x="70591" y="1375451"/>
                  </a:lnTo>
                  <a:lnTo>
                    <a:pt x="41161" y="1339783"/>
                  </a:lnTo>
                  <a:lnTo>
                    <a:pt x="18940" y="1298845"/>
                  </a:lnTo>
                  <a:lnTo>
                    <a:pt x="4896" y="1253605"/>
                  </a:lnTo>
                  <a:lnTo>
                    <a:pt x="0" y="1205032"/>
                  </a:lnTo>
                  <a:lnTo>
                    <a:pt x="0" y="24104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147" y="3379878"/>
              <a:ext cx="771079" cy="771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8269" y="3379878"/>
              <a:ext cx="771079" cy="771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300" y="3379878"/>
              <a:ext cx="771079" cy="77107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4535" y="3384932"/>
            <a:ext cx="813041" cy="81304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8138" y="3384932"/>
            <a:ext cx="813041" cy="81304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1192" y="3384932"/>
            <a:ext cx="813041" cy="81304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66342" y="4561840"/>
            <a:ext cx="115785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3072" y="4553584"/>
            <a:ext cx="141312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Database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6776" y="1321912"/>
            <a:ext cx="943763" cy="84297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474978" y="2233609"/>
            <a:ext cx="9540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</a:p>
        </p:txBody>
      </p:sp>
      <p:sp>
        <p:nvSpPr>
          <p:cNvPr id="21" name="object 21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5369" y="1374751"/>
            <a:ext cx="822180" cy="8221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237482" y="2233609"/>
            <a:ext cx="104558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Application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1224F51F-2B93-F455-172B-0193A2D111A8}"/>
              </a:ext>
            </a:extLst>
          </p:cNvPr>
          <p:cNvSpPr txBox="1"/>
          <p:nvPr/>
        </p:nvSpPr>
        <p:spPr>
          <a:xfrm>
            <a:off x="6386578" y="1618942"/>
            <a:ext cx="822179" cy="4828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5.7</a:t>
            </a:r>
            <a:endParaRPr sz="11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MySQL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4.7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33975" y="2857500"/>
            <a:ext cx="3362960" cy="1543050"/>
            <a:chOff x="5133975" y="2857500"/>
            <a:chExt cx="3362960" cy="1543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975" y="2857500"/>
              <a:ext cx="3362337" cy="1543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2521" y="2879085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3032881" y="0"/>
                  </a:moveTo>
                  <a:lnTo>
                    <a:pt x="241035" y="0"/>
                  </a:lnTo>
                  <a:lnTo>
                    <a:pt x="192471" y="4898"/>
                  </a:lnTo>
                  <a:lnTo>
                    <a:pt x="147232" y="18947"/>
                  </a:lnTo>
                  <a:lnTo>
                    <a:pt x="106290" y="41176"/>
                  </a:lnTo>
                  <a:lnTo>
                    <a:pt x="70614" y="70614"/>
                  </a:lnTo>
                  <a:lnTo>
                    <a:pt x="41176" y="106291"/>
                  </a:lnTo>
                  <a:lnTo>
                    <a:pt x="18948" y="147237"/>
                  </a:lnTo>
                  <a:lnTo>
                    <a:pt x="4898" y="192482"/>
                  </a:lnTo>
                  <a:lnTo>
                    <a:pt x="0" y="241054"/>
                  </a:lnTo>
                  <a:lnTo>
                    <a:pt x="0" y="1205042"/>
                  </a:lnTo>
                  <a:lnTo>
                    <a:pt x="4898" y="1253612"/>
                  </a:lnTo>
                  <a:lnTo>
                    <a:pt x="18948" y="1298851"/>
                  </a:lnTo>
                  <a:lnTo>
                    <a:pt x="41176" y="1339789"/>
                  </a:lnTo>
                  <a:lnTo>
                    <a:pt x="70614" y="1375458"/>
                  </a:lnTo>
                  <a:lnTo>
                    <a:pt x="106290" y="1404888"/>
                  </a:lnTo>
                  <a:lnTo>
                    <a:pt x="147232" y="1427110"/>
                  </a:lnTo>
                  <a:lnTo>
                    <a:pt x="192471" y="1441153"/>
                  </a:lnTo>
                  <a:lnTo>
                    <a:pt x="241035" y="1446050"/>
                  </a:lnTo>
                  <a:lnTo>
                    <a:pt x="3032881" y="1446050"/>
                  </a:lnTo>
                  <a:lnTo>
                    <a:pt x="3081449" y="1441153"/>
                  </a:lnTo>
                  <a:lnTo>
                    <a:pt x="3126678" y="1427110"/>
                  </a:lnTo>
                  <a:lnTo>
                    <a:pt x="3167602" y="1404888"/>
                  </a:lnTo>
                  <a:lnTo>
                    <a:pt x="3203253" y="1375458"/>
                  </a:lnTo>
                  <a:lnTo>
                    <a:pt x="3232665" y="1339789"/>
                  </a:lnTo>
                  <a:lnTo>
                    <a:pt x="3254871" y="1298851"/>
                  </a:lnTo>
                  <a:lnTo>
                    <a:pt x="3268903" y="1253612"/>
                  </a:lnTo>
                  <a:lnTo>
                    <a:pt x="3273795" y="1205042"/>
                  </a:lnTo>
                  <a:lnTo>
                    <a:pt x="3273795" y="241054"/>
                  </a:lnTo>
                  <a:lnTo>
                    <a:pt x="3268903" y="192482"/>
                  </a:lnTo>
                  <a:lnTo>
                    <a:pt x="3254871" y="147237"/>
                  </a:lnTo>
                  <a:lnTo>
                    <a:pt x="3232665" y="106291"/>
                  </a:lnTo>
                  <a:lnTo>
                    <a:pt x="3203253" y="70614"/>
                  </a:lnTo>
                  <a:lnTo>
                    <a:pt x="3167602" y="41176"/>
                  </a:lnTo>
                  <a:lnTo>
                    <a:pt x="3126678" y="18947"/>
                  </a:lnTo>
                  <a:lnTo>
                    <a:pt x="3081449" y="4898"/>
                  </a:lnTo>
                  <a:lnTo>
                    <a:pt x="3032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152521" y="2879085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59" h="1446529">
                  <a:moveTo>
                    <a:pt x="0" y="241054"/>
                  </a:moveTo>
                  <a:lnTo>
                    <a:pt x="4898" y="192482"/>
                  </a:lnTo>
                  <a:lnTo>
                    <a:pt x="18948" y="147237"/>
                  </a:lnTo>
                  <a:lnTo>
                    <a:pt x="41176" y="106291"/>
                  </a:lnTo>
                  <a:lnTo>
                    <a:pt x="70614" y="70614"/>
                  </a:lnTo>
                  <a:lnTo>
                    <a:pt x="106290" y="41176"/>
                  </a:lnTo>
                  <a:lnTo>
                    <a:pt x="147232" y="18947"/>
                  </a:lnTo>
                  <a:lnTo>
                    <a:pt x="192471" y="4898"/>
                  </a:lnTo>
                  <a:lnTo>
                    <a:pt x="241035" y="0"/>
                  </a:lnTo>
                  <a:lnTo>
                    <a:pt x="3032881" y="0"/>
                  </a:lnTo>
                  <a:lnTo>
                    <a:pt x="3081449" y="4898"/>
                  </a:lnTo>
                  <a:lnTo>
                    <a:pt x="3126678" y="18947"/>
                  </a:lnTo>
                  <a:lnTo>
                    <a:pt x="3167602" y="41176"/>
                  </a:lnTo>
                  <a:lnTo>
                    <a:pt x="3203253" y="70614"/>
                  </a:lnTo>
                  <a:lnTo>
                    <a:pt x="3232665" y="106291"/>
                  </a:lnTo>
                  <a:lnTo>
                    <a:pt x="3254871" y="147237"/>
                  </a:lnTo>
                  <a:lnTo>
                    <a:pt x="3268903" y="192482"/>
                  </a:lnTo>
                  <a:lnTo>
                    <a:pt x="3273795" y="241054"/>
                  </a:lnTo>
                  <a:lnTo>
                    <a:pt x="3273795" y="1205042"/>
                  </a:lnTo>
                  <a:lnTo>
                    <a:pt x="3268903" y="1253612"/>
                  </a:lnTo>
                  <a:lnTo>
                    <a:pt x="3254871" y="1298851"/>
                  </a:lnTo>
                  <a:lnTo>
                    <a:pt x="3232665" y="1339789"/>
                  </a:lnTo>
                  <a:lnTo>
                    <a:pt x="3203253" y="1375458"/>
                  </a:lnTo>
                  <a:lnTo>
                    <a:pt x="3167602" y="1404888"/>
                  </a:lnTo>
                  <a:lnTo>
                    <a:pt x="3126678" y="1427110"/>
                  </a:lnTo>
                  <a:lnTo>
                    <a:pt x="3081449" y="1441153"/>
                  </a:lnTo>
                  <a:lnTo>
                    <a:pt x="3032881" y="1446050"/>
                  </a:lnTo>
                  <a:lnTo>
                    <a:pt x="241035" y="1446050"/>
                  </a:lnTo>
                  <a:lnTo>
                    <a:pt x="192471" y="1441153"/>
                  </a:lnTo>
                  <a:lnTo>
                    <a:pt x="147232" y="1427110"/>
                  </a:lnTo>
                  <a:lnTo>
                    <a:pt x="106290" y="1404888"/>
                  </a:lnTo>
                  <a:lnTo>
                    <a:pt x="70614" y="1375458"/>
                  </a:lnTo>
                  <a:lnTo>
                    <a:pt x="41176" y="1339789"/>
                  </a:lnTo>
                  <a:lnTo>
                    <a:pt x="18948" y="1298851"/>
                  </a:lnTo>
                  <a:lnTo>
                    <a:pt x="4898" y="1253612"/>
                  </a:lnTo>
                  <a:lnTo>
                    <a:pt x="0" y="1205042"/>
                  </a:lnTo>
                  <a:lnTo>
                    <a:pt x="0" y="241054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7003" y="3114851"/>
              <a:ext cx="503377" cy="5033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6077" y="3118280"/>
              <a:ext cx="503377" cy="5033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717" y="3110788"/>
              <a:ext cx="503377" cy="5033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153" y="3267965"/>
              <a:ext cx="609078" cy="6090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3040" y="3277566"/>
              <a:ext cx="609078" cy="6090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3816" y="3277566"/>
              <a:ext cx="609078" cy="60907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66750" y="2857500"/>
            <a:ext cx="3372485" cy="1543050"/>
            <a:chOff x="666750" y="2857500"/>
            <a:chExt cx="3372485" cy="15430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750" y="2857500"/>
              <a:ext cx="3371865" cy="15430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9049" y="2879085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3032802" y="0"/>
                  </a:moveTo>
                  <a:lnTo>
                    <a:pt x="241008" y="0"/>
                  </a:lnTo>
                  <a:lnTo>
                    <a:pt x="192434" y="4898"/>
                  </a:lnTo>
                  <a:lnTo>
                    <a:pt x="147194" y="18947"/>
                  </a:lnTo>
                  <a:lnTo>
                    <a:pt x="106255" y="41176"/>
                  </a:lnTo>
                  <a:lnTo>
                    <a:pt x="70587" y="70614"/>
                  </a:lnTo>
                  <a:lnTo>
                    <a:pt x="41158" y="106291"/>
                  </a:lnTo>
                  <a:lnTo>
                    <a:pt x="18938" y="147237"/>
                  </a:lnTo>
                  <a:lnTo>
                    <a:pt x="4896" y="192482"/>
                  </a:lnTo>
                  <a:lnTo>
                    <a:pt x="0" y="241054"/>
                  </a:lnTo>
                  <a:lnTo>
                    <a:pt x="0" y="1205042"/>
                  </a:lnTo>
                  <a:lnTo>
                    <a:pt x="4896" y="1253612"/>
                  </a:lnTo>
                  <a:lnTo>
                    <a:pt x="18938" y="1298851"/>
                  </a:lnTo>
                  <a:lnTo>
                    <a:pt x="41158" y="1339789"/>
                  </a:lnTo>
                  <a:lnTo>
                    <a:pt x="70587" y="1375458"/>
                  </a:lnTo>
                  <a:lnTo>
                    <a:pt x="106255" y="1404888"/>
                  </a:lnTo>
                  <a:lnTo>
                    <a:pt x="147194" y="1427110"/>
                  </a:lnTo>
                  <a:lnTo>
                    <a:pt x="192434" y="1441153"/>
                  </a:lnTo>
                  <a:lnTo>
                    <a:pt x="241008" y="1446050"/>
                  </a:lnTo>
                  <a:lnTo>
                    <a:pt x="3032802" y="1446050"/>
                  </a:lnTo>
                  <a:lnTo>
                    <a:pt x="3081376" y="1441153"/>
                  </a:lnTo>
                  <a:lnTo>
                    <a:pt x="3126623" y="1427110"/>
                  </a:lnTo>
                  <a:lnTo>
                    <a:pt x="3167571" y="1404888"/>
                  </a:lnTo>
                  <a:lnTo>
                    <a:pt x="3203250" y="1375458"/>
                  </a:lnTo>
                  <a:lnTo>
                    <a:pt x="3232690" y="1339789"/>
                  </a:lnTo>
                  <a:lnTo>
                    <a:pt x="3254920" y="1298851"/>
                  </a:lnTo>
                  <a:lnTo>
                    <a:pt x="3268970" y="1253612"/>
                  </a:lnTo>
                  <a:lnTo>
                    <a:pt x="3273868" y="1205042"/>
                  </a:lnTo>
                  <a:lnTo>
                    <a:pt x="3273868" y="241054"/>
                  </a:lnTo>
                  <a:lnTo>
                    <a:pt x="3268970" y="192482"/>
                  </a:lnTo>
                  <a:lnTo>
                    <a:pt x="3254920" y="147237"/>
                  </a:lnTo>
                  <a:lnTo>
                    <a:pt x="3232690" y="106291"/>
                  </a:lnTo>
                  <a:lnTo>
                    <a:pt x="3203250" y="70614"/>
                  </a:lnTo>
                  <a:lnTo>
                    <a:pt x="3167571" y="41176"/>
                  </a:lnTo>
                  <a:lnTo>
                    <a:pt x="3126623" y="18947"/>
                  </a:lnTo>
                  <a:lnTo>
                    <a:pt x="3081376" y="4898"/>
                  </a:lnTo>
                  <a:lnTo>
                    <a:pt x="3032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89049" y="2879085"/>
              <a:ext cx="3274060" cy="1446530"/>
            </a:xfrm>
            <a:custGeom>
              <a:avLst/>
              <a:gdLst/>
              <a:ahLst/>
              <a:cxnLst/>
              <a:rect l="l" t="t" r="r" b="b"/>
              <a:pathLst>
                <a:path w="3274060" h="1446529">
                  <a:moveTo>
                    <a:pt x="0" y="241054"/>
                  </a:moveTo>
                  <a:lnTo>
                    <a:pt x="4896" y="192482"/>
                  </a:lnTo>
                  <a:lnTo>
                    <a:pt x="18938" y="147237"/>
                  </a:lnTo>
                  <a:lnTo>
                    <a:pt x="41158" y="106291"/>
                  </a:lnTo>
                  <a:lnTo>
                    <a:pt x="70587" y="70614"/>
                  </a:lnTo>
                  <a:lnTo>
                    <a:pt x="106255" y="41176"/>
                  </a:lnTo>
                  <a:lnTo>
                    <a:pt x="147194" y="18947"/>
                  </a:lnTo>
                  <a:lnTo>
                    <a:pt x="192434" y="4898"/>
                  </a:lnTo>
                  <a:lnTo>
                    <a:pt x="241008" y="0"/>
                  </a:lnTo>
                  <a:lnTo>
                    <a:pt x="3032802" y="0"/>
                  </a:lnTo>
                  <a:lnTo>
                    <a:pt x="3081376" y="4898"/>
                  </a:lnTo>
                  <a:lnTo>
                    <a:pt x="3126623" y="18947"/>
                  </a:lnTo>
                  <a:lnTo>
                    <a:pt x="3167571" y="41176"/>
                  </a:lnTo>
                  <a:lnTo>
                    <a:pt x="3203250" y="70614"/>
                  </a:lnTo>
                  <a:lnTo>
                    <a:pt x="3232690" y="106291"/>
                  </a:lnTo>
                  <a:lnTo>
                    <a:pt x="3254920" y="147237"/>
                  </a:lnTo>
                  <a:lnTo>
                    <a:pt x="3268970" y="192482"/>
                  </a:lnTo>
                  <a:lnTo>
                    <a:pt x="3273868" y="241054"/>
                  </a:lnTo>
                  <a:lnTo>
                    <a:pt x="3273868" y="1205042"/>
                  </a:lnTo>
                  <a:lnTo>
                    <a:pt x="3268970" y="1253612"/>
                  </a:lnTo>
                  <a:lnTo>
                    <a:pt x="3254920" y="1298851"/>
                  </a:lnTo>
                  <a:lnTo>
                    <a:pt x="3232690" y="1339789"/>
                  </a:lnTo>
                  <a:lnTo>
                    <a:pt x="3203250" y="1375458"/>
                  </a:lnTo>
                  <a:lnTo>
                    <a:pt x="3167571" y="1404888"/>
                  </a:lnTo>
                  <a:lnTo>
                    <a:pt x="3126623" y="1427110"/>
                  </a:lnTo>
                  <a:lnTo>
                    <a:pt x="3081376" y="1441153"/>
                  </a:lnTo>
                  <a:lnTo>
                    <a:pt x="3032802" y="1446050"/>
                  </a:lnTo>
                  <a:lnTo>
                    <a:pt x="241008" y="1446050"/>
                  </a:lnTo>
                  <a:lnTo>
                    <a:pt x="192434" y="1441153"/>
                  </a:lnTo>
                  <a:lnTo>
                    <a:pt x="147194" y="1427110"/>
                  </a:lnTo>
                  <a:lnTo>
                    <a:pt x="106255" y="1404888"/>
                  </a:lnTo>
                  <a:lnTo>
                    <a:pt x="70587" y="1375458"/>
                  </a:lnTo>
                  <a:lnTo>
                    <a:pt x="41158" y="1339789"/>
                  </a:lnTo>
                  <a:lnTo>
                    <a:pt x="18938" y="1298851"/>
                  </a:lnTo>
                  <a:lnTo>
                    <a:pt x="4896" y="1253612"/>
                  </a:lnTo>
                  <a:lnTo>
                    <a:pt x="0" y="1205042"/>
                  </a:lnTo>
                  <a:lnTo>
                    <a:pt x="0" y="24105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7420" y="3153433"/>
              <a:ext cx="508229" cy="5082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8736" y="3153460"/>
              <a:ext cx="507821" cy="5078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163" y="3153384"/>
              <a:ext cx="542443" cy="5424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0913" y="3284223"/>
              <a:ext cx="645755" cy="6457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8538" y="3284223"/>
              <a:ext cx="645755" cy="6457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305" y="3284223"/>
              <a:ext cx="645755" cy="6457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855" y="3471940"/>
              <a:ext cx="771079" cy="7710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925" y="3471940"/>
              <a:ext cx="771079" cy="7710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7085" y="3471940"/>
              <a:ext cx="771079" cy="77107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5873" y="3471940"/>
            <a:ext cx="712317" cy="71231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7320" y="3471940"/>
            <a:ext cx="712317" cy="71231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254" y="3471940"/>
            <a:ext cx="712317" cy="71231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916812" y="4431347"/>
            <a:ext cx="151218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5.7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3697" y="4431347"/>
            <a:ext cx="170787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Database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4.7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Servers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6776" y="1321912"/>
            <a:ext cx="943763" cy="84297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474978" y="2233609"/>
            <a:ext cx="10302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</a:p>
        </p:txBody>
      </p:sp>
      <p:sp>
        <p:nvSpPr>
          <p:cNvPr id="33" name="object 33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35369" y="1374751"/>
            <a:ext cx="822180" cy="82218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237483" y="2233609"/>
            <a:ext cx="96621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Application</a:t>
            </a: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EE1CCA0-7C68-202E-0ACD-E2496283063B}"/>
              </a:ext>
            </a:extLst>
          </p:cNvPr>
          <p:cNvSpPr txBox="1"/>
          <p:nvPr/>
        </p:nvSpPr>
        <p:spPr>
          <a:xfrm>
            <a:off x="6386578" y="1618942"/>
            <a:ext cx="822179" cy="4828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PHP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5.7</a:t>
            </a:r>
            <a:endParaRPr sz="110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MySQL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4.7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28835"/>
            <a:ext cx="5846132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What is Configuration Management?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350" y="904875"/>
            <a:ext cx="7230109" cy="1085850"/>
            <a:chOff x="895350" y="904875"/>
            <a:chExt cx="7230109" cy="108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04875"/>
              <a:ext cx="7229490" cy="1085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6911" y="918850"/>
              <a:ext cx="7134859" cy="998219"/>
            </a:xfrm>
            <a:custGeom>
              <a:avLst/>
              <a:gdLst/>
              <a:ahLst/>
              <a:cxnLst/>
              <a:rect l="l" t="t" r="r" b="b"/>
              <a:pathLst>
                <a:path w="7134859" h="998219">
                  <a:moveTo>
                    <a:pt x="6968020" y="0"/>
                  </a:moveTo>
                  <a:lnTo>
                    <a:pt x="166378" y="0"/>
                  </a:lnTo>
                  <a:lnTo>
                    <a:pt x="122147" y="5936"/>
                  </a:lnTo>
                  <a:lnTo>
                    <a:pt x="82402" y="22695"/>
                  </a:lnTo>
                  <a:lnTo>
                    <a:pt x="48729" y="48695"/>
                  </a:lnTo>
                  <a:lnTo>
                    <a:pt x="22714" y="82359"/>
                  </a:lnTo>
                  <a:lnTo>
                    <a:pt x="5942" y="122106"/>
                  </a:lnTo>
                  <a:lnTo>
                    <a:pt x="0" y="166359"/>
                  </a:lnTo>
                  <a:lnTo>
                    <a:pt x="0" y="831829"/>
                  </a:lnTo>
                  <a:lnTo>
                    <a:pt x="5942" y="876084"/>
                  </a:lnTo>
                  <a:lnTo>
                    <a:pt x="22714" y="915838"/>
                  </a:lnTo>
                  <a:lnTo>
                    <a:pt x="48729" y="949509"/>
                  </a:lnTo>
                  <a:lnTo>
                    <a:pt x="82402" y="975516"/>
                  </a:lnTo>
                  <a:lnTo>
                    <a:pt x="122147" y="992280"/>
                  </a:lnTo>
                  <a:lnTo>
                    <a:pt x="166378" y="998219"/>
                  </a:lnTo>
                  <a:lnTo>
                    <a:pt x="6968020" y="998219"/>
                  </a:lnTo>
                  <a:lnTo>
                    <a:pt x="7012220" y="992280"/>
                  </a:lnTo>
                  <a:lnTo>
                    <a:pt x="7051953" y="975516"/>
                  </a:lnTo>
                  <a:lnTo>
                    <a:pt x="7085627" y="949509"/>
                  </a:lnTo>
                  <a:lnTo>
                    <a:pt x="7111651" y="915838"/>
                  </a:lnTo>
                  <a:lnTo>
                    <a:pt x="7128432" y="876084"/>
                  </a:lnTo>
                  <a:lnTo>
                    <a:pt x="7134380" y="831829"/>
                  </a:lnTo>
                  <a:lnTo>
                    <a:pt x="7134380" y="166359"/>
                  </a:lnTo>
                  <a:lnTo>
                    <a:pt x="7128432" y="122106"/>
                  </a:lnTo>
                  <a:lnTo>
                    <a:pt x="7111651" y="82359"/>
                  </a:lnTo>
                  <a:lnTo>
                    <a:pt x="7085627" y="48695"/>
                  </a:lnTo>
                  <a:lnTo>
                    <a:pt x="7051953" y="22695"/>
                  </a:lnTo>
                  <a:lnTo>
                    <a:pt x="7012220" y="5936"/>
                  </a:lnTo>
                  <a:lnTo>
                    <a:pt x="6968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16911" y="918850"/>
              <a:ext cx="7134859" cy="998219"/>
            </a:xfrm>
            <a:custGeom>
              <a:avLst/>
              <a:gdLst/>
              <a:ahLst/>
              <a:cxnLst/>
              <a:rect l="l" t="t" r="r" b="b"/>
              <a:pathLst>
                <a:path w="7134859" h="998219">
                  <a:moveTo>
                    <a:pt x="0" y="166359"/>
                  </a:moveTo>
                  <a:lnTo>
                    <a:pt x="5942" y="122106"/>
                  </a:lnTo>
                  <a:lnTo>
                    <a:pt x="22714" y="82359"/>
                  </a:lnTo>
                  <a:lnTo>
                    <a:pt x="48729" y="48695"/>
                  </a:lnTo>
                  <a:lnTo>
                    <a:pt x="82402" y="22695"/>
                  </a:lnTo>
                  <a:lnTo>
                    <a:pt x="122147" y="5936"/>
                  </a:lnTo>
                  <a:lnTo>
                    <a:pt x="166378" y="0"/>
                  </a:lnTo>
                  <a:lnTo>
                    <a:pt x="6968020" y="0"/>
                  </a:lnTo>
                  <a:lnTo>
                    <a:pt x="7012220" y="5936"/>
                  </a:lnTo>
                  <a:lnTo>
                    <a:pt x="7051953" y="22695"/>
                  </a:lnTo>
                  <a:lnTo>
                    <a:pt x="7085627" y="48695"/>
                  </a:lnTo>
                  <a:lnTo>
                    <a:pt x="7111651" y="82359"/>
                  </a:lnTo>
                  <a:lnTo>
                    <a:pt x="7128432" y="122106"/>
                  </a:lnTo>
                  <a:lnTo>
                    <a:pt x="7134380" y="166359"/>
                  </a:lnTo>
                  <a:lnTo>
                    <a:pt x="7134380" y="831829"/>
                  </a:lnTo>
                  <a:lnTo>
                    <a:pt x="7128432" y="876084"/>
                  </a:lnTo>
                  <a:lnTo>
                    <a:pt x="7111651" y="915838"/>
                  </a:lnTo>
                  <a:lnTo>
                    <a:pt x="7085627" y="949509"/>
                  </a:lnTo>
                  <a:lnTo>
                    <a:pt x="7051953" y="975516"/>
                  </a:lnTo>
                  <a:lnTo>
                    <a:pt x="7012220" y="992280"/>
                  </a:lnTo>
                  <a:lnTo>
                    <a:pt x="6968020" y="998219"/>
                  </a:lnTo>
                  <a:lnTo>
                    <a:pt x="166378" y="998219"/>
                  </a:lnTo>
                  <a:lnTo>
                    <a:pt x="122147" y="992280"/>
                  </a:lnTo>
                  <a:lnTo>
                    <a:pt x="82402" y="975516"/>
                  </a:lnTo>
                  <a:lnTo>
                    <a:pt x="48729" y="949509"/>
                  </a:lnTo>
                  <a:lnTo>
                    <a:pt x="22714" y="915838"/>
                  </a:lnTo>
                  <a:lnTo>
                    <a:pt x="5942" y="876084"/>
                  </a:lnTo>
                  <a:lnTo>
                    <a:pt x="0" y="831829"/>
                  </a:lnTo>
                  <a:lnTo>
                    <a:pt x="0" y="16635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Configuration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Management?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8994" y="1097212"/>
            <a:ext cx="6287135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5200"/>
              </a:lnSpc>
              <a:spcBef>
                <a:spcPts val="50"/>
              </a:spcBef>
            </a:pP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Configuration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management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is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systems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engineering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process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for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establishing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and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maintaining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consistency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of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product's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performance,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functional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and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physical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attributes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with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its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requirements,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design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and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operational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information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throughout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its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50" dirty="0">
                <a:solidFill>
                  <a:srgbClr val="212121"/>
                </a:solidFill>
                <a:latin typeface="Lucida grande" panose="020B0600040502020204"/>
                <a:cs typeface="Calibri"/>
              </a:rPr>
              <a:t>life.</a:t>
            </a:r>
            <a:endParaRPr sz="12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096"/>
            <a:ext cx="9144000" cy="5137785"/>
            <a:chOff x="0" y="6096"/>
            <a:chExt cx="9144000" cy="51377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287" y="2643253"/>
              <a:ext cx="1581402" cy="15814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096"/>
              <a:ext cx="9143999" cy="5137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1263</Words>
  <Application>Microsoft Office PowerPoint</Application>
  <PresentationFormat>On-screen Show (16:9)</PresentationFormat>
  <Paragraphs>269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Lucida Grande</vt:lpstr>
      <vt:lpstr>Lucida Grande</vt:lpstr>
      <vt:lpstr>Office Theme</vt:lpstr>
      <vt:lpstr>PowerPoint Presentation</vt:lpstr>
      <vt:lpstr>Agenda</vt:lpstr>
      <vt:lpstr>Why Configuration Management?</vt:lpstr>
      <vt:lpstr>Why Configuration Management?</vt:lpstr>
      <vt:lpstr>Why Configuration Management?</vt:lpstr>
      <vt:lpstr>Why Configuration Management?</vt:lpstr>
      <vt:lpstr>Why Configuration Management?</vt:lpstr>
      <vt:lpstr>What is Configuration Management?</vt:lpstr>
      <vt:lpstr>What is Configuration Management?</vt:lpstr>
      <vt:lpstr>What is Configuration Management?</vt:lpstr>
      <vt:lpstr>Configuration Management Features</vt:lpstr>
      <vt:lpstr>Configuration Management Tools</vt:lpstr>
      <vt:lpstr>Types of Configuration Management Tools</vt:lpstr>
      <vt:lpstr>Types of Configuration Management Tools</vt:lpstr>
      <vt:lpstr>What is Puppet?</vt:lpstr>
      <vt:lpstr>What is Puppet?</vt:lpstr>
      <vt:lpstr>Key Features of Puppet</vt:lpstr>
      <vt:lpstr>Puppet Architecture</vt:lpstr>
      <vt:lpstr>Puppet Architecture</vt:lpstr>
      <vt:lpstr>Puppet Architecture: SSL Connection</vt:lpstr>
      <vt:lpstr>Setting up Puppet Master–Slave on AWS</vt:lpstr>
      <vt:lpstr>Code Basics for Puppet</vt:lpstr>
      <vt:lpstr>Code Basics for Puppet</vt:lpstr>
      <vt:lpstr>Code Basics for Puppet: Resource Example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Applying Configuration Using Modules</vt:lpstr>
      <vt:lpstr>PowerPoint Presentation</vt:lpstr>
      <vt:lpstr>What are Classes?</vt:lpstr>
      <vt:lpstr>Hands-on: Applying Configuration Using Modules</vt:lpstr>
      <vt:lpstr>Hands-on: Invoking Module’s Classes Based on Node Names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18</cp:revision>
  <dcterms:created xsi:type="dcterms:W3CDTF">2025-03-27T10:10:34Z</dcterms:created>
  <dcterms:modified xsi:type="dcterms:W3CDTF">2025-03-28T14:03:40Z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2025-03-27T00:00:00Z</vt:filetime>
  </property>
  <property fmtid="{D5CDD505-2E9C-101B-9397-08002B2CF9AE}" pid="4" name="Producer">
    <vt:lpwstr>iLovePDF</vt:lpwstr>
  </property>
</Properties>
</file>