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638" y="230118"/>
            <a:ext cx="6995159" cy="598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65" y="1143358"/>
            <a:ext cx="4055408" cy="55356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57731" y="1502041"/>
            <a:ext cx="3011170" cy="4638040"/>
          </a:xfrm>
          <a:custGeom>
            <a:avLst/>
            <a:gdLst/>
            <a:ahLst/>
            <a:cxnLst/>
            <a:rect l="l" t="t" r="r" b="b"/>
            <a:pathLst>
              <a:path w="3011170" h="4638040">
                <a:moveTo>
                  <a:pt x="3011170" y="793927"/>
                </a:moveTo>
                <a:lnTo>
                  <a:pt x="2454021" y="793927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lnTo>
                  <a:pt x="35674" y="3843528"/>
                </a:lnTo>
                <a:lnTo>
                  <a:pt x="35674" y="4637456"/>
                </a:lnTo>
                <a:lnTo>
                  <a:pt x="3011170" y="4637456"/>
                </a:lnTo>
                <a:lnTo>
                  <a:pt x="3011170" y="793927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1830" y="1969130"/>
            <a:ext cx="4798060" cy="1489075"/>
          </a:xfrm>
          <a:custGeom>
            <a:avLst/>
            <a:gdLst/>
            <a:ahLst/>
            <a:cxnLst/>
            <a:rect l="l" t="t" r="r" b="b"/>
            <a:pathLst>
              <a:path w="4798060" h="1489075">
                <a:moveTo>
                  <a:pt x="0" y="1488947"/>
                </a:moveTo>
                <a:lnTo>
                  <a:pt x="4797948" y="1488947"/>
                </a:lnTo>
                <a:lnTo>
                  <a:pt x="4797948" y="0"/>
                </a:lnTo>
                <a:lnTo>
                  <a:pt x="0" y="0"/>
                </a:lnTo>
                <a:lnTo>
                  <a:pt x="0" y="1488947"/>
                </a:lnTo>
                <a:close/>
              </a:path>
            </a:pathLst>
          </a:custGeom>
          <a:ln w="28574">
            <a:solidFill>
              <a:srgbClr val="EF7E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15" y="2952750"/>
            <a:ext cx="2867022" cy="13144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2"/>
                </a:lnTo>
                <a:lnTo>
                  <a:pt x="113280" y="20559"/>
                </a:lnTo>
                <a:lnTo>
                  <a:pt x="75741" y="44439"/>
                </a:lnTo>
                <a:lnTo>
                  <a:pt x="44427" y="75769"/>
                </a:lnTo>
                <a:lnTo>
                  <a:pt x="20556" y="113335"/>
                </a:lnTo>
                <a:lnTo>
                  <a:pt x="5341" y="155925"/>
                </a:lnTo>
                <a:lnTo>
                  <a:pt x="0" y="202326"/>
                </a:lnTo>
                <a:lnTo>
                  <a:pt x="0" y="1011183"/>
                </a:lnTo>
                <a:lnTo>
                  <a:pt x="5341" y="1057577"/>
                </a:lnTo>
                <a:lnTo>
                  <a:pt x="20556" y="1100162"/>
                </a:lnTo>
                <a:lnTo>
                  <a:pt x="44427" y="1137726"/>
                </a:lnTo>
                <a:lnTo>
                  <a:pt x="75741" y="1169054"/>
                </a:lnTo>
                <a:lnTo>
                  <a:pt x="113280" y="1192934"/>
                </a:lnTo>
                <a:lnTo>
                  <a:pt x="155829" y="1208151"/>
                </a:lnTo>
                <a:lnTo>
                  <a:pt x="202173" y="1213494"/>
                </a:lnTo>
                <a:lnTo>
                  <a:pt x="2579766" y="1213494"/>
                </a:lnTo>
                <a:lnTo>
                  <a:pt x="2626110" y="1208151"/>
                </a:lnTo>
                <a:lnTo>
                  <a:pt x="2668659" y="1192934"/>
                </a:lnTo>
                <a:lnTo>
                  <a:pt x="2706198" y="1169054"/>
                </a:lnTo>
                <a:lnTo>
                  <a:pt x="2737512" y="1137726"/>
                </a:lnTo>
                <a:lnTo>
                  <a:pt x="2761383" y="1100162"/>
                </a:lnTo>
                <a:lnTo>
                  <a:pt x="2776598" y="1057577"/>
                </a:lnTo>
                <a:lnTo>
                  <a:pt x="2781940" y="1011183"/>
                </a:lnTo>
                <a:lnTo>
                  <a:pt x="2781940" y="202326"/>
                </a:lnTo>
                <a:lnTo>
                  <a:pt x="2776598" y="155925"/>
                </a:lnTo>
                <a:lnTo>
                  <a:pt x="2761383" y="113335"/>
                </a:lnTo>
                <a:lnTo>
                  <a:pt x="2737512" y="75769"/>
                </a:lnTo>
                <a:lnTo>
                  <a:pt x="2706198" y="44439"/>
                </a:lnTo>
                <a:lnTo>
                  <a:pt x="2668659" y="20559"/>
                </a:lnTo>
                <a:lnTo>
                  <a:pt x="2626110" y="5342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326"/>
                </a:moveTo>
                <a:lnTo>
                  <a:pt x="5341" y="155925"/>
                </a:lnTo>
                <a:lnTo>
                  <a:pt x="20556" y="113335"/>
                </a:lnTo>
                <a:lnTo>
                  <a:pt x="44427" y="75769"/>
                </a:lnTo>
                <a:lnTo>
                  <a:pt x="75741" y="44439"/>
                </a:lnTo>
                <a:lnTo>
                  <a:pt x="113280" y="20559"/>
                </a:lnTo>
                <a:lnTo>
                  <a:pt x="155829" y="5342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2"/>
                </a:lnTo>
                <a:lnTo>
                  <a:pt x="2668659" y="20559"/>
                </a:lnTo>
                <a:lnTo>
                  <a:pt x="2706198" y="44439"/>
                </a:lnTo>
                <a:lnTo>
                  <a:pt x="2737512" y="75769"/>
                </a:lnTo>
                <a:lnTo>
                  <a:pt x="2761383" y="113335"/>
                </a:lnTo>
                <a:lnTo>
                  <a:pt x="2776598" y="155925"/>
                </a:lnTo>
                <a:lnTo>
                  <a:pt x="2781940" y="202326"/>
                </a:lnTo>
                <a:lnTo>
                  <a:pt x="2781940" y="1011183"/>
                </a:lnTo>
                <a:lnTo>
                  <a:pt x="2776598" y="1057577"/>
                </a:lnTo>
                <a:lnTo>
                  <a:pt x="2761383" y="1100162"/>
                </a:lnTo>
                <a:lnTo>
                  <a:pt x="2737512" y="1137726"/>
                </a:lnTo>
                <a:lnTo>
                  <a:pt x="2706198" y="1169054"/>
                </a:lnTo>
                <a:lnTo>
                  <a:pt x="2668659" y="1192934"/>
                </a:lnTo>
                <a:lnTo>
                  <a:pt x="2626110" y="1208151"/>
                </a:lnTo>
                <a:lnTo>
                  <a:pt x="2579766" y="1213494"/>
                </a:lnTo>
                <a:lnTo>
                  <a:pt x="202173" y="1213494"/>
                </a:lnTo>
                <a:lnTo>
                  <a:pt x="155829" y="1208151"/>
                </a:lnTo>
                <a:lnTo>
                  <a:pt x="113280" y="1192934"/>
                </a:lnTo>
                <a:lnTo>
                  <a:pt x="75741" y="1169054"/>
                </a:lnTo>
                <a:lnTo>
                  <a:pt x="44427" y="1137726"/>
                </a:lnTo>
                <a:lnTo>
                  <a:pt x="20556" y="1100162"/>
                </a:lnTo>
                <a:lnTo>
                  <a:pt x="5341" y="1057577"/>
                </a:lnTo>
                <a:lnTo>
                  <a:pt x="0" y="1011183"/>
                </a:lnTo>
                <a:lnTo>
                  <a:pt x="0" y="202326"/>
                </a:lnTo>
                <a:close/>
              </a:path>
            </a:pathLst>
          </a:custGeom>
          <a:ln w="12701">
            <a:solidFill>
              <a:srgbClr val="EF7E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638" y="230118"/>
            <a:ext cx="8206105" cy="59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921" y="1228723"/>
            <a:ext cx="10829925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 descr="A white arrow in a circle&#10;&#10;AI-generated content may be incorrect.">
            <a:extLst>
              <a:ext uri="{FF2B5EF4-FFF2-40B4-BE49-F238E27FC236}">
                <a16:creationId xmlns:a16="http://schemas.microsoft.com/office/drawing/2014/main" id="{AE216309-FDB7-E987-F239-1CF0DB9BF25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73318"/>
            <a:ext cx="2278351" cy="364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4.png"/><Relationship Id="rId7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29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8.png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3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8.png"/><Relationship Id="rId4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8.png"/><Relationship Id="rId4" Type="http://schemas.openxmlformats.org/officeDocument/2006/relationships/image" Target="../media/image133.png"/><Relationship Id="rId9" Type="http://schemas.openxmlformats.org/officeDocument/2006/relationships/image" Target="../media/image1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7.png"/><Relationship Id="rId7" Type="http://schemas.openxmlformats.org/officeDocument/2006/relationships/image" Target="../media/image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7.png"/><Relationship Id="rId7" Type="http://schemas.openxmlformats.org/officeDocument/2006/relationships/image" Target="../media/image15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7.png"/><Relationship Id="rId7" Type="http://schemas.openxmlformats.org/officeDocument/2006/relationships/image" Target="../media/image159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Relationship Id="rId9" Type="http://schemas.openxmlformats.org/officeDocument/2006/relationships/image" Target="../media/image16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3.png"/><Relationship Id="rId7" Type="http://schemas.openxmlformats.org/officeDocument/2006/relationships/image" Target="../media/image17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Relationship Id="rId9" Type="http://schemas.openxmlformats.org/officeDocument/2006/relationships/image" Target="../media/image1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80.png"/><Relationship Id="rId7" Type="http://schemas.openxmlformats.org/officeDocument/2006/relationships/image" Target="../media/image18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Relationship Id="rId9" Type="http://schemas.openxmlformats.org/officeDocument/2006/relationships/image" Target="../media/image1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8.png"/><Relationship Id="rId7" Type="http://schemas.openxmlformats.org/officeDocument/2006/relationships/image" Target="../media/image19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8.png"/><Relationship Id="rId4" Type="http://schemas.openxmlformats.org/officeDocument/2006/relationships/image" Target="../media/image142.png"/><Relationship Id="rId9" Type="http://schemas.openxmlformats.org/officeDocument/2006/relationships/image" Target="../media/image1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42.png"/><Relationship Id="rId7" Type="http://schemas.openxmlformats.org/officeDocument/2006/relationships/image" Target="../media/image19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43200"/>
            <a:ext cx="6007736" cy="16446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30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ea typeface="+mj-ea"/>
                <a:cs typeface="Arial"/>
              </a:rPr>
              <a:t>Introduction to Ansible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5388" y="2174476"/>
            <a:ext cx="5631911" cy="3484401"/>
          </a:xfrm>
          <a:prstGeom prst="rect">
            <a:avLst/>
          </a:prstGeom>
        </p:spPr>
      </p:pic>
      <p:pic>
        <p:nvPicPr>
          <p:cNvPr id="4" name="Picture 3" descr="A white arrow in a circle&#10;&#10;AI-generated content may be incorrect.">
            <a:extLst>
              <a:ext uri="{FF2B5EF4-FFF2-40B4-BE49-F238E27FC236}">
                <a16:creationId xmlns:a16="http://schemas.microsoft.com/office/drawing/2014/main" id="{AFDAF0E2-F945-8AEF-4655-6624786E7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44232"/>
            <a:ext cx="2514600" cy="402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317" y="3200715"/>
            <a:ext cx="5772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ucida Grande" panose="020B0600040502020204"/>
                <a:cs typeface="Calibri"/>
              </a:rPr>
              <a:t>Apple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332" y="3214939"/>
            <a:ext cx="5492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Lucida Grande" panose="020B0600040502020204"/>
                <a:cs typeface="Calibri"/>
              </a:rPr>
              <a:t>NASA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2833" y="3217224"/>
            <a:ext cx="4489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ucida Grande" panose="020B0600040502020204"/>
                <a:cs typeface="Calibri"/>
              </a:rPr>
              <a:t>Intel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670" y="5609904"/>
            <a:ext cx="508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ucida Grande" panose="020B0600040502020204"/>
                <a:cs typeface="Calibri"/>
              </a:rPr>
              <a:t>Cisco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569" y="1788042"/>
            <a:ext cx="1908671" cy="126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5429" y="1609731"/>
            <a:ext cx="1180404" cy="14457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675" y="1639219"/>
            <a:ext cx="1699740" cy="13903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5503" y="4353546"/>
            <a:ext cx="1856865" cy="9804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883" y="4445584"/>
            <a:ext cx="1790319" cy="10061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852" y="5565452"/>
            <a:ext cx="6959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ucida Grande" panose="020B0600040502020204"/>
                <a:cs typeface="Calibri"/>
              </a:rPr>
              <a:t>Twitter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062" y="5609915"/>
            <a:ext cx="1021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ucida Grande" panose="020B0600040502020204"/>
                <a:cs typeface="Calibri"/>
              </a:rPr>
              <a:t>Percussion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6702" y="4517303"/>
            <a:ext cx="2296393" cy="80085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Popularity of Ansible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5402580" cy="15627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How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does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work?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How does Ansible work?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466850"/>
              <a:ext cx="6476984" cy="1076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24533" y="2784140"/>
            <a:ext cx="4951730" cy="3848735"/>
            <a:chOff x="3724533" y="2784140"/>
            <a:chExt cx="4951730" cy="38487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081" y="3429048"/>
              <a:ext cx="2459859" cy="24499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24533" y="2784140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30983" y="3120959"/>
            <a:ext cx="409194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2400" spc="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Management</a:t>
            </a:r>
            <a:endParaRPr sz="2400">
              <a:latin typeface="Lucida Grande" panose="020B0600040502020204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0432" y="3625748"/>
            <a:ext cx="2019933" cy="20199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20849" y="1653218"/>
            <a:ext cx="47078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help</a:t>
            </a:r>
            <a:r>
              <a:rPr sz="1600" spc="-1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spc="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spc="-1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Playbooks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,</a:t>
            </a:r>
            <a:endParaRPr sz="16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which</a:t>
            </a:r>
            <a:r>
              <a:rPr sz="1600" spc="-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600" spc="-10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very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simple</a:t>
            </a:r>
            <a:r>
              <a:rPr sz="1600" spc="-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language,</a:t>
            </a:r>
            <a:r>
              <a:rPr sz="1600" spc="-1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YAML</a:t>
            </a:r>
            <a:endParaRPr sz="16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2750" dirty="0">
                <a:latin typeface="Lucida Grande" panose="020B0600040502020204" pitchFamily="34" charset="0"/>
              </a:rPr>
              <a:t>Problem Statement</a:t>
            </a:r>
            <a:endParaRPr sz="2750" dirty="0">
              <a:latin typeface="Lucida Grande" panose="020B06000405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466850"/>
              <a:ext cx="6476984" cy="1076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36969" y="2784140"/>
            <a:ext cx="4951730" cy="3848735"/>
            <a:chOff x="3736969" y="2784140"/>
            <a:chExt cx="4951730" cy="38487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082" y="3429048"/>
              <a:ext cx="2459859" cy="24499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6969" y="2784140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55393" y="1653218"/>
            <a:ext cx="568198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Say,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Josh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runs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enterprise,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wants</a:t>
            </a:r>
            <a:r>
              <a:rPr sz="1600" spc="-1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600" spc="-1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new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version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</a:t>
            </a:r>
            <a:r>
              <a:rPr sz="1600" spc="-114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Tomcat</a:t>
            </a:r>
            <a:r>
              <a:rPr sz="1600" spc="-1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all</a:t>
            </a:r>
            <a:r>
              <a:rPr sz="1600" spc="-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systems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747" y="3120945"/>
            <a:ext cx="408686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2400" spc="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Management</a:t>
            </a:r>
            <a:endParaRPr sz="240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916" y="3685292"/>
            <a:ext cx="2019933" cy="19008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356347" y="2821639"/>
            <a:ext cx="4232275" cy="3319779"/>
            <a:chOff x="7356347" y="2821639"/>
            <a:chExt cx="4232275" cy="3319779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347" y="3986299"/>
              <a:ext cx="1659383" cy="16593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2821639"/>
              <a:ext cx="806055" cy="561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3513422"/>
              <a:ext cx="806055" cy="5617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4195921"/>
              <a:ext cx="806055" cy="5617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1969" y="4887689"/>
              <a:ext cx="806055" cy="5617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2056" y="5579497"/>
              <a:ext cx="806055" cy="5617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002382" y="3102622"/>
              <a:ext cx="1779905" cy="2757805"/>
            </a:xfrm>
            <a:custGeom>
              <a:avLst/>
              <a:gdLst/>
              <a:ahLst/>
              <a:cxnLst/>
              <a:rect l="l" t="t" r="r" b="b"/>
              <a:pathLst>
                <a:path w="1779904" h="2757804">
                  <a:moveTo>
                    <a:pt x="1759458" y="2066036"/>
                  </a:moveTo>
                  <a:lnTo>
                    <a:pt x="1759140" y="2065782"/>
                  </a:lnTo>
                  <a:lnTo>
                    <a:pt x="1662442" y="2065782"/>
                  </a:lnTo>
                  <a:lnTo>
                    <a:pt x="1642935" y="2065782"/>
                  </a:lnTo>
                  <a:lnTo>
                    <a:pt x="1636141" y="2099424"/>
                  </a:lnTo>
                  <a:lnTo>
                    <a:pt x="1759458" y="2066036"/>
                  </a:lnTo>
                  <a:close/>
                </a:path>
                <a:path w="1779904" h="2757804">
                  <a:moveTo>
                    <a:pt x="1779663" y="2757779"/>
                  </a:moveTo>
                  <a:lnTo>
                    <a:pt x="1758950" y="2725699"/>
                  </a:lnTo>
                  <a:lnTo>
                    <a:pt x="1710321" y="2650413"/>
                  </a:lnTo>
                  <a:lnTo>
                    <a:pt x="1690916" y="2683230"/>
                  </a:lnTo>
                  <a:lnTo>
                    <a:pt x="119976" y="1754327"/>
                  </a:lnTo>
                  <a:lnTo>
                    <a:pt x="1643697" y="2061997"/>
                  </a:lnTo>
                  <a:lnTo>
                    <a:pt x="1663192" y="2061997"/>
                  </a:lnTo>
                  <a:lnTo>
                    <a:pt x="1754289" y="2061997"/>
                  </a:lnTo>
                  <a:lnTo>
                    <a:pt x="1658747" y="1987410"/>
                  </a:lnTo>
                  <a:lnTo>
                    <a:pt x="1651228" y="2024659"/>
                  </a:lnTo>
                  <a:lnTo>
                    <a:pt x="111734" y="1713788"/>
                  </a:lnTo>
                  <a:lnTo>
                    <a:pt x="1654771" y="1414716"/>
                  </a:lnTo>
                  <a:lnTo>
                    <a:pt x="1662049" y="1452105"/>
                  </a:lnTo>
                  <a:lnTo>
                    <a:pt x="1763395" y="1374267"/>
                  </a:lnTo>
                  <a:lnTo>
                    <a:pt x="1761083" y="1373619"/>
                  </a:lnTo>
                  <a:lnTo>
                    <a:pt x="1640217" y="1339837"/>
                  </a:lnTo>
                  <a:lnTo>
                    <a:pt x="1647494" y="1377251"/>
                  </a:lnTo>
                  <a:lnTo>
                    <a:pt x="119710" y="1673390"/>
                  </a:lnTo>
                  <a:lnTo>
                    <a:pt x="1674228" y="765810"/>
                  </a:lnTo>
                  <a:lnTo>
                    <a:pt x="1693443" y="798690"/>
                  </a:lnTo>
                  <a:lnTo>
                    <a:pt x="1742782" y="723252"/>
                  </a:lnTo>
                  <a:lnTo>
                    <a:pt x="1763395" y="691743"/>
                  </a:lnTo>
                  <a:lnTo>
                    <a:pt x="1635772" y="700011"/>
                  </a:lnTo>
                  <a:lnTo>
                    <a:pt x="1654975" y="732878"/>
                  </a:lnTo>
                  <a:lnTo>
                    <a:pt x="136410" y="1619491"/>
                  </a:lnTo>
                  <a:lnTo>
                    <a:pt x="1694992" y="93535"/>
                  </a:lnTo>
                  <a:lnTo>
                    <a:pt x="1721637" y="120764"/>
                  </a:lnTo>
                  <a:lnTo>
                    <a:pt x="1745081" y="52946"/>
                  </a:lnTo>
                  <a:lnTo>
                    <a:pt x="1763395" y="0"/>
                  </a:lnTo>
                  <a:lnTo>
                    <a:pt x="1641741" y="39103"/>
                  </a:lnTo>
                  <a:lnTo>
                    <a:pt x="1668360" y="66306"/>
                  </a:lnTo>
                  <a:lnTo>
                    <a:pt x="0" y="1699755"/>
                  </a:lnTo>
                  <a:lnTo>
                    <a:pt x="13246" y="1713268"/>
                  </a:lnTo>
                  <a:lnTo>
                    <a:pt x="13309" y="1713420"/>
                  </a:lnTo>
                  <a:lnTo>
                    <a:pt x="3695" y="1729740"/>
                  </a:lnTo>
                  <a:lnTo>
                    <a:pt x="1671535" y="2715996"/>
                  </a:lnTo>
                  <a:lnTo>
                    <a:pt x="1652143" y="2748788"/>
                  </a:lnTo>
                  <a:lnTo>
                    <a:pt x="1779663" y="2757779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3817" y="3376107"/>
              <a:ext cx="271106" cy="1933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3857956"/>
              <a:ext cx="271106" cy="193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1013" y="4352238"/>
              <a:ext cx="271106" cy="193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4748353"/>
              <a:ext cx="271106" cy="1933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5175707"/>
              <a:ext cx="271106" cy="1933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192522" y="3588446"/>
            <a:ext cx="443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Josh</a:t>
            </a:r>
            <a:endParaRPr sz="16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466850"/>
              <a:ext cx="6476984" cy="10763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36969" y="2784140"/>
            <a:ext cx="4951730" cy="3848735"/>
            <a:chOff x="3736969" y="2784140"/>
            <a:chExt cx="4951730" cy="38487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082" y="3429048"/>
              <a:ext cx="2459859" cy="24499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36969" y="2784140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784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64893" y="1653218"/>
            <a:ext cx="606552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775" marR="5080" indent="-21907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Instead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each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system,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manually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updating,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Josh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automate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installation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735" y="3120945"/>
            <a:ext cx="408686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Management</a:t>
            </a:r>
            <a:endParaRPr sz="2400" dirty="0">
              <a:latin typeface="Lucida Grande" panose="020B0600040502020204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1916" y="3685292"/>
            <a:ext cx="2019933" cy="19008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19231" y="2821639"/>
            <a:ext cx="5969000" cy="3319779"/>
            <a:chOff x="5619231" y="2821639"/>
            <a:chExt cx="5969000" cy="331977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348" y="3986299"/>
              <a:ext cx="1659383" cy="16593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2821639"/>
              <a:ext cx="806055" cy="5617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3513422"/>
              <a:ext cx="806055" cy="561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779" y="4195921"/>
              <a:ext cx="806055" cy="5617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1969" y="4887689"/>
              <a:ext cx="806055" cy="5617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2056" y="5579497"/>
              <a:ext cx="806055" cy="5617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002382" y="3102622"/>
              <a:ext cx="1779905" cy="2757805"/>
            </a:xfrm>
            <a:custGeom>
              <a:avLst/>
              <a:gdLst/>
              <a:ahLst/>
              <a:cxnLst/>
              <a:rect l="l" t="t" r="r" b="b"/>
              <a:pathLst>
                <a:path w="1779904" h="2757804">
                  <a:moveTo>
                    <a:pt x="1759458" y="2066036"/>
                  </a:moveTo>
                  <a:lnTo>
                    <a:pt x="1759140" y="2065782"/>
                  </a:lnTo>
                  <a:lnTo>
                    <a:pt x="1662442" y="2065782"/>
                  </a:lnTo>
                  <a:lnTo>
                    <a:pt x="1642935" y="2065782"/>
                  </a:lnTo>
                  <a:lnTo>
                    <a:pt x="1636141" y="2099424"/>
                  </a:lnTo>
                  <a:lnTo>
                    <a:pt x="1759458" y="2066036"/>
                  </a:lnTo>
                  <a:close/>
                </a:path>
                <a:path w="1779904" h="2757804">
                  <a:moveTo>
                    <a:pt x="1779663" y="2757779"/>
                  </a:moveTo>
                  <a:lnTo>
                    <a:pt x="1758950" y="2725699"/>
                  </a:lnTo>
                  <a:lnTo>
                    <a:pt x="1710321" y="2650413"/>
                  </a:lnTo>
                  <a:lnTo>
                    <a:pt x="1690916" y="2683230"/>
                  </a:lnTo>
                  <a:lnTo>
                    <a:pt x="119976" y="1754327"/>
                  </a:lnTo>
                  <a:lnTo>
                    <a:pt x="1643697" y="2061997"/>
                  </a:lnTo>
                  <a:lnTo>
                    <a:pt x="1663192" y="2061997"/>
                  </a:lnTo>
                  <a:lnTo>
                    <a:pt x="1754289" y="2061997"/>
                  </a:lnTo>
                  <a:lnTo>
                    <a:pt x="1658747" y="1987410"/>
                  </a:lnTo>
                  <a:lnTo>
                    <a:pt x="1651228" y="2024659"/>
                  </a:lnTo>
                  <a:lnTo>
                    <a:pt x="111734" y="1713788"/>
                  </a:lnTo>
                  <a:lnTo>
                    <a:pt x="1654771" y="1414716"/>
                  </a:lnTo>
                  <a:lnTo>
                    <a:pt x="1662049" y="1452105"/>
                  </a:lnTo>
                  <a:lnTo>
                    <a:pt x="1763395" y="1374267"/>
                  </a:lnTo>
                  <a:lnTo>
                    <a:pt x="1761083" y="1373619"/>
                  </a:lnTo>
                  <a:lnTo>
                    <a:pt x="1640217" y="1339837"/>
                  </a:lnTo>
                  <a:lnTo>
                    <a:pt x="1647494" y="1377251"/>
                  </a:lnTo>
                  <a:lnTo>
                    <a:pt x="119710" y="1673390"/>
                  </a:lnTo>
                  <a:lnTo>
                    <a:pt x="1674228" y="765810"/>
                  </a:lnTo>
                  <a:lnTo>
                    <a:pt x="1693443" y="798690"/>
                  </a:lnTo>
                  <a:lnTo>
                    <a:pt x="1742782" y="723252"/>
                  </a:lnTo>
                  <a:lnTo>
                    <a:pt x="1763395" y="691743"/>
                  </a:lnTo>
                  <a:lnTo>
                    <a:pt x="1635772" y="700011"/>
                  </a:lnTo>
                  <a:lnTo>
                    <a:pt x="1654975" y="732878"/>
                  </a:lnTo>
                  <a:lnTo>
                    <a:pt x="136410" y="1619491"/>
                  </a:lnTo>
                  <a:lnTo>
                    <a:pt x="1694992" y="93535"/>
                  </a:lnTo>
                  <a:lnTo>
                    <a:pt x="1721637" y="120764"/>
                  </a:lnTo>
                  <a:lnTo>
                    <a:pt x="1745081" y="52946"/>
                  </a:lnTo>
                  <a:lnTo>
                    <a:pt x="1763395" y="0"/>
                  </a:lnTo>
                  <a:lnTo>
                    <a:pt x="1641741" y="39103"/>
                  </a:lnTo>
                  <a:lnTo>
                    <a:pt x="1668360" y="66306"/>
                  </a:lnTo>
                  <a:lnTo>
                    <a:pt x="0" y="1699755"/>
                  </a:lnTo>
                  <a:lnTo>
                    <a:pt x="13246" y="1713268"/>
                  </a:lnTo>
                  <a:lnTo>
                    <a:pt x="13309" y="1713420"/>
                  </a:lnTo>
                  <a:lnTo>
                    <a:pt x="3695" y="1729740"/>
                  </a:lnTo>
                  <a:lnTo>
                    <a:pt x="1671535" y="2715996"/>
                  </a:lnTo>
                  <a:lnTo>
                    <a:pt x="1652143" y="2748788"/>
                  </a:lnTo>
                  <a:lnTo>
                    <a:pt x="1779663" y="2757779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3817" y="3376107"/>
              <a:ext cx="271106" cy="1933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3857956"/>
              <a:ext cx="271106" cy="1933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1013" y="4352238"/>
              <a:ext cx="271106" cy="193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4748353"/>
              <a:ext cx="271106" cy="193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1221" y="5175707"/>
              <a:ext cx="271106" cy="1933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231" y="4072862"/>
              <a:ext cx="990880" cy="99088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192522" y="3588446"/>
            <a:ext cx="443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Josh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7079" y="4545011"/>
            <a:ext cx="1657350" cy="7829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005778"/>
                </a:solidFill>
                <a:latin typeface="Lucida Grande" panose="020B0600040502020204"/>
                <a:cs typeface="Consolas"/>
              </a:rPr>
              <a:t>YAML</a:t>
            </a:r>
            <a:endParaRPr sz="1400">
              <a:latin typeface="Lucida Grande" panose="020B0600040502020204"/>
              <a:cs typeface="Consola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400">
              <a:latin typeface="Lucida Grande" panose="020B0600040502020204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Problem Statement-Solution with Ansible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20"/>
            <a:ext cx="6012180" cy="838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spc="-16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Architecture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0" y="3133725"/>
            <a:ext cx="885825" cy="1247775"/>
            <a:chOff x="8658240" y="3133725"/>
            <a:chExt cx="885825" cy="1247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40" y="3133725"/>
              <a:ext cx="885825" cy="12477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80948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654436" y="0"/>
                  </a:moveTo>
                  <a:lnTo>
                    <a:pt x="130820" y="0"/>
                  </a:lnTo>
                  <a:lnTo>
                    <a:pt x="79891" y="10275"/>
                  </a:lnTo>
                  <a:lnTo>
                    <a:pt x="38309" y="38309"/>
                  </a:lnTo>
                  <a:lnTo>
                    <a:pt x="10277" y="79917"/>
                  </a:lnTo>
                  <a:lnTo>
                    <a:pt x="0" y="130911"/>
                  </a:lnTo>
                  <a:lnTo>
                    <a:pt x="0" y="1020942"/>
                  </a:lnTo>
                  <a:lnTo>
                    <a:pt x="10277" y="1071940"/>
                  </a:lnTo>
                  <a:lnTo>
                    <a:pt x="38309" y="1113555"/>
                  </a:lnTo>
                  <a:lnTo>
                    <a:pt x="79891" y="1141597"/>
                  </a:lnTo>
                  <a:lnTo>
                    <a:pt x="130820" y="1151875"/>
                  </a:lnTo>
                  <a:lnTo>
                    <a:pt x="654436" y="1151875"/>
                  </a:lnTo>
                  <a:lnTo>
                    <a:pt x="705383" y="1141597"/>
                  </a:lnTo>
                  <a:lnTo>
                    <a:pt x="747007" y="1113555"/>
                  </a:lnTo>
                  <a:lnTo>
                    <a:pt x="775081" y="1071940"/>
                  </a:lnTo>
                  <a:lnTo>
                    <a:pt x="785378" y="1020942"/>
                  </a:lnTo>
                  <a:lnTo>
                    <a:pt x="785378" y="130911"/>
                  </a:lnTo>
                  <a:lnTo>
                    <a:pt x="775081" y="79917"/>
                  </a:lnTo>
                  <a:lnTo>
                    <a:pt x="747007" y="38309"/>
                  </a:lnTo>
                  <a:lnTo>
                    <a:pt x="705383" y="10275"/>
                  </a:lnTo>
                  <a:lnTo>
                    <a:pt x="65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0948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0" y="130911"/>
                  </a:moveTo>
                  <a:lnTo>
                    <a:pt x="10277" y="79917"/>
                  </a:lnTo>
                  <a:lnTo>
                    <a:pt x="38309" y="38309"/>
                  </a:lnTo>
                  <a:lnTo>
                    <a:pt x="79891" y="10275"/>
                  </a:lnTo>
                  <a:lnTo>
                    <a:pt x="130820" y="0"/>
                  </a:lnTo>
                  <a:lnTo>
                    <a:pt x="654436" y="0"/>
                  </a:lnTo>
                  <a:lnTo>
                    <a:pt x="705383" y="10275"/>
                  </a:lnTo>
                  <a:lnTo>
                    <a:pt x="747007" y="38309"/>
                  </a:lnTo>
                  <a:lnTo>
                    <a:pt x="775081" y="79917"/>
                  </a:lnTo>
                  <a:lnTo>
                    <a:pt x="785378" y="130911"/>
                  </a:lnTo>
                  <a:lnTo>
                    <a:pt x="785378" y="1020942"/>
                  </a:lnTo>
                  <a:lnTo>
                    <a:pt x="775081" y="1071940"/>
                  </a:lnTo>
                  <a:lnTo>
                    <a:pt x="747007" y="1113555"/>
                  </a:lnTo>
                  <a:lnTo>
                    <a:pt x="705383" y="1141597"/>
                  </a:lnTo>
                  <a:lnTo>
                    <a:pt x="654436" y="1151875"/>
                  </a:lnTo>
                  <a:lnTo>
                    <a:pt x="130820" y="1151875"/>
                  </a:lnTo>
                  <a:lnTo>
                    <a:pt x="79891" y="1141597"/>
                  </a:lnTo>
                  <a:lnTo>
                    <a:pt x="38309" y="1113555"/>
                  </a:lnTo>
                  <a:lnTo>
                    <a:pt x="10277" y="1071940"/>
                  </a:lnTo>
                  <a:lnTo>
                    <a:pt x="0" y="1020942"/>
                  </a:lnTo>
                  <a:lnTo>
                    <a:pt x="0" y="130911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Architecture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38700" y="1800209"/>
            <a:ext cx="3467100" cy="3305810"/>
            <a:chOff x="4838700" y="1800209"/>
            <a:chExt cx="3467100" cy="33058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137" y="2463798"/>
              <a:ext cx="2459859" cy="24499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8700" y="1800209"/>
              <a:ext cx="3467100" cy="33051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95856" y="1893883"/>
            <a:ext cx="906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2862" y="2161155"/>
            <a:ext cx="1096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Inventories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3" y="2161155"/>
            <a:ext cx="859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2019546"/>
            <a:ext cx="1190713" cy="8248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3027794"/>
            <a:ext cx="1190713" cy="8248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94355" y="4650802"/>
            <a:ext cx="205930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Ansible</a:t>
            </a:r>
            <a:r>
              <a:rPr sz="1200" spc="2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Automation</a:t>
            </a:r>
            <a:r>
              <a:rPr sz="1200" spc="-5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spc="-10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Engine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6721" y="5895656"/>
            <a:ext cx="329628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Basic</a:t>
            </a:r>
            <a:r>
              <a:rPr sz="2000" spc="-145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Ansible</a:t>
            </a:r>
            <a:r>
              <a:rPr sz="2000" spc="-12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Architecture</a:t>
            </a:r>
            <a:endParaRPr sz="200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7809" y="5083872"/>
            <a:ext cx="5549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53482" y="3251198"/>
            <a:ext cx="699770" cy="74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SSH</a:t>
            </a:r>
            <a:endParaRPr sz="1600">
              <a:latin typeface="Lucida Grande" panose="020B0600040502020204"/>
              <a:cs typeface="Calibri"/>
            </a:endParaRPr>
          </a:p>
          <a:p>
            <a:pPr marL="12700" marR="5080" indent="1270" algn="ctr">
              <a:lnSpc>
                <a:spcPct val="100800"/>
              </a:lnSpc>
            </a:pPr>
            <a:r>
              <a:rPr sz="1600" b="1" spc="-5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&amp;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python</a:t>
            </a:r>
            <a:endParaRPr sz="1600">
              <a:latin typeface="Lucida Grande" panose="020B0600040502020204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29678" y="2714244"/>
            <a:ext cx="3709035" cy="1680210"/>
            <a:chOff x="4829678" y="2714244"/>
            <a:chExt cx="3709035" cy="168021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1830" y="3645286"/>
              <a:ext cx="206258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678" y="2714244"/>
              <a:ext cx="1668399" cy="16697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630" y="2724406"/>
              <a:ext cx="1668399" cy="166979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24822" y="3645286"/>
            <a:ext cx="206258" cy="11430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2181987" y="2378582"/>
            <a:ext cx="2524125" cy="2289175"/>
            <a:chOff x="2181987" y="2378582"/>
            <a:chExt cx="2524125" cy="228917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4774" y="3631051"/>
              <a:ext cx="251094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7464" y="2378582"/>
              <a:ext cx="2262125" cy="22889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1987" y="3645285"/>
              <a:ext cx="251079" cy="1143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2571" y="2841879"/>
            <a:ext cx="1134660" cy="165938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109024" y="4650802"/>
            <a:ext cx="706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4040111"/>
            <a:ext cx="1190713" cy="824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Architecture- Master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850" y="1893882"/>
            <a:ext cx="906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571" y="2841879"/>
            <a:ext cx="1134660" cy="16593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024" y="4650802"/>
            <a:ext cx="706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7636" y="2378582"/>
            <a:ext cx="1721779" cy="226603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604004" y="2924175"/>
            <a:ext cx="7531100" cy="1781175"/>
            <a:chOff x="4604004" y="2924175"/>
            <a:chExt cx="7531100" cy="17811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9140" y="2924175"/>
              <a:ext cx="3895735" cy="1781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67578" y="2946410"/>
              <a:ext cx="3785235" cy="1684020"/>
            </a:xfrm>
            <a:custGeom>
              <a:avLst/>
              <a:gdLst/>
              <a:ahLst/>
              <a:cxnLst/>
              <a:rect l="l" t="t" r="r" b="b"/>
              <a:pathLst>
                <a:path w="3785234" h="1684020">
                  <a:moveTo>
                    <a:pt x="3504041" y="0"/>
                  </a:moveTo>
                  <a:lnTo>
                    <a:pt x="280659" y="0"/>
                  </a:lnTo>
                  <a:lnTo>
                    <a:pt x="235153" y="3675"/>
                  </a:lnTo>
                  <a:lnTo>
                    <a:pt x="191978" y="14315"/>
                  </a:lnTo>
                  <a:lnTo>
                    <a:pt x="151713" y="31340"/>
                  </a:lnTo>
                  <a:lnTo>
                    <a:pt x="114937" y="54172"/>
                  </a:lnTo>
                  <a:lnTo>
                    <a:pt x="82231" y="82231"/>
                  </a:lnTo>
                  <a:lnTo>
                    <a:pt x="54172" y="114937"/>
                  </a:lnTo>
                  <a:lnTo>
                    <a:pt x="31340" y="151713"/>
                  </a:lnTo>
                  <a:lnTo>
                    <a:pt x="14315" y="191978"/>
                  </a:lnTo>
                  <a:lnTo>
                    <a:pt x="3675" y="235153"/>
                  </a:lnTo>
                  <a:lnTo>
                    <a:pt x="0" y="280659"/>
                  </a:lnTo>
                  <a:lnTo>
                    <a:pt x="0" y="1403335"/>
                  </a:lnTo>
                  <a:lnTo>
                    <a:pt x="3675" y="1448876"/>
                  </a:lnTo>
                  <a:lnTo>
                    <a:pt x="14315" y="1492071"/>
                  </a:lnTo>
                  <a:lnTo>
                    <a:pt x="31340" y="1532346"/>
                  </a:lnTo>
                  <a:lnTo>
                    <a:pt x="54172" y="1569123"/>
                  </a:lnTo>
                  <a:lnTo>
                    <a:pt x="82231" y="1601824"/>
                  </a:lnTo>
                  <a:lnTo>
                    <a:pt x="114937" y="1629874"/>
                  </a:lnTo>
                  <a:lnTo>
                    <a:pt x="151713" y="1652695"/>
                  </a:lnTo>
                  <a:lnTo>
                    <a:pt x="191978" y="1669709"/>
                  </a:lnTo>
                  <a:lnTo>
                    <a:pt x="235153" y="1680341"/>
                  </a:lnTo>
                  <a:lnTo>
                    <a:pt x="280659" y="1684013"/>
                  </a:lnTo>
                  <a:lnTo>
                    <a:pt x="3504041" y="1684013"/>
                  </a:lnTo>
                  <a:lnTo>
                    <a:pt x="3549556" y="1680341"/>
                  </a:lnTo>
                  <a:lnTo>
                    <a:pt x="3592738" y="1669709"/>
                  </a:lnTo>
                  <a:lnTo>
                    <a:pt x="3633008" y="1652695"/>
                  </a:lnTo>
                  <a:lnTo>
                    <a:pt x="3669787" y="1629874"/>
                  </a:lnTo>
                  <a:lnTo>
                    <a:pt x="3702496" y="1601824"/>
                  </a:lnTo>
                  <a:lnTo>
                    <a:pt x="3730557" y="1569123"/>
                  </a:lnTo>
                  <a:lnTo>
                    <a:pt x="3753390" y="1532346"/>
                  </a:lnTo>
                  <a:lnTo>
                    <a:pt x="3770416" y="1492071"/>
                  </a:lnTo>
                  <a:lnTo>
                    <a:pt x="3781056" y="1448876"/>
                  </a:lnTo>
                  <a:lnTo>
                    <a:pt x="3784731" y="1403335"/>
                  </a:lnTo>
                  <a:lnTo>
                    <a:pt x="3784731" y="280659"/>
                  </a:lnTo>
                  <a:lnTo>
                    <a:pt x="3781056" y="235153"/>
                  </a:lnTo>
                  <a:lnTo>
                    <a:pt x="3770416" y="191978"/>
                  </a:lnTo>
                  <a:lnTo>
                    <a:pt x="3753390" y="151713"/>
                  </a:lnTo>
                  <a:lnTo>
                    <a:pt x="3730557" y="114937"/>
                  </a:lnTo>
                  <a:lnTo>
                    <a:pt x="3702496" y="82231"/>
                  </a:lnTo>
                  <a:lnTo>
                    <a:pt x="3669787" y="54172"/>
                  </a:lnTo>
                  <a:lnTo>
                    <a:pt x="3633008" y="31340"/>
                  </a:lnTo>
                  <a:lnTo>
                    <a:pt x="3592738" y="14315"/>
                  </a:lnTo>
                  <a:lnTo>
                    <a:pt x="3549556" y="3675"/>
                  </a:lnTo>
                  <a:lnTo>
                    <a:pt x="3504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67578" y="2946410"/>
              <a:ext cx="3785235" cy="1684020"/>
            </a:xfrm>
            <a:custGeom>
              <a:avLst/>
              <a:gdLst/>
              <a:ahLst/>
              <a:cxnLst/>
              <a:rect l="l" t="t" r="r" b="b"/>
              <a:pathLst>
                <a:path w="3785234" h="1684020">
                  <a:moveTo>
                    <a:pt x="0" y="280659"/>
                  </a:moveTo>
                  <a:lnTo>
                    <a:pt x="3675" y="235153"/>
                  </a:lnTo>
                  <a:lnTo>
                    <a:pt x="14315" y="191978"/>
                  </a:lnTo>
                  <a:lnTo>
                    <a:pt x="31340" y="151713"/>
                  </a:lnTo>
                  <a:lnTo>
                    <a:pt x="54172" y="114937"/>
                  </a:lnTo>
                  <a:lnTo>
                    <a:pt x="82231" y="82231"/>
                  </a:lnTo>
                  <a:lnTo>
                    <a:pt x="114937" y="54172"/>
                  </a:lnTo>
                  <a:lnTo>
                    <a:pt x="151713" y="31340"/>
                  </a:lnTo>
                  <a:lnTo>
                    <a:pt x="191978" y="14315"/>
                  </a:lnTo>
                  <a:lnTo>
                    <a:pt x="235153" y="3675"/>
                  </a:lnTo>
                  <a:lnTo>
                    <a:pt x="280659" y="0"/>
                  </a:lnTo>
                  <a:lnTo>
                    <a:pt x="3504041" y="0"/>
                  </a:lnTo>
                  <a:lnTo>
                    <a:pt x="3549556" y="3675"/>
                  </a:lnTo>
                  <a:lnTo>
                    <a:pt x="3592738" y="14315"/>
                  </a:lnTo>
                  <a:lnTo>
                    <a:pt x="3633008" y="31340"/>
                  </a:lnTo>
                  <a:lnTo>
                    <a:pt x="3669787" y="54172"/>
                  </a:lnTo>
                  <a:lnTo>
                    <a:pt x="3702496" y="82231"/>
                  </a:lnTo>
                  <a:lnTo>
                    <a:pt x="3730557" y="114937"/>
                  </a:lnTo>
                  <a:lnTo>
                    <a:pt x="3753390" y="151713"/>
                  </a:lnTo>
                  <a:lnTo>
                    <a:pt x="3770416" y="191978"/>
                  </a:lnTo>
                  <a:lnTo>
                    <a:pt x="3781056" y="235153"/>
                  </a:lnTo>
                  <a:lnTo>
                    <a:pt x="3784731" y="280659"/>
                  </a:lnTo>
                  <a:lnTo>
                    <a:pt x="3784731" y="1403335"/>
                  </a:lnTo>
                  <a:lnTo>
                    <a:pt x="3781056" y="1448876"/>
                  </a:lnTo>
                  <a:lnTo>
                    <a:pt x="3770416" y="1492071"/>
                  </a:lnTo>
                  <a:lnTo>
                    <a:pt x="3753390" y="1532346"/>
                  </a:lnTo>
                  <a:lnTo>
                    <a:pt x="3730557" y="1569123"/>
                  </a:lnTo>
                  <a:lnTo>
                    <a:pt x="3702496" y="1601824"/>
                  </a:lnTo>
                  <a:lnTo>
                    <a:pt x="3669787" y="1629874"/>
                  </a:lnTo>
                  <a:lnTo>
                    <a:pt x="3633008" y="1652695"/>
                  </a:lnTo>
                  <a:lnTo>
                    <a:pt x="3592738" y="1669709"/>
                  </a:lnTo>
                  <a:lnTo>
                    <a:pt x="3549556" y="1680341"/>
                  </a:lnTo>
                  <a:lnTo>
                    <a:pt x="3504041" y="1684013"/>
                  </a:lnTo>
                  <a:lnTo>
                    <a:pt x="280659" y="1684013"/>
                  </a:lnTo>
                  <a:lnTo>
                    <a:pt x="235153" y="1680341"/>
                  </a:lnTo>
                  <a:lnTo>
                    <a:pt x="191978" y="1669709"/>
                  </a:lnTo>
                  <a:lnTo>
                    <a:pt x="151713" y="1652695"/>
                  </a:lnTo>
                  <a:lnTo>
                    <a:pt x="114937" y="1629874"/>
                  </a:lnTo>
                  <a:lnTo>
                    <a:pt x="82231" y="1601824"/>
                  </a:lnTo>
                  <a:lnTo>
                    <a:pt x="54172" y="1569123"/>
                  </a:lnTo>
                  <a:lnTo>
                    <a:pt x="31340" y="1532346"/>
                  </a:lnTo>
                  <a:lnTo>
                    <a:pt x="14315" y="1492071"/>
                  </a:lnTo>
                  <a:lnTo>
                    <a:pt x="3675" y="1448876"/>
                  </a:lnTo>
                  <a:lnTo>
                    <a:pt x="0" y="1403335"/>
                  </a:lnTo>
                  <a:lnTo>
                    <a:pt x="0" y="28065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4004" y="3593957"/>
              <a:ext cx="3595370" cy="114300"/>
            </a:xfrm>
            <a:custGeom>
              <a:avLst/>
              <a:gdLst/>
              <a:ahLst/>
              <a:cxnLst/>
              <a:rect l="l" t="t" r="r" b="b"/>
              <a:pathLst>
                <a:path w="3595370" h="114300">
                  <a:moveTo>
                    <a:pt x="3480450" y="0"/>
                  </a:moveTo>
                  <a:lnTo>
                    <a:pt x="3480450" y="114300"/>
                  </a:lnTo>
                  <a:lnTo>
                    <a:pt x="3556650" y="76200"/>
                  </a:lnTo>
                  <a:lnTo>
                    <a:pt x="3499500" y="76200"/>
                  </a:lnTo>
                  <a:lnTo>
                    <a:pt x="3499500" y="38100"/>
                  </a:lnTo>
                  <a:lnTo>
                    <a:pt x="3556650" y="38100"/>
                  </a:lnTo>
                  <a:lnTo>
                    <a:pt x="3480450" y="0"/>
                  </a:lnTo>
                  <a:close/>
                </a:path>
                <a:path w="3595370" h="114300">
                  <a:moveTo>
                    <a:pt x="348045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480450" y="76200"/>
                  </a:lnTo>
                  <a:lnTo>
                    <a:pt x="3480450" y="38100"/>
                  </a:lnTo>
                  <a:close/>
                </a:path>
                <a:path w="3595370" h="114300">
                  <a:moveTo>
                    <a:pt x="3556650" y="38100"/>
                  </a:moveTo>
                  <a:lnTo>
                    <a:pt x="3499500" y="38100"/>
                  </a:lnTo>
                  <a:lnTo>
                    <a:pt x="3499500" y="76200"/>
                  </a:lnTo>
                  <a:lnTo>
                    <a:pt x="3556650" y="76200"/>
                  </a:lnTo>
                  <a:lnTo>
                    <a:pt x="3594750" y="57150"/>
                  </a:lnTo>
                  <a:lnTo>
                    <a:pt x="3556650" y="3810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1987" y="3645286"/>
            <a:ext cx="251079" cy="1143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09946" y="3258754"/>
            <a:ext cx="35712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Describes</a:t>
            </a:r>
            <a:r>
              <a:rPr sz="1600" spc="-1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600" spc="-1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</a:t>
            </a:r>
            <a:endParaRPr sz="1600">
              <a:latin typeface="Lucida Grande" panose="020B0600040502020204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simple</a:t>
            </a:r>
            <a:r>
              <a:rPr sz="1600" spc="-1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language</a:t>
            </a:r>
            <a:endParaRPr sz="1600">
              <a:latin typeface="Lucida Grande" panose="020B0600040502020204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Playbooks</a:t>
            </a:r>
            <a:r>
              <a:rPr sz="1600" spc="-1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like</a:t>
            </a:r>
            <a:r>
              <a:rPr sz="1600" spc="-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instruction</a:t>
            </a:r>
            <a:endParaRPr sz="1600">
              <a:latin typeface="Lucida Grande" panose="020B0600040502020204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6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manuals</a:t>
            </a:r>
            <a:endParaRPr sz="16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48775" y="2924175"/>
            <a:ext cx="2886075" cy="1781175"/>
            <a:chOff x="9248775" y="2924175"/>
            <a:chExt cx="2886075" cy="1781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8775" y="2924175"/>
              <a:ext cx="2886075" cy="17811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0370" y="2946410"/>
              <a:ext cx="2781935" cy="1684020"/>
            </a:xfrm>
            <a:custGeom>
              <a:avLst/>
              <a:gdLst/>
              <a:ahLst/>
              <a:cxnLst/>
              <a:rect l="l" t="t" r="r" b="b"/>
              <a:pathLst>
                <a:path w="2781934" h="1684020">
                  <a:moveTo>
                    <a:pt x="2501249" y="0"/>
                  </a:moveTo>
                  <a:lnTo>
                    <a:pt x="280659" y="0"/>
                  </a:lnTo>
                  <a:lnTo>
                    <a:pt x="235123" y="3675"/>
                  </a:lnTo>
                  <a:lnTo>
                    <a:pt x="191931" y="14315"/>
                  </a:lnTo>
                  <a:lnTo>
                    <a:pt x="151659" y="31340"/>
                  </a:lnTo>
                  <a:lnTo>
                    <a:pt x="114885" y="54172"/>
                  </a:lnTo>
                  <a:lnTo>
                    <a:pt x="82185" y="82231"/>
                  </a:lnTo>
                  <a:lnTo>
                    <a:pt x="54137" y="114937"/>
                  </a:lnTo>
                  <a:lnTo>
                    <a:pt x="31317" y="151713"/>
                  </a:lnTo>
                  <a:lnTo>
                    <a:pt x="14303" y="191978"/>
                  </a:lnTo>
                  <a:lnTo>
                    <a:pt x="3672" y="235153"/>
                  </a:lnTo>
                  <a:lnTo>
                    <a:pt x="0" y="280659"/>
                  </a:lnTo>
                  <a:lnTo>
                    <a:pt x="0" y="1403335"/>
                  </a:lnTo>
                  <a:lnTo>
                    <a:pt x="3672" y="1448876"/>
                  </a:lnTo>
                  <a:lnTo>
                    <a:pt x="14303" y="1492071"/>
                  </a:lnTo>
                  <a:lnTo>
                    <a:pt x="31317" y="1532346"/>
                  </a:lnTo>
                  <a:lnTo>
                    <a:pt x="54137" y="1569123"/>
                  </a:lnTo>
                  <a:lnTo>
                    <a:pt x="82185" y="1601824"/>
                  </a:lnTo>
                  <a:lnTo>
                    <a:pt x="114885" y="1629874"/>
                  </a:lnTo>
                  <a:lnTo>
                    <a:pt x="151659" y="1652695"/>
                  </a:lnTo>
                  <a:lnTo>
                    <a:pt x="191931" y="1669709"/>
                  </a:lnTo>
                  <a:lnTo>
                    <a:pt x="235123" y="1680341"/>
                  </a:lnTo>
                  <a:lnTo>
                    <a:pt x="280659" y="1684013"/>
                  </a:lnTo>
                  <a:lnTo>
                    <a:pt x="2501249" y="1684013"/>
                  </a:lnTo>
                  <a:lnTo>
                    <a:pt x="2546764" y="1680341"/>
                  </a:lnTo>
                  <a:lnTo>
                    <a:pt x="2589946" y="1669709"/>
                  </a:lnTo>
                  <a:lnTo>
                    <a:pt x="2630216" y="1652695"/>
                  </a:lnTo>
                  <a:lnTo>
                    <a:pt x="2666995" y="1629874"/>
                  </a:lnTo>
                  <a:lnTo>
                    <a:pt x="2699704" y="1601824"/>
                  </a:lnTo>
                  <a:lnTo>
                    <a:pt x="2727765" y="1569123"/>
                  </a:lnTo>
                  <a:lnTo>
                    <a:pt x="2750598" y="1532346"/>
                  </a:lnTo>
                  <a:lnTo>
                    <a:pt x="2767624" y="1492071"/>
                  </a:lnTo>
                  <a:lnTo>
                    <a:pt x="2778264" y="1448876"/>
                  </a:lnTo>
                  <a:lnTo>
                    <a:pt x="2781940" y="1403335"/>
                  </a:lnTo>
                  <a:lnTo>
                    <a:pt x="2781940" y="280659"/>
                  </a:lnTo>
                  <a:lnTo>
                    <a:pt x="2778264" y="235153"/>
                  </a:lnTo>
                  <a:lnTo>
                    <a:pt x="2767624" y="191978"/>
                  </a:lnTo>
                  <a:lnTo>
                    <a:pt x="2750598" y="151713"/>
                  </a:lnTo>
                  <a:lnTo>
                    <a:pt x="2727765" y="114937"/>
                  </a:lnTo>
                  <a:lnTo>
                    <a:pt x="2699704" y="82231"/>
                  </a:lnTo>
                  <a:lnTo>
                    <a:pt x="2666995" y="54172"/>
                  </a:lnTo>
                  <a:lnTo>
                    <a:pt x="2630216" y="31340"/>
                  </a:lnTo>
                  <a:lnTo>
                    <a:pt x="2589946" y="14315"/>
                  </a:lnTo>
                  <a:lnTo>
                    <a:pt x="2546764" y="3675"/>
                  </a:lnTo>
                  <a:lnTo>
                    <a:pt x="250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370" y="2946410"/>
              <a:ext cx="2781935" cy="1684020"/>
            </a:xfrm>
            <a:custGeom>
              <a:avLst/>
              <a:gdLst/>
              <a:ahLst/>
              <a:cxnLst/>
              <a:rect l="l" t="t" r="r" b="b"/>
              <a:pathLst>
                <a:path w="2781934" h="1684020">
                  <a:moveTo>
                    <a:pt x="0" y="280659"/>
                  </a:moveTo>
                  <a:lnTo>
                    <a:pt x="3672" y="235153"/>
                  </a:lnTo>
                  <a:lnTo>
                    <a:pt x="14303" y="191978"/>
                  </a:lnTo>
                  <a:lnTo>
                    <a:pt x="31317" y="151713"/>
                  </a:lnTo>
                  <a:lnTo>
                    <a:pt x="54137" y="114937"/>
                  </a:lnTo>
                  <a:lnTo>
                    <a:pt x="82185" y="82231"/>
                  </a:lnTo>
                  <a:lnTo>
                    <a:pt x="114885" y="54172"/>
                  </a:lnTo>
                  <a:lnTo>
                    <a:pt x="151659" y="31340"/>
                  </a:lnTo>
                  <a:lnTo>
                    <a:pt x="191931" y="14315"/>
                  </a:lnTo>
                  <a:lnTo>
                    <a:pt x="235123" y="3675"/>
                  </a:lnTo>
                  <a:lnTo>
                    <a:pt x="280659" y="0"/>
                  </a:lnTo>
                  <a:lnTo>
                    <a:pt x="2501249" y="0"/>
                  </a:lnTo>
                  <a:lnTo>
                    <a:pt x="2546764" y="3675"/>
                  </a:lnTo>
                  <a:lnTo>
                    <a:pt x="2589946" y="14315"/>
                  </a:lnTo>
                  <a:lnTo>
                    <a:pt x="2630216" y="31340"/>
                  </a:lnTo>
                  <a:lnTo>
                    <a:pt x="2666995" y="54172"/>
                  </a:lnTo>
                  <a:lnTo>
                    <a:pt x="2699704" y="82231"/>
                  </a:lnTo>
                  <a:lnTo>
                    <a:pt x="2727765" y="114937"/>
                  </a:lnTo>
                  <a:lnTo>
                    <a:pt x="2750598" y="151713"/>
                  </a:lnTo>
                  <a:lnTo>
                    <a:pt x="2767624" y="191978"/>
                  </a:lnTo>
                  <a:lnTo>
                    <a:pt x="2778264" y="235153"/>
                  </a:lnTo>
                  <a:lnTo>
                    <a:pt x="2781940" y="280659"/>
                  </a:lnTo>
                  <a:lnTo>
                    <a:pt x="2781940" y="1403335"/>
                  </a:lnTo>
                  <a:lnTo>
                    <a:pt x="2778264" y="1448876"/>
                  </a:lnTo>
                  <a:lnTo>
                    <a:pt x="2767624" y="1492071"/>
                  </a:lnTo>
                  <a:lnTo>
                    <a:pt x="2750598" y="1532346"/>
                  </a:lnTo>
                  <a:lnTo>
                    <a:pt x="2727765" y="1569123"/>
                  </a:lnTo>
                  <a:lnTo>
                    <a:pt x="2699704" y="1601824"/>
                  </a:lnTo>
                  <a:lnTo>
                    <a:pt x="2666995" y="1629874"/>
                  </a:lnTo>
                  <a:lnTo>
                    <a:pt x="2630216" y="1652695"/>
                  </a:lnTo>
                  <a:lnTo>
                    <a:pt x="2589946" y="1669709"/>
                  </a:lnTo>
                  <a:lnTo>
                    <a:pt x="2546764" y="1680341"/>
                  </a:lnTo>
                  <a:lnTo>
                    <a:pt x="2501249" y="1684013"/>
                  </a:lnTo>
                  <a:lnTo>
                    <a:pt x="280659" y="1684013"/>
                  </a:lnTo>
                  <a:lnTo>
                    <a:pt x="235123" y="1680341"/>
                  </a:lnTo>
                  <a:lnTo>
                    <a:pt x="191931" y="1669709"/>
                  </a:lnTo>
                  <a:lnTo>
                    <a:pt x="151659" y="1652695"/>
                  </a:lnTo>
                  <a:lnTo>
                    <a:pt x="114885" y="1629874"/>
                  </a:lnTo>
                  <a:lnTo>
                    <a:pt x="82185" y="1601824"/>
                  </a:lnTo>
                  <a:lnTo>
                    <a:pt x="54137" y="1569123"/>
                  </a:lnTo>
                  <a:lnTo>
                    <a:pt x="31317" y="1532346"/>
                  </a:lnTo>
                  <a:lnTo>
                    <a:pt x="14303" y="1492071"/>
                  </a:lnTo>
                  <a:lnTo>
                    <a:pt x="3672" y="1448876"/>
                  </a:lnTo>
                  <a:lnTo>
                    <a:pt x="0" y="1403335"/>
                  </a:lnTo>
                  <a:lnTo>
                    <a:pt x="0" y="28065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5856" y="1893883"/>
            <a:ext cx="906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571" y="2841879"/>
            <a:ext cx="1134660" cy="16593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9024" y="4650802"/>
            <a:ext cx="706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7636" y="2378582"/>
            <a:ext cx="1721779" cy="22660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33312" y="1146869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1F1F1"/>
                </a:solidFill>
                <a:latin typeface="Calibri"/>
                <a:cs typeface="Calibri"/>
              </a:rPr>
              <a:t>Play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7750" y="1828784"/>
            <a:ext cx="3419475" cy="3248660"/>
            <a:chOff x="4857750" y="1828784"/>
            <a:chExt cx="3419475" cy="32486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50" y="1828784"/>
              <a:ext cx="3419475" cy="32480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2863" y="2161155"/>
            <a:ext cx="1096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Inventories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5384" y="2161155"/>
            <a:ext cx="859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4774" y="3631052"/>
            <a:ext cx="251094" cy="1143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29678" y="2714244"/>
            <a:ext cx="4327525" cy="1680210"/>
            <a:chOff x="4829678" y="2714244"/>
            <a:chExt cx="4327525" cy="168021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678" y="2714244"/>
              <a:ext cx="1668399" cy="16697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630" y="2724406"/>
              <a:ext cx="1668399" cy="16697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68380" y="3593957"/>
              <a:ext cx="3188335" cy="114300"/>
            </a:xfrm>
            <a:custGeom>
              <a:avLst/>
              <a:gdLst/>
              <a:ahLst/>
              <a:cxnLst/>
              <a:rect l="l" t="t" r="r" b="b"/>
              <a:pathLst>
                <a:path w="3188334" h="114300">
                  <a:moveTo>
                    <a:pt x="3074030" y="0"/>
                  </a:moveTo>
                  <a:lnTo>
                    <a:pt x="3074030" y="114300"/>
                  </a:lnTo>
                  <a:lnTo>
                    <a:pt x="3150230" y="76200"/>
                  </a:lnTo>
                  <a:lnTo>
                    <a:pt x="3093080" y="76200"/>
                  </a:lnTo>
                  <a:lnTo>
                    <a:pt x="3093080" y="38100"/>
                  </a:lnTo>
                  <a:lnTo>
                    <a:pt x="3150230" y="38100"/>
                  </a:lnTo>
                  <a:lnTo>
                    <a:pt x="3074030" y="0"/>
                  </a:lnTo>
                  <a:close/>
                </a:path>
                <a:path w="3188334" h="114300">
                  <a:moveTo>
                    <a:pt x="307403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074030" y="76200"/>
                  </a:lnTo>
                  <a:lnTo>
                    <a:pt x="3074030" y="38100"/>
                  </a:lnTo>
                  <a:close/>
                </a:path>
                <a:path w="3188334" h="114300">
                  <a:moveTo>
                    <a:pt x="3150230" y="38100"/>
                  </a:moveTo>
                  <a:lnTo>
                    <a:pt x="3093080" y="38100"/>
                  </a:lnTo>
                  <a:lnTo>
                    <a:pt x="3093080" y="76200"/>
                  </a:lnTo>
                  <a:lnTo>
                    <a:pt x="3150230" y="76200"/>
                  </a:lnTo>
                  <a:lnTo>
                    <a:pt x="3188330" y="57150"/>
                  </a:lnTo>
                  <a:lnTo>
                    <a:pt x="3150230" y="38100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9478" y="3074029"/>
              <a:ext cx="517916" cy="11731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594355" y="4650802"/>
            <a:ext cx="205930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Ansible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Automation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Engine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4837" y="3291901"/>
            <a:ext cx="2414905" cy="812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List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endParaRPr sz="1600">
              <a:latin typeface="Lucida Grande" panose="020B0600040502020204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Where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operated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Architecture- Inventories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48775" y="2705100"/>
            <a:ext cx="2886075" cy="2314575"/>
            <a:chOff x="9248775" y="2705100"/>
            <a:chExt cx="2886075" cy="231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8775" y="2705100"/>
              <a:ext cx="2886075" cy="2314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0370" y="2724393"/>
              <a:ext cx="2781935" cy="2214245"/>
            </a:xfrm>
            <a:custGeom>
              <a:avLst/>
              <a:gdLst/>
              <a:ahLst/>
              <a:cxnLst/>
              <a:rect l="l" t="t" r="r" b="b"/>
              <a:pathLst>
                <a:path w="2781934" h="2214245">
                  <a:moveTo>
                    <a:pt x="2413010" y="0"/>
                  </a:moveTo>
                  <a:lnTo>
                    <a:pt x="368929" y="0"/>
                  </a:lnTo>
                  <a:lnTo>
                    <a:pt x="322663" y="2875"/>
                  </a:lnTo>
                  <a:lnTo>
                    <a:pt x="278108" y="11270"/>
                  </a:lnTo>
                  <a:lnTo>
                    <a:pt x="235611" y="24840"/>
                  </a:lnTo>
                  <a:lnTo>
                    <a:pt x="195519" y="43237"/>
                  </a:lnTo>
                  <a:lnTo>
                    <a:pt x="158177" y="66115"/>
                  </a:lnTo>
                  <a:lnTo>
                    <a:pt x="123931" y="93128"/>
                  </a:lnTo>
                  <a:lnTo>
                    <a:pt x="93128" y="123931"/>
                  </a:lnTo>
                  <a:lnTo>
                    <a:pt x="66115" y="158177"/>
                  </a:lnTo>
                  <a:lnTo>
                    <a:pt x="43237" y="195519"/>
                  </a:lnTo>
                  <a:lnTo>
                    <a:pt x="24840" y="235611"/>
                  </a:lnTo>
                  <a:lnTo>
                    <a:pt x="11270" y="278108"/>
                  </a:lnTo>
                  <a:lnTo>
                    <a:pt x="2875" y="322663"/>
                  </a:lnTo>
                  <a:lnTo>
                    <a:pt x="0" y="368929"/>
                  </a:lnTo>
                  <a:lnTo>
                    <a:pt x="0" y="1844808"/>
                  </a:lnTo>
                  <a:lnTo>
                    <a:pt x="2875" y="1891104"/>
                  </a:lnTo>
                  <a:lnTo>
                    <a:pt x="11270" y="1935683"/>
                  </a:lnTo>
                  <a:lnTo>
                    <a:pt x="24840" y="1978201"/>
                  </a:lnTo>
                  <a:lnTo>
                    <a:pt x="43237" y="2018311"/>
                  </a:lnTo>
                  <a:lnTo>
                    <a:pt x="66115" y="2055667"/>
                  </a:lnTo>
                  <a:lnTo>
                    <a:pt x="93128" y="2089923"/>
                  </a:lnTo>
                  <a:lnTo>
                    <a:pt x="123931" y="2120734"/>
                  </a:lnTo>
                  <a:lnTo>
                    <a:pt x="158177" y="2147753"/>
                  </a:lnTo>
                  <a:lnTo>
                    <a:pt x="195519" y="2170636"/>
                  </a:lnTo>
                  <a:lnTo>
                    <a:pt x="235611" y="2189035"/>
                  </a:lnTo>
                  <a:lnTo>
                    <a:pt x="278108" y="2202606"/>
                  </a:lnTo>
                  <a:lnTo>
                    <a:pt x="322663" y="2211002"/>
                  </a:lnTo>
                  <a:lnTo>
                    <a:pt x="368929" y="2213878"/>
                  </a:lnTo>
                  <a:lnTo>
                    <a:pt x="2413010" y="2213878"/>
                  </a:lnTo>
                  <a:lnTo>
                    <a:pt x="2459276" y="2211002"/>
                  </a:lnTo>
                  <a:lnTo>
                    <a:pt x="2503831" y="2202606"/>
                  </a:lnTo>
                  <a:lnTo>
                    <a:pt x="2546328" y="2189035"/>
                  </a:lnTo>
                  <a:lnTo>
                    <a:pt x="2586420" y="2170636"/>
                  </a:lnTo>
                  <a:lnTo>
                    <a:pt x="2623763" y="2147753"/>
                  </a:lnTo>
                  <a:lnTo>
                    <a:pt x="2658008" y="2120734"/>
                  </a:lnTo>
                  <a:lnTo>
                    <a:pt x="2688811" y="2089923"/>
                  </a:lnTo>
                  <a:lnTo>
                    <a:pt x="2715824" y="2055667"/>
                  </a:lnTo>
                  <a:lnTo>
                    <a:pt x="2738702" y="2018311"/>
                  </a:lnTo>
                  <a:lnTo>
                    <a:pt x="2757099" y="1978201"/>
                  </a:lnTo>
                  <a:lnTo>
                    <a:pt x="2770669" y="1935683"/>
                  </a:lnTo>
                  <a:lnTo>
                    <a:pt x="2779064" y="1891104"/>
                  </a:lnTo>
                  <a:lnTo>
                    <a:pt x="2781940" y="1844808"/>
                  </a:lnTo>
                  <a:lnTo>
                    <a:pt x="2781940" y="368929"/>
                  </a:lnTo>
                  <a:lnTo>
                    <a:pt x="2779064" y="322663"/>
                  </a:lnTo>
                  <a:lnTo>
                    <a:pt x="2770669" y="278108"/>
                  </a:lnTo>
                  <a:lnTo>
                    <a:pt x="2757099" y="235611"/>
                  </a:lnTo>
                  <a:lnTo>
                    <a:pt x="2738702" y="195519"/>
                  </a:lnTo>
                  <a:lnTo>
                    <a:pt x="2715824" y="158177"/>
                  </a:lnTo>
                  <a:lnTo>
                    <a:pt x="2688811" y="123931"/>
                  </a:lnTo>
                  <a:lnTo>
                    <a:pt x="2658008" y="93128"/>
                  </a:lnTo>
                  <a:lnTo>
                    <a:pt x="2623763" y="66115"/>
                  </a:lnTo>
                  <a:lnTo>
                    <a:pt x="2586420" y="43237"/>
                  </a:lnTo>
                  <a:lnTo>
                    <a:pt x="2546328" y="24840"/>
                  </a:lnTo>
                  <a:lnTo>
                    <a:pt x="2503831" y="11270"/>
                  </a:lnTo>
                  <a:lnTo>
                    <a:pt x="2459276" y="2875"/>
                  </a:lnTo>
                  <a:lnTo>
                    <a:pt x="241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70370" y="2724393"/>
              <a:ext cx="2781935" cy="2214245"/>
            </a:xfrm>
            <a:custGeom>
              <a:avLst/>
              <a:gdLst/>
              <a:ahLst/>
              <a:cxnLst/>
              <a:rect l="l" t="t" r="r" b="b"/>
              <a:pathLst>
                <a:path w="2781934" h="2214245">
                  <a:moveTo>
                    <a:pt x="0" y="368929"/>
                  </a:moveTo>
                  <a:lnTo>
                    <a:pt x="2875" y="322663"/>
                  </a:lnTo>
                  <a:lnTo>
                    <a:pt x="11270" y="278108"/>
                  </a:lnTo>
                  <a:lnTo>
                    <a:pt x="24840" y="235611"/>
                  </a:lnTo>
                  <a:lnTo>
                    <a:pt x="43237" y="195519"/>
                  </a:lnTo>
                  <a:lnTo>
                    <a:pt x="66115" y="158177"/>
                  </a:lnTo>
                  <a:lnTo>
                    <a:pt x="93128" y="123931"/>
                  </a:lnTo>
                  <a:lnTo>
                    <a:pt x="123931" y="93128"/>
                  </a:lnTo>
                  <a:lnTo>
                    <a:pt x="158177" y="66115"/>
                  </a:lnTo>
                  <a:lnTo>
                    <a:pt x="195519" y="43237"/>
                  </a:lnTo>
                  <a:lnTo>
                    <a:pt x="235611" y="24840"/>
                  </a:lnTo>
                  <a:lnTo>
                    <a:pt x="278108" y="11270"/>
                  </a:lnTo>
                  <a:lnTo>
                    <a:pt x="322663" y="2875"/>
                  </a:lnTo>
                  <a:lnTo>
                    <a:pt x="368929" y="0"/>
                  </a:lnTo>
                  <a:lnTo>
                    <a:pt x="2413010" y="0"/>
                  </a:lnTo>
                  <a:lnTo>
                    <a:pt x="2459276" y="2875"/>
                  </a:lnTo>
                  <a:lnTo>
                    <a:pt x="2503831" y="11270"/>
                  </a:lnTo>
                  <a:lnTo>
                    <a:pt x="2546328" y="24840"/>
                  </a:lnTo>
                  <a:lnTo>
                    <a:pt x="2586420" y="43237"/>
                  </a:lnTo>
                  <a:lnTo>
                    <a:pt x="2623763" y="66115"/>
                  </a:lnTo>
                  <a:lnTo>
                    <a:pt x="2658008" y="93128"/>
                  </a:lnTo>
                  <a:lnTo>
                    <a:pt x="2688811" y="123931"/>
                  </a:lnTo>
                  <a:lnTo>
                    <a:pt x="2715824" y="158177"/>
                  </a:lnTo>
                  <a:lnTo>
                    <a:pt x="2738702" y="195519"/>
                  </a:lnTo>
                  <a:lnTo>
                    <a:pt x="2757099" y="235611"/>
                  </a:lnTo>
                  <a:lnTo>
                    <a:pt x="2770669" y="278108"/>
                  </a:lnTo>
                  <a:lnTo>
                    <a:pt x="2779064" y="322663"/>
                  </a:lnTo>
                  <a:lnTo>
                    <a:pt x="2781940" y="368929"/>
                  </a:lnTo>
                  <a:lnTo>
                    <a:pt x="2781940" y="1844808"/>
                  </a:lnTo>
                  <a:lnTo>
                    <a:pt x="2779064" y="1891104"/>
                  </a:lnTo>
                  <a:lnTo>
                    <a:pt x="2770669" y="1935683"/>
                  </a:lnTo>
                  <a:lnTo>
                    <a:pt x="2757099" y="1978201"/>
                  </a:lnTo>
                  <a:lnTo>
                    <a:pt x="2738702" y="2018311"/>
                  </a:lnTo>
                  <a:lnTo>
                    <a:pt x="2715824" y="2055667"/>
                  </a:lnTo>
                  <a:lnTo>
                    <a:pt x="2688811" y="2089923"/>
                  </a:lnTo>
                  <a:lnTo>
                    <a:pt x="2658008" y="2120734"/>
                  </a:lnTo>
                  <a:lnTo>
                    <a:pt x="2623763" y="2147753"/>
                  </a:lnTo>
                  <a:lnTo>
                    <a:pt x="2586420" y="2170636"/>
                  </a:lnTo>
                  <a:lnTo>
                    <a:pt x="2546328" y="2189035"/>
                  </a:lnTo>
                  <a:lnTo>
                    <a:pt x="2503831" y="2202606"/>
                  </a:lnTo>
                  <a:lnTo>
                    <a:pt x="2459276" y="2211002"/>
                  </a:lnTo>
                  <a:lnTo>
                    <a:pt x="2413010" y="2213878"/>
                  </a:lnTo>
                  <a:lnTo>
                    <a:pt x="368929" y="2213878"/>
                  </a:lnTo>
                  <a:lnTo>
                    <a:pt x="322663" y="2211002"/>
                  </a:lnTo>
                  <a:lnTo>
                    <a:pt x="278108" y="2202606"/>
                  </a:lnTo>
                  <a:lnTo>
                    <a:pt x="235611" y="2189035"/>
                  </a:lnTo>
                  <a:lnTo>
                    <a:pt x="195519" y="2170636"/>
                  </a:lnTo>
                  <a:lnTo>
                    <a:pt x="158177" y="2147753"/>
                  </a:lnTo>
                  <a:lnTo>
                    <a:pt x="123931" y="2120734"/>
                  </a:lnTo>
                  <a:lnTo>
                    <a:pt x="93128" y="2089923"/>
                  </a:lnTo>
                  <a:lnTo>
                    <a:pt x="66115" y="2055667"/>
                  </a:lnTo>
                  <a:lnTo>
                    <a:pt x="43237" y="2018311"/>
                  </a:lnTo>
                  <a:lnTo>
                    <a:pt x="24840" y="1978201"/>
                  </a:lnTo>
                  <a:lnTo>
                    <a:pt x="11270" y="1935683"/>
                  </a:lnTo>
                  <a:lnTo>
                    <a:pt x="2875" y="1891104"/>
                  </a:lnTo>
                  <a:lnTo>
                    <a:pt x="0" y="1844808"/>
                  </a:lnTo>
                  <a:lnTo>
                    <a:pt x="0" y="368929"/>
                  </a:lnTo>
                  <a:close/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Architecture- Modules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95850" y="1893882"/>
            <a:ext cx="906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571" y="2841879"/>
            <a:ext cx="1134660" cy="16593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9024" y="4650802"/>
            <a:ext cx="706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7636" y="2378582"/>
            <a:ext cx="1721779" cy="22660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33312" y="1146869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1F1F1"/>
                </a:solidFill>
                <a:latin typeface="Calibri"/>
                <a:cs typeface="Calibri"/>
              </a:rPr>
              <a:t>Play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7750" y="1828784"/>
            <a:ext cx="3419475" cy="3248660"/>
            <a:chOff x="4857750" y="1828784"/>
            <a:chExt cx="3419475" cy="32486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50" y="1828784"/>
              <a:ext cx="3419475" cy="32480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02863" y="2161155"/>
            <a:ext cx="1096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Inventories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384" y="2161155"/>
            <a:ext cx="8591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4774" y="3631052"/>
            <a:ext cx="251094" cy="1143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829678" y="2714244"/>
            <a:ext cx="4327525" cy="1680210"/>
            <a:chOff x="4829678" y="2714244"/>
            <a:chExt cx="4327525" cy="168021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678" y="2714244"/>
              <a:ext cx="1668399" cy="16697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630" y="2724406"/>
              <a:ext cx="1668399" cy="16697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29195" y="3074034"/>
              <a:ext cx="1627505" cy="1173480"/>
            </a:xfrm>
            <a:custGeom>
              <a:avLst/>
              <a:gdLst/>
              <a:ahLst/>
              <a:cxnLst/>
              <a:rect l="l" t="t" r="r" b="b"/>
              <a:pathLst>
                <a:path w="1627504" h="1173479">
                  <a:moveTo>
                    <a:pt x="164287" y="87871"/>
                  </a:moveTo>
                  <a:lnTo>
                    <a:pt x="164198" y="86995"/>
                  </a:lnTo>
                  <a:lnTo>
                    <a:pt x="164198" y="84709"/>
                  </a:lnTo>
                  <a:lnTo>
                    <a:pt x="156210" y="84709"/>
                  </a:lnTo>
                  <a:lnTo>
                    <a:pt x="155994" y="84709"/>
                  </a:lnTo>
                  <a:lnTo>
                    <a:pt x="160909" y="86347"/>
                  </a:lnTo>
                  <a:lnTo>
                    <a:pt x="162674" y="86995"/>
                  </a:lnTo>
                  <a:lnTo>
                    <a:pt x="161251" y="86499"/>
                  </a:lnTo>
                  <a:lnTo>
                    <a:pt x="164287" y="87871"/>
                  </a:lnTo>
                  <a:close/>
                </a:path>
                <a:path w="1627504" h="1173479">
                  <a:moveTo>
                    <a:pt x="1627505" y="577075"/>
                  </a:moveTo>
                  <a:lnTo>
                    <a:pt x="1589405" y="558025"/>
                  </a:lnTo>
                  <a:lnTo>
                    <a:pt x="1513205" y="519925"/>
                  </a:lnTo>
                  <a:lnTo>
                    <a:pt x="1513205" y="558025"/>
                  </a:lnTo>
                  <a:lnTo>
                    <a:pt x="308711" y="558025"/>
                  </a:lnTo>
                  <a:lnTo>
                    <a:pt x="298043" y="557364"/>
                  </a:lnTo>
                  <a:lnTo>
                    <a:pt x="281813" y="555980"/>
                  </a:lnTo>
                  <a:lnTo>
                    <a:pt x="275793" y="555485"/>
                  </a:lnTo>
                  <a:lnTo>
                    <a:pt x="275628" y="555459"/>
                  </a:lnTo>
                  <a:lnTo>
                    <a:pt x="268046" y="554685"/>
                  </a:lnTo>
                  <a:lnTo>
                    <a:pt x="253034" y="552780"/>
                  </a:lnTo>
                  <a:lnTo>
                    <a:pt x="250520" y="552462"/>
                  </a:lnTo>
                  <a:lnTo>
                    <a:pt x="219595" y="546658"/>
                  </a:lnTo>
                  <a:lnTo>
                    <a:pt x="217512" y="546188"/>
                  </a:lnTo>
                  <a:lnTo>
                    <a:pt x="215392" y="545592"/>
                  </a:lnTo>
                  <a:lnTo>
                    <a:pt x="211772" y="544588"/>
                  </a:lnTo>
                  <a:lnTo>
                    <a:pt x="211251" y="544449"/>
                  </a:lnTo>
                  <a:lnTo>
                    <a:pt x="211594" y="544588"/>
                  </a:lnTo>
                  <a:lnTo>
                    <a:pt x="211137" y="544449"/>
                  </a:lnTo>
                  <a:lnTo>
                    <a:pt x="210464" y="544195"/>
                  </a:lnTo>
                  <a:lnTo>
                    <a:pt x="206133" y="542671"/>
                  </a:lnTo>
                  <a:lnTo>
                    <a:pt x="204381" y="542048"/>
                  </a:lnTo>
                  <a:lnTo>
                    <a:pt x="205740" y="542671"/>
                  </a:lnTo>
                  <a:lnTo>
                    <a:pt x="203974" y="541909"/>
                  </a:lnTo>
                  <a:lnTo>
                    <a:pt x="202996" y="541413"/>
                  </a:lnTo>
                  <a:lnTo>
                    <a:pt x="202450" y="541172"/>
                  </a:lnTo>
                  <a:lnTo>
                    <a:pt x="202450" y="545592"/>
                  </a:lnTo>
                  <a:lnTo>
                    <a:pt x="202298" y="545325"/>
                  </a:lnTo>
                  <a:lnTo>
                    <a:pt x="202298" y="611797"/>
                  </a:lnTo>
                  <a:lnTo>
                    <a:pt x="202298" y="612025"/>
                  </a:lnTo>
                  <a:lnTo>
                    <a:pt x="201688" y="614045"/>
                  </a:lnTo>
                  <a:lnTo>
                    <a:pt x="201688" y="616216"/>
                  </a:lnTo>
                  <a:lnTo>
                    <a:pt x="200520" y="616927"/>
                  </a:lnTo>
                  <a:lnTo>
                    <a:pt x="199656" y="617347"/>
                  </a:lnTo>
                  <a:lnTo>
                    <a:pt x="199428" y="617575"/>
                  </a:lnTo>
                  <a:lnTo>
                    <a:pt x="200825" y="616064"/>
                  </a:lnTo>
                  <a:lnTo>
                    <a:pt x="200533" y="616216"/>
                  </a:lnTo>
                  <a:lnTo>
                    <a:pt x="201168" y="615696"/>
                  </a:lnTo>
                  <a:lnTo>
                    <a:pt x="200825" y="616064"/>
                  </a:lnTo>
                  <a:lnTo>
                    <a:pt x="199656" y="617347"/>
                  </a:lnTo>
                  <a:lnTo>
                    <a:pt x="201688" y="616216"/>
                  </a:lnTo>
                  <a:lnTo>
                    <a:pt x="201688" y="614045"/>
                  </a:lnTo>
                  <a:lnTo>
                    <a:pt x="201574" y="614413"/>
                  </a:lnTo>
                  <a:lnTo>
                    <a:pt x="201536" y="614565"/>
                  </a:lnTo>
                  <a:lnTo>
                    <a:pt x="201549" y="614413"/>
                  </a:lnTo>
                  <a:lnTo>
                    <a:pt x="202298" y="612025"/>
                  </a:lnTo>
                  <a:lnTo>
                    <a:pt x="202298" y="611873"/>
                  </a:lnTo>
                  <a:lnTo>
                    <a:pt x="202158" y="612025"/>
                  </a:lnTo>
                  <a:lnTo>
                    <a:pt x="201879" y="612521"/>
                  </a:lnTo>
                  <a:lnTo>
                    <a:pt x="201764" y="612889"/>
                  </a:lnTo>
                  <a:lnTo>
                    <a:pt x="200812" y="614413"/>
                  </a:lnTo>
                  <a:lnTo>
                    <a:pt x="199161" y="617347"/>
                  </a:lnTo>
                  <a:lnTo>
                    <a:pt x="198805" y="617639"/>
                  </a:lnTo>
                  <a:lnTo>
                    <a:pt x="198805" y="617956"/>
                  </a:lnTo>
                  <a:lnTo>
                    <a:pt x="197116" y="618985"/>
                  </a:lnTo>
                  <a:lnTo>
                    <a:pt x="197408" y="618744"/>
                  </a:lnTo>
                  <a:lnTo>
                    <a:pt x="198805" y="617956"/>
                  </a:lnTo>
                  <a:lnTo>
                    <a:pt x="198805" y="617639"/>
                  </a:lnTo>
                  <a:lnTo>
                    <a:pt x="197700" y="618502"/>
                  </a:lnTo>
                  <a:lnTo>
                    <a:pt x="199136" y="617347"/>
                  </a:lnTo>
                  <a:lnTo>
                    <a:pt x="200812" y="614413"/>
                  </a:lnTo>
                  <a:lnTo>
                    <a:pt x="201676" y="612889"/>
                  </a:lnTo>
                  <a:lnTo>
                    <a:pt x="201790" y="612673"/>
                  </a:lnTo>
                  <a:lnTo>
                    <a:pt x="201955" y="611517"/>
                  </a:lnTo>
                  <a:lnTo>
                    <a:pt x="201917" y="611797"/>
                  </a:lnTo>
                  <a:lnTo>
                    <a:pt x="201815" y="612521"/>
                  </a:lnTo>
                  <a:lnTo>
                    <a:pt x="202158" y="612025"/>
                  </a:lnTo>
                  <a:lnTo>
                    <a:pt x="202298" y="611797"/>
                  </a:lnTo>
                  <a:lnTo>
                    <a:pt x="202298" y="545325"/>
                  </a:lnTo>
                  <a:lnTo>
                    <a:pt x="202298" y="545084"/>
                  </a:lnTo>
                  <a:lnTo>
                    <a:pt x="202298" y="542671"/>
                  </a:lnTo>
                  <a:lnTo>
                    <a:pt x="202298" y="541413"/>
                  </a:lnTo>
                  <a:lnTo>
                    <a:pt x="202361" y="545325"/>
                  </a:lnTo>
                  <a:lnTo>
                    <a:pt x="202450" y="545592"/>
                  </a:lnTo>
                  <a:lnTo>
                    <a:pt x="202450" y="541172"/>
                  </a:lnTo>
                  <a:lnTo>
                    <a:pt x="202298" y="541096"/>
                  </a:lnTo>
                  <a:lnTo>
                    <a:pt x="202298" y="538365"/>
                  </a:lnTo>
                  <a:lnTo>
                    <a:pt x="202298" y="538099"/>
                  </a:lnTo>
                  <a:lnTo>
                    <a:pt x="202298" y="90805"/>
                  </a:lnTo>
                  <a:lnTo>
                    <a:pt x="202298" y="80899"/>
                  </a:lnTo>
                  <a:lnTo>
                    <a:pt x="202298" y="78117"/>
                  </a:lnTo>
                  <a:lnTo>
                    <a:pt x="201917" y="76822"/>
                  </a:lnTo>
                  <a:lnTo>
                    <a:pt x="201917" y="545325"/>
                  </a:lnTo>
                  <a:lnTo>
                    <a:pt x="201803" y="544449"/>
                  </a:lnTo>
                  <a:lnTo>
                    <a:pt x="201650" y="544195"/>
                  </a:lnTo>
                  <a:lnTo>
                    <a:pt x="201549" y="542671"/>
                  </a:lnTo>
                  <a:lnTo>
                    <a:pt x="201764" y="544195"/>
                  </a:lnTo>
                  <a:lnTo>
                    <a:pt x="201879" y="544588"/>
                  </a:lnTo>
                  <a:lnTo>
                    <a:pt x="201917" y="545325"/>
                  </a:lnTo>
                  <a:lnTo>
                    <a:pt x="201917" y="76822"/>
                  </a:lnTo>
                  <a:lnTo>
                    <a:pt x="201688" y="76034"/>
                  </a:lnTo>
                  <a:lnTo>
                    <a:pt x="201688" y="540893"/>
                  </a:lnTo>
                  <a:lnTo>
                    <a:pt x="201168" y="540651"/>
                  </a:lnTo>
                  <a:lnTo>
                    <a:pt x="201168" y="541413"/>
                  </a:lnTo>
                  <a:lnTo>
                    <a:pt x="200774" y="541096"/>
                  </a:lnTo>
                  <a:lnTo>
                    <a:pt x="200685" y="540905"/>
                  </a:lnTo>
                  <a:lnTo>
                    <a:pt x="201168" y="541413"/>
                  </a:lnTo>
                  <a:lnTo>
                    <a:pt x="201168" y="540651"/>
                  </a:lnTo>
                  <a:lnTo>
                    <a:pt x="199859" y="540004"/>
                  </a:lnTo>
                  <a:lnTo>
                    <a:pt x="199402" y="539496"/>
                  </a:lnTo>
                  <a:lnTo>
                    <a:pt x="199885" y="540004"/>
                  </a:lnTo>
                  <a:lnTo>
                    <a:pt x="201206" y="540600"/>
                  </a:lnTo>
                  <a:lnTo>
                    <a:pt x="201688" y="540893"/>
                  </a:lnTo>
                  <a:lnTo>
                    <a:pt x="201688" y="76034"/>
                  </a:lnTo>
                  <a:lnTo>
                    <a:pt x="199402" y="68211"/>
                  </a:lnTo>
                  <a:lnTo>
                    <a:pt x="198285" y="66979"/>
                  </a:lnTo>
                  <a:lnTo>
                    <a:pt x="198285" y="539076"/>
                  </a:lnTo>
                  <a:lnTo>
                    <a:pt x="197116" y="538099"/>
                  </a:lnTo>
                  <a:lnTo>
                    <a:pt x="197573" y="538391"/>
                  </a:lnTo>
                  <a:lnTo>
                    <a:pt x="198285" y="539076"/>
                  </a:lnTo>
                  <a:lnTo>
                    <a:pt x="198285" y="66979"/>
                  </a:lnTo>
                  <a:lnTo>
                    <a:pt x="192024" y="60071"/>
                  </a:lnTo>
                  <a:lnTo>
                    <a:pt x="184277" y="55105"/>
                  </a:lnTo>
                  <a:lnTo>
                    <a:pt x="176022" y="51295"/>
                  </a:lnTo>
                  <a:lnTo>
                    <a:pt x="169291" y="49009"/>
                  </a:lnTo>
                  <a:lnTo>
                    <a:pt x="169291" y="90805"/>
                  </a:lnTo>
                  <a:lnTo>
                    <a:pt x="168910" y="90551"/>
                  </a:lnTo>
                  <a:lnTo>
                    <a:pt x="168287" y="89954"/>
                  </a:lnTo>
                  <a:lnTo>
                    <a:pt x="169291" y="90805"/>
                  </a:lnTo>
                  <a:lnTo>
                    <a:pt x="169291" y="49009"/>
                  </a:lnTo>
                  <a:lnTo>
                    <a:pt x="167894" y="48526"/>
                  </a:lnTo>
                  <a:lnTo>
                    <a:pt x="167894" y="89877"/>
                  </a:lnTo>
                  <a:lnTo>
                    <a:pt x="167665" y="89496"/>
                  </a:lnTo>
                  <a:lnTo>
                    <a:pt x="167551" y="89306"/>
                  </a:lnTo>
                  <a:lnTo>
                    <a:pt x="167309" y="89103"/>
                  </a:lnTo>
                  <a:lnTo>
                    <a:pt x="167309" y="89496"/>
                  </a:lnTo>
                  <a:lnTo>
                    <a:pt x="167005" y="89306"/>
                  </a:lnTo>
                  <a:lnTo>
                    <a:pt x="166992" y="89166"/>
                  </a:lnTo>
                  <a:lnTo>
                    <a:pt x="167309" y="89496"/>
                  </a:lnTo>
                  <a:lnTo>
                    <a:pt x="167309" y="89103"/>
                  </a:lnTo>
                  <a:lnTo>
                    <a:pt x="165900" y="87871"/>
                  </a:lnTo>
                  <a:lnTo>
                    <a:pt x="166446" y="88582"/>
                  </a:lnTo>
                  <a:lnTo>
                    <a:pt x="165811" y="87871"/>
                  </a:lnTo>
                  <a:lnTo>
                    <a:pt x="165481" y="87503"/>
                  </a:lnTo>
                  <a:lnTo>
                    <a:pt x="165900" y="87871"/>
                  </a:lnTo>
                  <a:lnTo>
                    <a:pt x="167386" y="89154"/>
                  </a:lnTo>
                  <a:lnTo>
                    <a:pt x="167182" y="88684"/>
                  </a:lnTo>
                  <a:lnTo>
                    <a:pt x="167462" y="89154"/>
                  </a:lnTo>
                  <a:lnTo>
                    <a:pt x="167551" y="89306"/>
                  </a:lnTo>
                  <a:lnTo>
                    <a:pt x="167779" y="89509"/>
                  </a:lnTo>
                  <a:lnTo>
                    <a:pt x="167894" y="89877"/>
                  </a:lnTo>
                  <a:lnTo>
                    <a:pt x="167894" y="48526"/>
                  </a:lnTo>
                  <a:lnTo>
                    <a:pt x="166751" y="48133"/>
                  </a:lnTo>
                  <a:lnTo>
                    <a:pt x="165112" y="47688"/>
                  </a:lnTo>
                  <a:lnTo>
                    <a:pt x="165112" y="86499"/>
                  </a:lnTo>
                  <a:lnTo>
                    <a:pt x="165061" y="86347"/>
                  </a:lnTo>
                  <a:lnTo>
                    <a:pt x="164820" y="84709"/>
                  </a:lnTo>
                  <a:lnTo>
                    <a:pt x="164782" y="84531"/>
                  </a:lnTo>
                  <a:lnTo>
                    <a:pt x="164884" y="84709"/>
                  </a:lnTo>
                  <a:lnTo>
                    <a:pt x="165087" y="86347"/>
                  </a:lnTo>
                  <a:lnTo>
                    <a:pt x="165112" y="86499"/>
                  </a:lnTo>
                  <a:lnTo>
                    <a:pt x="165112" y="47688"/>
                  </a:lnTo>
                  <a:lnTo>
                    <a:pt x="156578" y="45351"/>
                  </a:lnTo>
                  <a:lnTo>
                    <a:pt x="145300" y="42799"/>
                  </a:lnTo>
                  <a:lnTo>
                    <a:pt x="132829" y="40513"/>
                  </a:lnTo>
                  <a:lnTo>
                    <a:pt x="118745" y="38341"/>
                  </a:lnTo>
                  <a:lnTo>
                    <a:pt x="115265" y="38112"/>
                  </a:lnTo>
                  <a:lnTo>
                    <a:pt x="115328" y="36817"/>
                  </a:lnTo>
                  <a:lnTo>
                    <a:pt x="117475" y="0"/>
                  </a:lnTo>
                  <a:lnTo>
                    <a:pt x="0" y="50292"/>
                  </a:lnTo>
                  <a:lnTo>
                    <a:pt x="110858" y="114058"/>
                  </a:lnTo>
                  <a:lnTo>
                    <a:pt x="112204" y="90805"/>
                  </a:lnTo>
                  <a:lnTo>
                    <a:pt x="112331" y="88671"/>
                  </a:lnTo>
                  <a:lnTo>
                    <a:pt x="112458" y="86499"/>
                  </a:lnTo>
                  <a:lnTo>
                    <a:pt x="112572" y="84531"/>
                  </a:lnTo>
                  <a:lnTo>
                    <a:pt x="112687" y="82486"/>
                  </a:lnTo>
                  <a:lnTo>
                    <a:pt x="112776" y="80899"/>
                  </a:lnTo>
                  <a:lnTo>
                    <a:pt x="112826" y="80111"/>
                  </a:lnTo>
                  <a:lnTo>
                    <a:pt x="112941" y="78117"/>
                  </a:lnTo>
                  <a:lnTo>
                    <a:pt x="113042" y="76327"/>
                  </a:lnTo>
                  <a:lnTo>
                    <a:pt x="114604" y="76327"/>
                  </a:lnTo>
                  <a:lnTo>
                    <a:pt x="156210" y="84709"/>
                  </a:lnTo>
                  <a:lnTo>
                    <a:pt x="155587" y="84531"/>
                  </a:lnTo>
                  <a:lnTo>
                    <a:pt x="164198" y="84531"/>
                  </a:lnTo>
                  <a:lnTo>
                    <a:pt x="164198" y="83680"/>
                  </a:lnTo>
                  <a:lnTo>
                    <a:pt x="164198" y="80899"/>
                  </a:lnTo>
                  <a:lnTo>
                    <a:pt x="164287" y="83680"/>
                  </a:lnTo>
                  <a:lnTo>
                    <a:pt x="164477" y="84531"/>
                  </a:lnTo>
                  <a:lnTo>
                    <a:pt x="164884" y="85839"/>
                  </a:lnTo>
                  <a:lnTo>
                    <a:pt x="164198" y="83680"/>
                  </a:lnTo>
                  <a:lnTo>
                    <a:pt x="164287" y="87871"/>
                  </a:lnTo>
                  <a:lnTo>
                    <a:pt x="164223" y="550900"/>
                  </a:lnTo>
                  <a:lnTo>
                    <a:pt x="167322" y="561073"/>
                  </a:lnTo>
                  <a:lnTo>
                    <a:pt x="167462" y="561073"/>
                  </a:lnTo>
                  <a:lnTo>
                    <a:pt x="174625" y="568972"/>
                  </a:lnTo>
                  <a:lnTo>
                    <a:pt x="182486" y="573786"/>
                  </a:lnTo>
                  <a:lnTo>
                    <a:pt x="190500" y="577596"/>
                  </a:lnTo>
                  <a:lnTo>
                    <a:pt x="193294" y="578548"/>
                  </a:lnTo>
                  <a:lnTo>
                    <a:pt x="190500" y="579513"/>
                  </a:lnTo>
                  <a:lnTo>
                    <a:pt x="182486" y="583323"/>
                  </a:lnTo>
                  <a:lnTo>
                    <a:pt x="174625" y="588137"/>
                  </a:lnTo>
                  <a:lnTo>
                    <a:pt x="169291" y="594029"/>
                  </a:lnTo>
                  <a:lnTo>
                    <a:pt x="169291" y="1082294"/>
                  </a:lnTo>
                  <a:lnTo>
                    <a:pt x="168998" y="1082548"/>
                  </a:lnTo>
                  <a:lnTo>
                    <a:pt x="168211" y="1083030"/>
                  </a:lnTo>
                  <a:lnTo>
                    <a:pt x="168211" y="1083233"/>
                  </a:lnTo>
                  <a:lnTo>
                    <a:pt x="167805" y="1083576"/>
                  </a:lnTo>
                  <a:lnTo>
                    <a:pt x="167360" y="1084135"/>
                  </a:lnTo>
                  <a:lnTo>
                    <a:pt x="167551" y="1083805"/>
                  </a:lnTo>
                  <a:lnTo>
                    <a:pt x="167195" y="1084148"/>
                  </a:lnTo>
                  <a:lnTo>
                    <a:pt x="166954" y="1084313"/>
                  </a:lnTo>
                  <a:lnTo>
                    <a:pt x="167551" y="1083805"/>
                  </a:lnTo>
                  <a:lnTo>
                    <a:pt x="167614" y="1083678"/>
                  </a:lnTo>
                  <a:lnTo>
                    <a:pt x="167792" y="1083576"/>
                  </a:lnTo>
                  <a:lnTo>
                    <a:pt x="168211" y="1083233"/>
                  </a:lnTo>
                  <a:lnTo>
                    <a:pt x="168211" y="1083030"/>
                  </a:lnTo>
                  <a:lnTo>
                    <a:pt x="167894" y="1083208"/>
                  </a:lnTo>
                  <a:lnTo>
                    <a:pt x="168910" y="1082548"/>
                  </a:lnTo>
                  <a:lnTo>
                    <a:pt x="169291" y="1082294"/>
                  </a:lnTo>
                  <a:lnTo>
                    <a:pt x="169291" y="594029"/>
                  </a:lnTo>
                  <a:lnTo>
                    <a:pt x="167335" y="596188"/>
                  </a:lnTo>
                  <a:lnTo>
                    <a:pt x="167335" y="1083576"/>
                  </a:lnTo>
                  <a:lnTo>
                    <a:pt x="166801" y="1084148"/>
                  </a:lnTo>
                  <a:lnTo>
                    <a:pt x="166471" y="1084313"/>
                  </a:lnTo>
                  <a:lnTo>
                    <a:pt x="166763" y="1084148"/>
                  </a:lnTo>
                  <a:lnTo>
                    <a:pt x="167335" y="1083576"/>
                  </a:lnTo>
                  <a:lnTo>
                    <a:pt x="167335" y="596188"/>
                  </a:lnTo>
                  <a:lnTo>
                    <a:pt x="166458" y="598868"/>
                  </a:lnTo>
                  <a:lnTo>
                    <a:pt x="166458" y="1084529"/>
                  </a:lnTo>
                  <a:lnTo>
                    <a:pt x="166116" y="1084681"/>
                  </a:lnTo>
                  <a:lnTo>
                    <a:pt x="166116" y="1085049"/>
                  </a:lnTo>
                  <a:lnTo>
                    <a:pt x="165912" y="1085227"/>
                  </a:lnTo>
                  <a:lnTo>
                    <a:pt x="165912" y="1086624"/>
                  </a:lnTo>
                  <a:lnTo>
                    <a:pt x="165773" y="1086866"/>
                  </a:lnTo>
                  <a:lnTo>
                    <a:pt x="164896" y="1088263"/>
                  </a:lnTo>
                  <a:lnTo>
                    <a:pt x="165912" y="1086624"/>
                  </a:lnTo>
                  <a:lnTo>
                    <a:pt x="165912" y="1085227"/>
                  </a:lnTo>
                  <a:lnTo>
                    <a:pt x="165481" y="1085596"/>
                  </a:lnTo>
                  <a:lnTo>
                    <a:pt x="165633" y="1085418"/>
                  </a:lnTo>
                  <a:lnTo>
                    <a:pt x="166116" y="1085049"/>
                  </a:lnTo>
                  <a:lnTo>
                    <a:pt x="166116" y="1084681"/>
                  </a:lnTo>
                  <a:lnTo>
                    <a:pt x="165404" y="1084973"/>
                  </a:lnTo>
                  <a:lnTo>
                    <a:pt x="165277" y="1084973"/>
                  </a:lnTo>
                  <a:lnTo>
                    <a:pt x="165976" y="1084592"/>
                  </a:lnTo>
                  <a:lnTo>
                    <a:pt x="165277" y="1084973"/>
                  </a:lnTo>
                  <a:lnTo>
                    <a:pt x="166458" y="1084529"/>
                  </a:lnTo>
                  <a:lnTo>
                    <a:pt x="166458" y="598868"/>
                  </a:lnTo>
                  <a:lnTo>
                    <a:pt x="165112" y="603288"/>
                  </a:lnTo>
                  <a:lnTo>
                    <a:pt x="165112" y="1086624"/>
                  </a:lnTo>
                  <a:lnTo>
                    <a:pt x="165074" y="1086866"/>
                  </a:lnTo>
                  <a:lnTo>
                    <a:pt x="164769" y="1087691"/>
                  </a:lnTo>
                  <a:lnTo>
                    <a:pt x="164769" y="1088593"/>
                  </a:lnTo>
                  <a:lnTo>
                    <a:pt x="164757" y="1088771"/>
                  </a:lnTo>
                  <a:lnTo>
                    <a:pt x="164198" y="1089418"/>
                  </a:lnTo>
                  <a:lnTo>
                    <a:pt x="164655" y="1088771"/>
                  </a:lnTo>
                  <a:lnTo>
                    <a:pt x="164769" y="1088593"/>
                  </a:lnTo>
                  <a:lnTo>
                    <a:pt x="164769" y="1087691"/>
                  </a:lnTo>
                  <a:lnTo>
                    <a:pt x="164541" y="1088326"/>
                  </a:lnTo>
                  <a:lnTo>
                    <a:pt x="165023" y="1086866"/>
                  </a:lnTo>
                  <a:lnTo>
                    <a:pt x="165112" y="1086624"/>
                  </a:lnTo>
                  <a:lnTo>
                    <a:pt x="165112" y="603288"/>
                  </a:lnTo>
                  <a:lnTo>
                    <a:pt x="164871" y="604088"/>
                  </a:lnTo>
                  <a:lnTo>
                    <a:pt x="164871" y="1085202"/>
                  </a:lnTo>
                  <a:lnTo>
                    <a:pt x="164528" y="1085418"/>
                  </a:lnTo>
                  <a:lnTo>
                    <a:pt x="164338" y="1085418"/>
                  </a:lnTo>
                  <a:lnTo>
                    <a:pt x="164871" y="1085202"/>
                  </a:lnTo>
                  <a:lnTo>
                    <a:pt x="164871" y="604088"/>
                  </a:lnTo>
                  <a:lnTo>
                    <a:pt x="164706" y="604621"/>
                  </a:lnTo>
                  <a:lnTo>
                    <a:pt x="164198" y="606374"/>
                  </a:lnTo>
                  <a:lnTo>
                    <a:pt x="164198" y="1085418"/>
                  </a:lnTo>
                  <a:lnTo>
                    <a:pt x="162547" y="1086180"/>
                  </a:lnTo>
                  <a:lnTo>
                    <a:pt x="160909" y="1086866"/>
                  </a:lnTo>
                  <a:lnTo>
                    <a:pt x="162521" y="1086180"/>
                  </a:lnTo>
                  <a:lnTo>
                    <a:pt x="155460" y="1088593"/>
                  </a:lnTo>
                  <a:lnTo>
                    <a:pt x="156210" y="1088390"/>
                  </a:lnTo>
                  <a:lnTo>
                    <a:pt x="154927" y="1088771"/>
                  </a:lnTo>
                  <a:lnTo>
                    <a:pt x="155460" y="1088593"/>
                  </a:lnTo>
                  <a:lnTo>
                    <a:pt x="147815" y="1090612"/>
                  </a:lnTo>
                  <a:lnTo>
                    <a:pt x="113703" y="1096924"/>
                  </a:lnTo>
                  <a:lnTo>
                    <a:pt x="113055" y="1096924"/>
                  </a:lnTo>
                  <a:lnTo>
                    <a:pt x="110858" y="1058926"/>
                  </a:lnTo>
                  <a:lnTo>
                    <a:pt x="0" y="1122680"/>
                  </a:lnTo>
                  <a:lnTo>
                    <a:pt x="117475" y="1173111"/>
                  </a:lnTo>
                  <a:lnTo>
                    <a:pt x="115328" y="1136154"/>
                  </a:lnTo>
                  <a:lnTo>
                    <a:pt x="115252" y="1134872"/>
                  </a:lnTo>
                  <a:lnTo>
                    <a:pt x="115125" y="1132840"/>
                  </a:lnTo>
                  <a:lnTo>
                    <a:pt x="115239" y="1134630"/>
                  </a:lnTo>
                  <a:lnTo>
                    <a:pt x="115252" y="1134872"/>
                  </a:lnTo>
                  <a:lnTo>
                    <a:pt x="118745" y="1134630"/>
                  </a:lnTo>
                  <a:lnTo>
                    <a:pt x="132715" y="1132459"/>
                  </a:lnTo>
                  <a:lnTo>
                    <a:pt x="176022" y="1121791"/>
                  </a:lnTo>
                  <a:lnTo>
                    <a:pt x="202298" y="1095006"/>
                  </a:lnTo>
                  <a:lnTo>
                    <a:pt x="202298" y="1093000"/>
                  </a:lnTo>
                  <a:lnTo>
                    <a:pt x="202298" y="1092200"/>
                  </a:lnTo>
                  <a:lnTo>
                    <a:pt x="202298" y="1082294"/>
                  </a:lnTo>
                  <a:lnTo>
                    <a:pt x="202298" y="618985"/>
                  </a:lnTo>
                  <a:lnTo>
                    <a:pt x="202298" y="618744"/>
                  </a:lnTo>
                  <a:lnTo>
                    <a:pt x="202298" y="616064"/>
                  </a:lnTo>
                  <a:lnTo>
                    <a:pt x="204152" y="615175"/>
                  </a:lnTo>
                  <a:lnTo>
                    <a:pt x="204622" y="614946"/>
                  </a:lnTo>
                  <a:lnTo>
                    <a:pt x="203974" y="615175"/>
                  </a:lnTo>
                  <a:lnTo>
                    <a:pt x="205740" y="614413"/>
                  </a:lnTo>
                  <a:lnTo>
                    <a:pt x="204622" y="614946"/>
                  </a:lnTo>
                  <a:lnTo>
                    <a:pt x="206159" y="614413"/>
                  </a:lnTo>
                  <a:lnTo>
                    <a:pt x="210540" y="612889"/>
                  </a:lnTo>
                  <a:lnTo>
                    <a:pt x="211175" y="612673"/>
                  </a:lnTo>
                  <a:lnTo>
                    <a:pt x="210312" y="612889"/>
                  </a:lnTo>
                  <a:lnTo>
                    <a:pt x="211594" y="612521"/>
                  </a:lnTo>
                  <a:lnTo>
                    <a:pt x="211175" y="612673"/>
                  </a:lnTo>
                  <a:lnTo>
                    <a:pt x="211721" y="612521"/>
                  </a:lnTo>
                  <a:lnTo>
                    <a:pt x="215595" y="611517"/>
                  </a:lnTo>
                  <a:lnTo>
                    <a:pt x="218833" y="610679"/>
                  </a:lnTo>
                  <a:lnTo>
                    <a:pt x="221056" y="610108"/>
                  </a:lnTo>
                  <a:lnTo>
                    <a:pt x="225539" y="609079"/>
                  </a:lnTo>
                  <a:lnTo>
                    <a:pt x="226860" y="608774"/>
                  </a:lnTo>
                  <a:lnTo>
                    <a:pt x="266077" y="602792"/>
                  </a:lnTo>
                  <a:lnTo>
                    <a:pt x="267881" y="602564"/>
                  </a:lnTo>
                  <a:lnTo>
                    <a:pt x="275069" y="601853"/>
                  </a:lnTo>
                  <a:lnTo>
                    <a:pt x="281190" y="601306"/>
                  </a:lnTo>
                  <a:lnTo>
                    <a:pt x="296595" y="599973"/>
                  </a:lnTo>
                  <a:lnTo>
                    <a:pt x="295973" y="599973"/>
                  </a:lnTo>
                  <a:lnTo>
                    <a:pt x="313042" y="598944"/>
                  </a:lnTo>
                  <a:lnTo>
                    <a:pt x="312724" y="598944"/>
                  </a:lnTo>
                  <a:lnTo>
                    <a:pt x="330060" y="598195"/>
                  </a:lnTo>
                  <a:lnTo>
                    <a:pt x="328955" y="598195"/>
                  </a:lnTo>
                  <a:lnTo>
                    <a:pt x="348234" y="597801"/>
                  </a:lnTo>
                  <a:lnTo>
                    <a:pt x="366395" y="597649"/>
                  </a:lnTo>
                  <a:lnTo>
                    <a:pt x="363664" y="597649"/>
                  </a:lnTo>
                  <a:lnTo>
                    <a:pt x="365353" y="597636"/>
                  </a:lnTo>
                  <a:lnTo>
                    <a:pt x="366395" y="597623"/>
                  </a:lnTo>
                  <a:lnTo>
                    <a:pt x="518033" y="596125"/>
                  </a:lnTo>
                  <a:lnTo>
                    <a:pt x="1513205" y="596125"/>
                  </a:lnTo>
                  <a:lnTo>
                    <a:pt x="1513205" y="634225"/>
                  </a:lnTo>
                  <a:lnTo>
                    <a:pt x="1589405" y="596125"/>
                  </a:lnTo>
                  <a:lnTo>
                    <a:pt x="1627505" y="577075"/>
                  </a:lnTo>
                  <a:close/>
                </a:path>
              </a:pathLst>
            </a:custGeom>
            <a:solidFill>
              <a:srgbClr val="1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94355" y="4650802"/>
            <a:ext cx="205930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Ansible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Automation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Engine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4837" y="2972115"/>
            <a:ext cx="2435225" cy="152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like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tools</a:t>
            </a:r>
            <a:endParaRPr sz="1600">
              <a:latin typeface="Lucida Grande" panose="020B0600040502020204"/>
              <a:cs typeface="Calibri"/>
            </a:endParaRPr>
          </a:p>
          <a:p>
            <a:pPr marL="298450" marR="5080" indent="-286385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control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system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resources,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like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services,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packages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etc.</a:t>
            </a:r>
            <a:endParaRPr sz="1600">
              <a:latin typeface="Lucida Grande" panose="020B0600040502020204"/>
              <a:cs typeface="Calibri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500+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endParaRPr sz="1600">
              <a:latin typeface="Lucida Grande" panose="020B0600040502020204"/>
              <a:cs typeface="Calibri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Also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allows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custom</a:t>
            </a:r>
            <a:endParaRPr sz="16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284" y="3516761"/>
            <a:ext cx="731520" cy="73152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7843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40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8046" y="1951360"/>
            <a:ext cx="731520" cy="73152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7653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39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3239" y="3517010"/>
            <a:ext cx="731520" cy="73152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7843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40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8000" y="1951360"/>
            <a:ext cx="731520" cy="73152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765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9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6289" y="5278206"/>
            <a:ext cx="731520" cy="73152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8097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42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745" y="3521333"/>
            <a:ext cx="731520" cy="73152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784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0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745" y="1951360"/>
            <a:ext cx="731520" cy="73152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765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9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5487" y="2101782"/>
            <a:ext cx="2442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WHAT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IS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ANSIBLE?</a:t>
            </a:r>
            <a:endParaRPr sz="20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071" y="3711253"/>
            <a:ext cx="176148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CASE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STUDY: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NASA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222" y="5507668"/>
            <a:ext cx="2112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ANSIBLE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ROLES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2073" y="2096194"/>
            <a:ext cx="1975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WHY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ANSIBLE?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3163" y="1977703"/>
            <a:ext cx="219138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HOW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DOES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ANSIBLE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WORK?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3163" y="3719127"/>
            <a:ext cx="164465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ANSIBLE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PLAYBOOKS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09860" y="528265"/>
            <a:ext cx="233807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06489" y="5278206"/>
            <a:ext cx="731520" cy="731520"/>
          </a:xfrm>
          <a:prstGeom prst="rect">
            <a:avLst/>
          </a:prstGeom>
          <a:solidFill>
            <a:srgbClr val="47365A"/>
          </a:solidFill>
        </p:spPr>
        <p:txBody>
          <a:bodyPr vert="horz" wrap="square" lIns="0" tIns="18097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425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2089" y="5342257"/>
            <a:ext cx="21082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USING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ROLES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</a:t>
            </a:r>
            <a:r>
              <a:rPr sz="20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PLAYBOOK</a:t>
            </a:r>
            <a:endParaRPr sz="20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6195" y="3630615"/>
            <a:ext cx="1797050" cy="5527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SETTING</a:t>
            </a:r>
            <a:r>
              <a:rPr sz="18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UP</a:t>
            </a:r>
            <a:r>
              <a:rPr sz="18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MASTER</a:t>
            </a:r>
            <a:r>
              <a:rPr sz="18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SLAVE</a:t>
            </a:r>
            <a:endParaRPr sz="18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0" y="3133725"/>
            <a:ext cx="885825" cy="1247775"/>
            <a:chOff x="8658240" y="3133725"/>
            <a:chExt cx="885825" cy="1247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40" y="3133725"/>
              <a:ext cx="885825" cy="12477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680948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654436" y="0"/>
                  </a:moveTo>
                  <a:lnTo>
                    <a:pt x="130820" y="0"/>
                  </a:lnTo>
                  <a:lnTo>
                    <a:pt x="79891" y="10275"/>
                  </a:lnTo>
                  <a:lnTo>
                    <a:pt x="38309" y="38309"/>
                  </a:lnTo>
                  <a:lnTo>
                    <a:pt x="10277" y="79917"/>
                  </a:lnTo>
                  <a:lnTo>
                    <a:pt x="0" y="130911"/>
                  </a:lnTo>
                  <a:lnTo>
                    <a:pt x="0" y="1020942"/>
                  </a:lnTo>
                  <a:lnTo>
                    <a:pt x="10277" y="1071940"/>
                  </a:lnTo>
                  <a:lnTo>
                    <a:pt x="38309" y="1113555"/>
                  </a:lnTo>
                  <a:lnTo>
                    <a:pt x="79891" y="1141597"/>
                  </a:lnTo>
                  <a:lnTo>
                    <a:pt x="130820" y="1151875"/>
                  </a:lnTo>
                  <a:lnTo>
                    <a:pt x="654436" y="1151875"/>
                  </a:lnTo>
                  <a:lnTo>
                    <a:pt x="705383" y="1141597"/>
                  </a:lnTo>
                  <a:lnTo>
                    <a:pt x="747007" y="1113555"/>
                  </a:lnTo>
                  <a:lnTo>
                    <a:pt x="775081" y="1071940"/>
                  </a:lnTo>
                  <a:lnTo>
                    <a:pt x="785378" y="1020942"/>
                  </a:lnTo>
                  <a:lnTo>
                    <a:pt x="785378" y="130911"/>
                  </a:lnTo>
                  <a:lnTo>
                    <a:pt x="775081" y="79917"/>
                  </a:lnTo>
                  <a:lnTo>
                    <a:pt x="747007" y="38309"/>
                  </a:lnTo>
                  <a:lnTo>
                    <a:pt x="705383" y="10275"/>
                  </a:lnTo>
                  <a:lnTo>
                    <a:pt x="65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0948" y="3150626"/>
              <a:ext cx="785495" cy="1151890"/>
            </a:xfrm>
            <a:custGeom>
              <a:avLst/>
              <a:gdLst/>
              <a:ahLst/>
              <a:cxnLst/>
              <a:rect l="l" t="t" r="r" b="b"/>
              <a:pathLst>
                <a:path w="785495" h="1151889">
                  <a:moveTo>
                    <a:pt x="0" y="130911"/>
                  </a:moveTo>
                  <a:lnTo>
                    <a:pt x="10277" y="79917"/>
                  </a:lnTo>
                  <a:lnTo>
                    <a:pt x="38309" y="38309"/>
                  </a:lnTo>
                  <a:lnTo>
                    <a:pt x="79891" y="10275"/>
                  </a:lnTo>
                  <a:lnTo>
                    <a:pt x="130820" y="0"/>
                  </a:lnTo>
                  <a:lnTo>
                    <a:pt x="654436" y="0"/>
                  </a:lnTo>
                  <a:lnTo>
                    <a:pt x="705383" y="10275"/>
                  </a:lnTo>
                  <a:lnTo>
                    <a:pt x="747007" y="38309"/>
                  </a:lnTo>
                  <a:lnTo>
                    <a:pt x="775081" y="79917"/>
                  </a:lnTo>
                  <a:lnTo>
                    <a:pt x="785378" y="130911"/>
                  </a:lnTo>
                  <a:lnTo>
                    <a:pt x="785378" y="1020942"/>
                  </a:lnTo>
                  <a:lnTo>
                    <a:pt x="775081" y="1071940"/>
                  </a:lnTo>
                  <a:lnTo>
                    <a:pt x="747007" y="1113555"/>
                  </a:lnTo>
                  <a:lnTo>
                    <a:pt x="705383" y="1141597"/>
                  </a:lnTo>
                  <a:lnTo>
                    <a:pt x="654436" y="1151875"/>
                  </a:lnTo>
                  <a:lnTo>
                    <a:pt x="130820" y="1151875"/>
                  </a:lnTo>
                  <a:lnTo>
                    <a:pt x="79891" y="1141597"/>
                  </a:lnTo>
                  <a:lnTo>
                    <a:pt x="38309" y="1113555"/>
                  </a:lnTo>
                  <a:lnTo>
                    <a:pt x="10277" y="1071940"/>
                  </a:lnTo>
                  <a:lnTo>
                    <a:pt x="0" y="1020942"/>
                  </a:lnTo>
                  <a:lnTo>
                    <a:pt x="0" y="130911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Architecture- Hosts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38700" y="1800209"/>
            <a:ext cx="3467100" cy="3305810"/>
            <a:chOff x="4838700" y="1800209"/>
            <a:chExt cx="3467100" cy="33058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137" y="2463798"/>
              <a:ext cx="2459859" cy="24499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8700" y="1800209"/>
              <a:ext cx="3467100" cy="33051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2789803" y="0"/>
                  </a:moveTo>
                  <a:lnTo>
                    <a:pt x="524896" y="0"/>
                  </a:lnTo>
                  <a:lnTo>
                    <a:pt x="477114" y="2144"/>
                  </a:lnTo>
                  <a:lnTo>
                    <a:pt x="430536" y="8454"/>
                  </a:lnTo>
                  <a:lnTo>
                    <a:pt x="385346" y="18745"/>
                  </a:lnTo>
                  <a:lnTo>
                    <a:pt x="341729" y="32831"/>
                  </a:lnTo>
                  <a:lnTo>
                    <a:pt x="299870" y="50527"/>
                  </a:lnTo>
                  <a:lnTo>
                    <a:pt x="259956" y="71648"/>
                  </a:lnTo>
                  <a:lnTo>
                    <a:pt x="222170" y="96009"/>
                  </a:lnTo>
                  <a:lnTo>
                    <a:pt x="186698" y="123425"/>
                  </a:lnTo>
                  <a:lnTo>
                    <a:pt x="153725" y="153710"/>
                  </a:lnTo>
                  <a:lnTo>
                    <a:pt x="123437" y="186680"/>
                  </a:lnTo>
                  <a:lnTo>
                    <a:pt x="96019" y="222149"/>
                  </a:lnTo>
                  <a:lnTo>
                    <a:pt x="71656" y="259933"/>
                  </a:lnTo>
                  <a:lnTo>
                    <a:pt x="50532" y="299846"/>
                  </a:lnTo>
                  <a:lnTo>
                    <a:pt x="32834" y="341702"/>
                  </a:lnTo>
                  <a:lnTo>
                    <a:pt x="18747" y="385317"/>
                  </a:lnTo>
                  <a:lnTo>
                    <a:pt x="8455" y="430507"/>
                  </a:lnTo>
                  <a:lnTo>
                    <a:pt x="2144" y="477084"/>
                  </a:lnTo>
                  <a:lnTo>
                    <a:pt x="0" y="524865"/>
                  </a:lnTo>
                  <a:lnTo>
                    <a:pt x="0" y="2624321"/>
                  </a:lnTo>
                  <a:lnTo>
                    <a:pt x="2144" y="2672105"/>
                  </a:lnTo>
                  <a:lnTo>
                    <a:pt x="8455" y="2718685"/>
                  </a:lnTo>
                  <a:lnTo>
                    <a:pt x="18747" y="2763876"/>
                  </a:lnTo>
                  <a:lnTo>
                    <a:pt x="32834" y="2807493"/>
                  </a:lnTo>
                  <a:lnTo>
                    <a:pt x="50532" y="2849352"/>
                  </a:lnTo>
                  <a:lnTo>
                    <a:pt x="71656" y="2889266"/>
                  </a:lnTo>
                  <a:lnTo>
                    <a:pt x="96019" y="2927051"/>
                  </a:lnTo>
                  <a:lnTo>
                    <a:pt x="123437" y="2962522"/>
                  </a:lnTo>
                  <a:lnTo>
                    <a:pt x="153725" y="2995493"/>
                  </a:lnTo>
                  <a:lnTo>
                    <a:pt x="186698" y="3025779"/>
                  </a:lnTo>
                  <a:lnTo>
                    <a:pt x="222170" y="3053196"/>
                  </a:lnTo>
                  <a:lnTo>
                    <a:pt x="259956" y="3077558"/>
                  </a:lnTo>
                  <a:lnTo>
                    <a:pt x="299870" y="3098680"/>
                  </a:lnTo>
                  <a:lnTo>
                    <a:pt x="341729" y="3116376"/>
                  </a:lnTo>
                  <a:lnTo>
                    <a:pt x="385346" y="3130463"/>
                  </a:lnTo>
                  <a:lnTo>
                    <a:pt x="430536" y="3140753"/>
                  </a:lnTo>
                  <a:lnTo>
                    <a:pt x="477114" y="3147064"/>
                  </a:lnTo>
                  <a:lnTo>
                    <a:pt x="524896" y="3149208"/>
                  </a:lnTo>
                  <a:lnTo>
                    <a:pt x="2789803" y="3149208"/>
                  </a:lnTo>
                  <a:lnTo>
                    <a:pt x="2837571" y="3147064"/>
                  </a:lnTo>
                  <a:lnTo>
                    <a:pt x="2884139" y="3140753"/>
                  </a:lnTo>
                  <a:lnTo>
                    <a:pt x="2929321" y="3130463"/>
                  </a:lnTo>
                  <a:lnTo>
                    <a:pt x="2972933" y="3116376"/>
                  </a:lnTo>
                  <a:lnTo>
                    <a:pt x="3014789" y="3098680"/>
                  </a:lnTo>
                  <a:lnTo>
                    <a:pt x="3054703" y="3077558"/>
                  </a:lnTo>
                  <a:lnTo>
                    <a:pt x="3092489" y="3053196"/>
                  </a:lnTo>
                  <a:lnTo>
                    <a:pt x="3127963" y="3025779"/>
                  </a:lnTo>
                  <a:lnTo>
                    <a:pt x="3160939" y="2995493"/>
                  </a:lnTo>
                  <a:lnTo>
                    <a:pt x="3191231" y="2962522"/>
                  </a:lnTo>
                  <a:lnTo>
                    <a:pt x="3218654" y="2927051"/>
                  </a:lnTo>
                  <a:lnTo>
                    <a:pt x="3243023" y="2889266"/>
                  </a:lnTo>
                  <a:lnTo>
                    <a:pt x="3264151" y="2849352"/>
                  </a:lnTo>
                  <a:lnTo>
                    <a:pt x="3281854" y="2807493"/>
                  </a:lnTo>
                  <a:lnTo>
                    <a:pt x="3295946" y="2763876"/>
                  </a:lnTo>
                  <a:lnTo>
                    <a:pt x="3306241" y="2718685"/>
                  </a:lnTo>
                  <a:lnTo>
                    <a:pt x="3312554" y="2672105"/>
                  </a:lnTo>
                  <a:lnTo>
                    <a:pt x="3314699" y="2624321"/>
                  </a:lnTo>
                  <a:lnTo>
                    <a:pt x="3314699" y="524865"/>
                  </a:lnTo>
                  <a:lnTo>
                    <a:pt x="3312554" y="477084"/>
                  </a:lnTo>
                  <a:lnTo>
                    <a:pt x="3306241" y="430507"/>
                  </a:lnTo>
                  <a:lnTo>
                    <a:pt x="3295946" y="385317"/>
                  </a:lnTo>
                  <a:lnTo>
                    <a:pt x="3281854" y="341702"/>
                  </a:lnTo>
                  <a:lnTo>
                    <a:pt x="3264151" y="299846"/>
                  </a:lnTo>
                  <a:lnTo>
                    <a:pt x="3243023" y="259933"/>
                  </a:lnTo>
                  <a:lnTo>
                    <a:pt x="3218654" y="222149"/>
                  </a:lnTo>
                  <a:lnTo>
                    <a:pt x="3191231" y="186680"/>
                  </a:lnTo>
                  <a:lnTo>
                    <a:pt x="3160939" y="153710"/>
                  </a:lnTo>
                  <a:lnTo>
                    <a:pt x="3127963" y="123425"/>
                  </a:lnTo>
                  <a:lnTo>
                    <a:pt x="3092489" y="96009"/>
                  </a:lnTo>
                  <a:lnTo>
                    <a:pt x="3054703" y="71648"/>
                  </a:lnTo>
                  <a:lnTo>
                    <a:pt x="3014789" y="50527"/>
                  </a:lnTo>
                  <a:lnTo>
                    <a:pt x="2972933" y="32831"/>
                  </a:lnTo>
                  <a:lnTo>
                    <a:pt x="2929321" y="18745"/>
                  </a:lnTo>
                  <a:lnTo>
                    <a:pt x="2884139" y="8454"/>
                  </a:lnTo>
                  <a:lnTo>
                    <a:pt x="2837571" y="2144"/>
                  </a:lnTo>
                  <a:lnTo>
                    <a:pt x="2789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6827" y="1852178"/>
              <a:ext cx="3314700" cy="3149600"/>
            </a:xfrm>
            <a:custGeom>
              <a:avLst/>
              <a:gdLst/>
              <a:ahLst/>
              <a:cxnLst/>
              <a:rect l="l" t="t" r="r" b="b"/>
              <a:pathLst>
                <a:path w="3314700" h="3149600">
                  <a:moveTo>
                    <a:pt x="0" y="524865"/>
                  </a:moveTo>
                  <a:lnTo>
                    <a:pt x="2144" y="477084"/>
                  </a:lnTo>
                  <a:lnTo>
                    <a:pt x="8455" y="430507"/>
                  </a:lnTo>
                  <a:lnTo>
                    <a:pt x="18747" y="385317"/>
                  </a:lnTo>
                  <a:lnTo>
                    <a:pt x="32834" y="341702"/>
                  </a:lnTo>
                  <a:lnTo>
                    <a:pt x="50532" y="299846"/>
                  </a:lnTo>
                  <a:lnTo>
                    <a:pt x="71656" y="259933"/>
                  </a:lnTo>
                  <a:lnTo>
                    <a:pt x="96019" y="222149"/>
                  </a:lnTo>
                  <a:lnTo>
                    <a:pt x="123437" y="186680"/>
                  </a:lnTo>
                  <a:lnTo>
                    <a:pt x="153725" y="153710"/>
                  </a:lnTo>
                  <a:lnTo>
                    <a:pt x="186698" y="123425"/>
                  </a:lnTo>
                  <a:lnTo>
                    <a:pt x="222170" y="96009"/>
                  </a:lnTo>
                  <a:lnTo>
                    <a:pt x="259956" y="71648"/>
                  </a:lnTo>
                  <a:lnTo>
                    <a:pt x="299870" y="50527"/>
                  </a:lnTo>
                  <a:lnTo>
                    <a:pt x="341729" y="32831"/>
                  </a:lnTo>
                  <a:lnTo>
                    <a:pt x="385346" y="18745"/>
                  </a:lnTo>
                  <a:lnTo>
                    <a:pt x="430536" y="8454"/>
                  </a:lnTo>
                  <a:lnTo>
                    <a:pt x="477114" y="2144"/>
                  </a:lnTo>
                  <a:lnTo>
                    <a:pt x="524896" y="0"/>
                  </a:lnTo>
                  <a:lnTo>
                    <a:pt x="2789803" y="0"/>
                  </a:lnTo>
                  <a:lnTo>
                    <a:pt x="2837571" y="2144"/>
                  </a:lnTo>
                  <a:lnTo>
                    <a:pt x="2884139" y="8454"/>
                  </a:lnTo>
                  <a:lnTo>
                    <a:pt x="2929321" y="18745"/>
                  </a:lnTo>
                  <a:lnTo>
                    <a:pt x="2972933" y="32831"/>
                  </a:lnTo>
                  <a:lnTo>
                    <a:pt x="3014789" y="50527"/>
                  </a:lnTo>
                  <a:lnTo>
                    <a:pt x="3054703" y="71648"/>
                  </a:lnTo>
                  <a:lnTo>
                    <a:pt x="3092489" y="96009"/>
                  </a:lnTo>
                  <a:lnTo>
                    <a:pt x="3127963" y="123425"/>
                  </a:lnTo>
                  <a:lnTo>
                    <a:pt x="3160939" y="153710"/>
                  </a:lnTo>
                  <a:lnTo>
                    <a:pt x="3191231" y="186680"/>
                  </a:lnTo>
                  <a:lnTo>
                    <a:pt x="3218654" y="222149"/>
                  </a:lnTo>
                  <a:lnTo>
                    <a:pt x="3243023" y="259933"/>
                  </a:lnTo>
                  <a:lnTo>
                    <a:pt x="3264151" y="299846"/>
                  </a:lnTo>
                  <a:lnTo>
                    <a:pt x="3281854" y="341702"/>
                  </a:lnTo>
                  <a:lnTo>
                    <a:pt x="3295946" y="385317"/>
                  </a:lnTo>
                  <a:lnTo>
                    <a:pt x="3306241" y="430507"/>
                  </a:lnTo>
                  <a:lnTo>
                    <a:pt x="3312554" y="477084"/>
                  </a:lnTo>
                  <a:lnTo>
                    <a:pt x="3314699" y="524865"/>
                  </a:lnTo>
                  <a:lnTo>
                    <a:pt x="3314699" y="2624321"/>
                  </a:lnTo>
                  <a:lnTo>
                    <a:pt x="3312554" y="2672105"/>
                  </a:lnTo>
                  <a:lnTo>
                    <a:pt x="3306241" y="2718685"/>
                  </a:lnTo>
                  <a:lnTo>
                    <a:pt x="3295946" y="2763876"/>
                  </a:lnTo>
                  <a:lnTo>
                    <a:pt x="3281854" y="2807493"/>
                  </a:lnTo>
                  <a:lnTo>
                    <a:pt x="3264151" y="2849352"/>
                  </a:lnTo>
                  <a:lnTo>
                    <a:pt x="3243023" y="2889266"/>
                  </a:lnTo>
                  <a:lnTo>
                    <a:pt x="3218654" y="2927051"/>
                  </a:lnTo>
                  <a:lnTo>
                    <a:pt x="3191231" y="2962522"/>
                  </a:lnTo>
                  <a:lnTo>
                    <a:pt x="3160939" y="2995493"/>
                  </a:lnTo>
                  <a:lnTo>
                    <a:pt x="3127963" y="3025779"/>
                  </a:lnTo>
                  <a:lnTo>
                    <a:pt x="3092489" y="3053196"/>
                  </a:lnTo>
                  <a:lnTo>
                    <a:pt x="3054703" y="3077558"/>
                  </a:lnTo>
                  <a:lnTo>
                    <a:pt x="3014789" y="3098680"/>
                  </a:lnTo>
                  <a:lnTo>
                    <a:pt x="2972933" y="3116376"/>
                  </a:lnTo>
                  <a:lnTo>
                    <a:pt x="2929321" y="3130463"/>
                  </a:lnTo>
                  <a:lnTo>
                    <a:pt x="2884139" y="3140753"/>
                  </a:lnTo>
                  <a:lnTo>
                    <a:pt x="2837571" y="3147064"/>
                  </a:lnTo>
                  <a:lnTo>
                    <a:pt x="2789803" y="3149208"/>
                  </a:lnTo>
                  <a:lnTo>
                    <a:pt x="524896" y="3149208"/>
                  </a:lnTo>
                  <a:lnTo>
                    <a:pt x="477114" y="3147064"/>
                  </a:lnTo>
                  <a:lnTo>
                    <a:pt x="430536" y="3140753"/>
                  </a:lnTo>
                  <a:lnTo>
                    <a:pt x="385346" y="3130463"/>
                  </a:lnTo>
                  <a:lnTo>
                    <a:pt x="341729" y="3116376"/>
                  </a:lnTo>
                  <a:lnTo>
                    <a:pt x="299870" y="3098680"/>
                  </a:lnTo>
                  <a:lnTo>
                    <a:pt x="259956" y="3077558"/>
                  </a:lnTo>
                  <a:lnTo>
                    <a:pt x="222170" y="3053196"/>
                  </a:lnTo>
                  <a:lnTo>
                    <a:pt x="186698" y="3025779"/>
                  </a:lnTo>
                  <a:lnTo>
                    <a:pt x="153725" y="2995493"/>
                  </a:lnTo>
                  <a:lnTo>
                    <a:pt x="123437" y="2962522"/>
                  </a:lnTo>
                  <a:lnTo>
                    <a:pt x="96019" y="2927051"/>
                  </a:lnTo>
                  <a:lnTo>
                    <a:pt x="71656" y="2889266"/>
                  </a:lnTo>
                  <a:lnTo>
                    <a:pt x="50532" y="2849352"/>
                  </a:lnTo>
                  <a:lnTo>
                    <a:pt x="32834" y="2807493"/>
                  </a:lnTo>
                  <a:lnTo>
                    <a:pt x="18747" y="2763876"/>
                  </a:lnTo>
                  <a:lnTo>
                    <a:pt x="8455" y="2718685"/>
                  </a:lnTo>
                  <a:lnTo>
                    <a:pt x="2144" y="2672105"/>
                  </a:lnTo>
                  <a:lnTo>
                    <a:pt x="0" y="2624321"/>
                  </a:lnTo>
                  <a:lnTo>
                    <a:pt x="0" y="524865"/>
                  </a:lnTo>
                  <a:close/>
                </a:path>
              </a:pathLst>
            </a:custGeom>
            <a:ln w="1904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95856" y="1893883"/>
            <a:ext cx="114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2862" y="2161155"/>
            <a:ext cx="138298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Inventories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3" y="2161155"/>
            <a:ext cx="108348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2019546"/>
            <a:ext cx="1190713" cy="8248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3027794"/>
            <a:ext cx="1190713" cy="8248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94355" y="4650802"/>
            <a:ext cx="2597003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Ansible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Automation</a:t>
            </a:r>
            <a:r>
              <a:rPr sz="1200" dirty="0">
                <a:solidFill>
                  <a:srgbClr val="A5A5A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solidFill>
                  <a:srgbClr val="A5A5A5"/>
                </a:solidFill>
                <a:latin typeface="Lucida Grande" panose="020B0600040502020204"/>
                <a:cs typeface="Calibri"/>
              </a:rPr>
              <a:t>Engine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77808" y="5083872"/>
            <a:ext cx="6999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endParaRPr sz="160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2469" y="3301212"/>
            <a:ext cx="882484" cy="74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SSH</a:t>
            </a:r>
            <a:endParaRPr sz="1600" dirty="0">
              <a:latin typeface="Lucida Grande" panose="020B0600040502020204"/>
              <a:cs typeface="Calibri"/>
            </a:endParaRPr>
          </a:p>
          <a:p>
            <a:pPr marL="12700" marR="5080" indent="1270" algn="ctr">
              <a:lnSpc>
                <a:spcPct val="100800"/>
              </a:lnSpc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&amp;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python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29678" y="2714244"/>
            <a:ext cx="3709035" cy="1680210"/>
            <a:chOff x="4829678" y="2714244"/>
            <a:chExt cx="3709035" cy="168021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1830" y="3645286"/>
              <a:ext cx="206258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678" y="2714244"/>
              <a:ext cx="1668399" cy="16697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630" y="2724406"/>
              <a:ext cx="1668399" cy="166979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24822" y="3645286"/>
            <a:ext cx="206258" cy="11430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307463" y="2378582"/>
            <a:ext cx="2399030" cy="2289175"/>
            <a:chOff x="2307463" y="2378582"/>
            <a:chExt cx="2399030" cy="22891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4774" y="3631051"/>
              <a:ext cx="251094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7463" y="2378582"/>
              <a:ext cx="2262125" cy="2288919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2571" y="2841879"/>
            <a:ext cx="1134660" cy="165938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109024" y="4650802"/>
            <a:ext cx="8912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1016" y="4040111"/>
            <a:ext cx="1190713" cy="8248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80125" cy="15627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Case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Study: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being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used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NASA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Case Study- Business Challenge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530" y="3318216"/>
            <a:ext cx="1818131" cy="12594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0805" y="3368805"/>
              <a:ext cx="1401570" cy="886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6909" y="3111374"/>
              <a:ext cx="1401570" cy="140157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6075" y="1143000"/>
              <a:ext cx="6476984" cy="14001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3772" y="1355149"/>
            <a:ext cx="5198110" cy="7475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270" algn="ctr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NASA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needed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move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roughly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65+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applications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Traditional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Hardware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Data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Center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Cloud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Environment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better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agility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cost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saving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127" y="4804977"/>
            <a:ext cx="4638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Traditional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Hardware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Data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Center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512" y="4804990"/>
            <a:ext cx="30103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Cloud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Environment</a:t>
            </a:r>
            <a:endParaRPr sz="18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2894" y="5236116"/>
            <a:ext cx="1699740" cy="13903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Case Study- 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143000"/>
              <a:ext cx="6476984" cy="1400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79497" y="1492182"/>
            <a:ext cx="5041265" cy="499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9445" marR="5080" indent="-1897380">
              <a:lnSpc>
                <a:spcPct val="101000"/>
              </a:lnSpc>
              <a:spcBef>
                <a:spcPts val="8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NASA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schedule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cloud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environment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2894" y="5236116"/>
            <a:ext cx="1699740" cy="13903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530" y="3318216"/>
            <a:ext cx="1818131" cy="125941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728344" y="3000375"/>
            <a:ext cx="5385435" cy="2114550"/>
            <a:chOff x="3728344" y="3000375"/>
            <a:chExt cx="5385435" cy="2114550"/>
          </a:xfrm>
        </p:grpSpPr>
        <p:sp>
          <p:nvSpPr>
            <p:cNvPr id="11" name="object 11"/>
            <p:cNvSpPr/>
            <p:nvPr/>
          </p:nvSpPr>
          <p:spPr>
            <a:xfrm>
              <a:off x="3728344" y="3819393"/>
              <a:ext cx="5385435" cy="257175"/>
            </a:xfrm>
            <a:custGeom>
              <a:avLst/>
              <a:gdLst/>
              <a:ahLst/>
              <a:cxnLst/>
              <a:rect l="l" t="t" r="r" b="b"/>
              <a:pathLst>
                <a:path w="5385434" h="257175">
                  <a:moveTo>
                    <a:pt x="342900" y="85725"/>
                  </a:moveTo>
                  <a:lnTo>
                    <a:pt x="0" y="85725"/>
                  </a:lnTo>
                  <a:lnTo>
                    <a:pt x="0" y="171450"/>
                  </a:lnTo>
                  <a:lnTo>
                    <a:pt x="342900" y="171450"/>
                  </a:lnTo>
                  <a:lnTo>
                    <a:pt x="342900" y="85725"/>
                  </a:lnTo>
                  <a:close/>
                </a:path>
                <a:path w="5385434" h="257175">
                  <a:moveTo>
                    <a:pt x="942959" y="85725"/>
                  </a:moveTo>
                  <a:lnTo>
                    <a:pt x="600059" y="85725"/>
                  </a:lnTo>
                  <a:lnTo>
                    <a:pt x="600059" y="171450"/>
                  </a:lnTo>
                  <a:lnTo>
                    <a:pt x="942959" y="171450"/>
                  </a:lnTo>
                  <a:lnTo>
                    <a:pt x="942959" y="85725"/>
                  </a:lnTo>
                  <a:close/>
                </a:path>
                <a:path w="5385434" h="257175">
                  <a:moveTo>
                    <a:pt x="1543050" y="85725"/>
                  </a:moveTo>
                  <a:lnTo>
                    <a:pt x="1200150" y="85725"/>
                  </a:lnTo>
                  <a:lnTo>
                    <a:pt x="1200150" y="171450"/>
                  </a:lnTo>
                  <a:lnTo>
                    <a:pt x="1543050" y="171450"/>
                  </a:lnTo>
                  <a:lnTo>
                    <a:pt x="1543050" y="85725"/>
                  </a:lnTo>
                  <a:close/>
                </a:path>
                <a:path w="5385434" h="257175">
                  <a:moveTo>
                    <a:pt x="2143109" y="85725"/>
                  </a:moveTo>
                  <a:lnTo>
                    <a:pt x="1800209" y="85725"/>
                  </a:lnTo>
                  <a:lnTo>
                    <a:pt x="1800209" y="171450"/>
                  </a:lnTo>
                  <a:lnTo>
                    <a:pt x="2143109" y="171450"/>
                  </a:lnTo>
                  <a:lnTo>
                    <a:pt x="2143109" y="85725"/>
                  </a:lnTo>
                  <a:close/>
                </a:path>
                <a:path w="5385434" h="257175">
                  <a:moveTo>
                    <a:pt x="2743200" y="85725"/>
                  </a:moveTo>
                  <a:lnTo>
                    <a:pt x="2400300" y="85725"/>
                  </a:lnTo>
                  <a:lnTo>
                    <a:pt x="2400300" y="171450"/>
                  </a:lnTo>
                  <a:lnTo>
                    <a:pt x="2743200" y="171450"/>
                  </a:lnTo>
                  <a:lnTo>
                    <a:pt x="2743200" y="85725"/>
                  </a:lnTo>
                  <a:close/>
                </a:path>
                <a:path w="5385434" h="257175">
                  <a:moveTo>
                    <a:pt x="3343259" y="85725"/>
                  </a:moveTo>
                  <a:lnTo>
                    <a:pt x="3000359" y="85725"/>
                  </a:lnTo>
                  <a:lnTo>
                    <a:pt x="3000359" y="171450"/>
                  </a:lnTo>
                  <a:lnTo>
                    <a:pt x="3343259" y="171450"/>
                  </a:lnTo>
                  <a:lnTo>
                    <a:pt x="3343259" y="85725"/>
                  </a:lnTo>
                  <a:close/>
                </a:path>
                <a:path w="5385434" h="257175">
                  <a:moveTo>
                    <a:pt x="3943350" y="85725"/>
                  </a:moveTo>
                  <a:lnTo>
                    <a:pt x="3600450" y="85725"/>
                  </a:lnTo>
                  <a:lnTo>
                    <a:pt x="3600450" y="171450"/>
                  </a:lnTo>
                  <a:lnTo>
                    <a:pt x="3943350" y="171450"/>
                  </a:lnTo>
                  <a:lnTo>
                    <a:pt x="3943350" y="85725"/>
                  </a:lnTo>
                  <a:close/>
                </a:path>
                <a:path w="5385434" h="257175">
                  <a:moveTo>
                    <a:pt x="4543409" y="85725"/>
                  </a:moveTo>
                  <a:lnTo>
                    <a:pt x="4200509" y="85725"/>
                  </a:lnTo>
                  <a:lnTo>
                    <a:pt x="4200509" y="171450"/>
                  </a:lnTo>
                  <a:lnTo>
                    <a:pt x="4543409" y="171450"/>
                  </a:lnTo>
                  <a:lnTo>
                    <a:pt x="4543409" y="85725"/>
                  </a:lnTo>
                  <a:close/>
                </a:path>
                <a:path w="5385434" h="257175">
                  <a:moveTo>
                    <a:pt x="5127863" y="0"/>
                  </a:moveTo>
                  <a:lnTo>
                    <a:pt x="5127863" y="257175"/>
                  </a:lnTo>
                  <a:lnTo>
                    <a:pt x="5299244" y="171450"/>
                  </a:lnTo>
                  <a:lnTo>
                    <a:pt x="5143500" y="171450"/>
                  </a:lnTo>
                  <a:lnTo>
                    <a:pt x="5143500" y="85725"/>
                  </a:lnTo>
                  <a:lnTo>
                    <a:pt x="5299403" y="85725"/>
                  </a:lnTo>
                  <a:lnTo>
                    <a:pt x="5127863" y="0"/>
                  </a:lnTo>
                  <a:close/>
                </a:path>
                <a:path w="5385434" h="257175">
                  <a:moveTo>
                    <a:pt x="5127863" y="85725"/>
                  </a:moveTo>
                  <a:lnTo>
                    <a:pt x="4800600" y="85725"/>
                  </a:lnTo>
                  <a:lnTo>
                    <a:pt x="4800600" y="171450"/>
                  </a:lnTo>
                  <a:lnTo>
                    <a:pt x="5127863" y="171450"/>
                  </a:lnTo>
                  <a:lnTo>
                    <a:pt x="5127863" y="85725"/>
                  </a:lnTo>
                  <a:close/>
                </a:path>
                <a:path w="5385434" h="257175">
                  <a:moveTo>
                    <a:pt x="5299403" y="85725"/>
                  </a:moveTo>
                  <a:lnTo>
                    <a:pt x="5143500" y="85725"/>
                  </a:lnTo>
                  <a:lnTo>
                    <a:pt x="5143500" y="171450"/>
                  </a:lnTo>
                  <a:lnTo>
                    <a:pt x="5299244" y="171450"/>
                  </a:lnTo>
                  <a:lnTo>
                    <a:pt x="5385054" y="128528"/>
                  </a:lnTo>
                  <a:lnTo>
                    <a:pt x="5299403" y="8572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1326392" y="0"/>
                  </a:moveTo>
                  <a:lnTo>
                    <a:pt x="0" y="0"/>
                  </a:lnTo>
                  <a:lnTo>
                    <a:pt x="0" y="1085849"/>
                  </a:lnTo>
                  <a:lnTo>
                    <a:pt x="1326392" y="1085849"/>
                  </a:lnTo>
                  <a:lnTo>
                    <a:pt x="1326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0" y="1085849"/>
                  </a:moveTo>
                  <a:lnTo>
                    <a:pt x="1326392" y="1085849"/>
                  </a:lnTo>
                  <a:lnTo>
                    <a:pt x="1326392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ln w="127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8749" y="3000375"/>
              <a:ext cx="2771775" cy="2114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7733" y="3038855"/>
              <a:ext cx="2640330" cy="198221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30805" y="3368805"/>
              <a:ext cx="1401570" cy="8867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6909" y="3111374"/>
              <a:ext cx="1401570" cy="140157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19128" y="4804980"/>
            <a:ext cx="48672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Traditional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Hardware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Data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Center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33513" y="4804980"/>
            <a:ext cx="31586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Cloud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Environment</a:t>
            </a:r>
            <a:endParaRPr sz="18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86075" y="1143000"/>
            <a:ext cx="6477000" cy="1914525"/>
            <a:chOff x="2886075" y="1143000"/>
            <a:chExt cx="6477000" cy="1914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143000"/>
              <a:ext cx="6476984" cy="19145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6780" y="1163695"/>
              <a:ext cx="6378575" cy="1818005"/>
            </a:xfrm>
            <a:custGeom>
              <a:avLst/>
              <a:gdLst/>
              <a:ahLst/>
              <a:cxnLst/>
              <a:rect l="l" t="t" r="r" b="b"/>
              <a:pathLst>
                <a:path w="6378575" h="1818005">
                  <a:moveTo>
                    <a:pt x="6075431" y="0"/>
                  </a:moveTo>
                  <a:lnTo>
                    <a:pt x="303007" y="0"/>
                  </a:lnTo>
                  <a:lnTo>
                    <a:pt x="253852" y="3965"/>
                  </a:lnTo>
                  <a:lnTo>
                    <a:pt x="207224" y="15445"/>
                  </a:lnTo>
                  <a:lnTo>
                    <a:pt x="163747" y="33817"/>
                  </a:lnTo>
                  <a:lnTo>
                    <a:pt x="124044" y="58457"/>
                  </a:lnTo>
                  <a:lnTo>
                    <a:pt x="88739" y="88742"/>
                  </a:lnTo>
                  <a:lnTo>
                    <a:pt x="58455" y="124049"/>
                  </a:lnTo>
                  <a:lnTo>
                    <a:pt x="33816" y="163755"/>
                  </a:lnTo>
                  <a:lnTo>
                    <a:pt x="15445" y="207236"/>
                  </a:lnTo>
                  <a:lnTo>
                    <a:pt x="3965" y="253869"/>
                  </a:lnTo>
                  <a:lnTo>
                    <a:pt x="0" y="303032"/>
                  </a:lnTo>
                  <a:lnTo>
                    <a:pt x="0" y="1514977"/>
                  </a:lnTo>
                  <a:lnTo>
                    <a:pt x="3965" y="1564140"/>
                  </a:lnTo>
                  <a:lnTo>
                    <a:pt x="15445" y="1610773"/>
                  </a:lnTo>
                  <a:lnTo>
                    <a:pt x="33816" y="1654254"/>
                  </a:lnTo>
                  <a:lnTo>
                    <a:pt x="58455" y="1693960"/>
                  </a:lnTo>
                  <a:lnTo>
                    <a:pt x="88739" y="1729267"/>
                  </a:lnTo>
                  <a:lnTo>
                    <a:pt x="124044" y="1759552"/>
                  </a:lnTo>
                  <a:lnTo>
                    <a:pt x="163747" y="1784192"/>
                  </a:lnTo>
                  <a:lnTo>
                    <a:pt x="207224" y="1802564"/>
                  </a:lnTo>
                  <a:lnTo>
                    <a:pt x="253852" y="1814044"/>
                  </a:lnTo>
                  <a:lnTo>
                    <a:pt x="303007" y="1818010"/>
                  </a:lnTo>
                  <a:lnTo>
                    <a:pt x="6075431" y="1818010"/>
                  </a:lnTo>
                  <a:lnTo>
                    <a:pt x="6124585" y="1814044"/>
                  </a:lnTo>
                  <a:lnTo>
                    <a:pt x="6171212" y="1802564"/>
                  </a:lnTo>
                  <a:lnTo>
                    <a:pt x="6214688" y="1784192"/>
                  </a:lnTo>
                  <a:lnTo>
                    <a:pt x="6254390" y="1759552"/>
                  </a:lnTo>
                  <a:lnTo>
                    <a:pt x="6289694" y="1729267"/>
                  </a:lnTo>
                  <a:lnTo>
                    <a:pt x="6319978" y="1693960"/>
                  </a:lnTo>
                  <a:lnTo>
                    <a:pt x="6344617" y="1654254"/>
                  </a:lnTo>
                  <a:lnTo>
                    <a:pt x="6362988" y="1610773"/>
                  </a:lnTo>
                  <a:lnTo>
                    <a:pt x="6374468" y="1564140"/>
                  </a:lnTo>
                  <a:lnTo>
                    <a:pt x="6378433" y="1514977"/>
                  </a:lnTo>
                  <a:lnTo>
                    <a:pt x="6378433" y="303032"/>
                  </a:lnTo>
                  <a:lnTo>
                    <a:pt x="6374468" y="253869"/>
                  </a:lnTo>
                  <a:lnTo>
                    <a:pt x="6362988" y="207236"/>
                  </a:lnTo>
                  <a:lnTo>
                    <a:pt x="6344617" y="163755"/>
                  </a:lnTo>
                  <a:lnTo>
                    <a:pt x="6319978" y="124049"/>
                  </a:lnTo>
                  <a:lnTo>
                    <a:pt x="6289694" y="88742"/>
                  </a:lnTo>
                  <a:lnTo>
                    <a:pt x="6254390" y="58457"/>
                  </a:lnTo>
                  <a:lnTo>
                    <a:pt x="6214688" y="33817"/>
                  </a:lnTo>
                  <a:lnTo>
                    <a:pt x="6171212" y="15445"/>
                  </a:lnTo>
                  <a:lnTo>
                    <a:pt x="6124585" y="3965"/>
                  </a:lnTo>
                  <a:lnTo>
                    <a:pt x="6075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5"/>
              <a:ext cx="6378575" cy="1818005"/>
            </a:xfrm>
            <a:custGeom>
              <a:avLst/>
              <a:gdLst/>
              <a:ahLst/>
              <a:cxnLst/>
              <a:rect l="l" t="t" r="r" b="b"/>
              <a:pathLst>
                <a:path w="6378575" h="1818005">
                  <a:moveTo>
                    <a:pt x="0" y="303032"/>
                  </a:moveTo>
                  <a:lnTo>
                    <a:pt x="3965" y="253869"/>
                  </a:lnTo>
                  <a:lnTo>
                    <a:pt x="15445" y="207236"/>
                  </a:lnTo>
                  <a:lnTo>
                    <a:pt x="33816" y="163755"/>
                  </a:lnTo>
                  <a:lnTo>
                    <a:pt x="58455" y="124049"/>
                  </a:lnTo>
                  <a:lnTo>
                    <a:pt x="88739" y="88742"/>
                  </a:lnTo>
                  <a:lnTo>
                    <a:pt x="124044" y="58457"/>
                  </a:lnTo>
                  <a:lnTo>
                    <a:pt x="163747" y="33817"/>
                  </a:lnTo>
                  <a:lnTo>
                    <a:pt x="207224" y="15445"/>
                  </a:lnTo>
                  <a:lnTo>
                    <a:pt x="253852" y="3965"/>
                  </a:lnTo>
                  <a:lnTo>
                    <a:pt x="303007" y="0"/>
                  </a:lnTo>
                  <a:lnTo>
                    <a:pt x="6075431" y="0"/>
                  </a:lnTo>
                  <a:lnTo>
                    <a:pt x="6124585" y="3965"/>
                  </a:lnTo>
                  <a:lnTo>
                    <a:pt x="6171212" y="15445"/>
                  </a:lnTo>
                  <a:lnTo>
                    <a:pt x="6214688" y="33817"/>
                  </a:lnTo>
                  <a:lnTo>
                    <a:pt x="6254390" y="58457"/>
                  </a:lnTo>
                  <a:lnTo>
                    <a:pt x="6289694" y="88742"/>
                  </a:lnTo>
                  <a:lnTo>
                    <a:pt x="6319978" y="124049"/>
                  </a:lnTo>
                  <a:lnTo>
                    <a:pt x="6344617" y="163755"/>
                  </a:lnTo>
                  <a:lnTo>
                    <a:pt x="6362988" y="207236"/>
                  </a:lnTo>
                  <a:lnTo>
                    <a:pt x="6374468" y="253869"/>
                  </a:lnTo>
                  <a:lnTo>
                    <a:pt x="6378433" y="303032"/>
                  </a:lnTo>
                  <a:lnTo>
                    <a:pt x="6378433" y="1514977"/>
                  </a:lnTo>
                  <a:lnTo>
                    <a:pt x="6374468" y="1564140"/>
                  </a:lnTo>
                  <a:lnTo>
                    <a:pt x="6362988" y="1610773"/>
                  </a:lnTo>
                  <a:lnTo>
                    <a:pt x="6344617" y="1654254"/>
                  </a:lnTo>
                  <a:lnTo>
                    <a:pt x="6319978" y="1693960"/>
                  </a:lnTo>
                  <a:lnTo>
                    <a:pt x="6289694" y="1729267"/>
                  </a:lnTo>
                  <a:lnTo>
                    <a:pt x="6254390" y="1759552"/>
                  </a:lnTo>
                  <a:lnTo>
                    <a:pt x="6214688" y="1784192"/>
                  </a:lnTo>
                  <a:lnTo>
                    <a:pt x="6171212" y="1802564"/>
                  </a:lnTo>
                  <a:lnTo>
                    <a:pt x="6124585" y="1814044"/>
                  </a:lnTo>
                  <a:lnTo>
                    <a:pt x="6075431" y="1818010"/>
                  </a:lnTo>
                  <a:lnTo>
                    <a:pt x="303007" y="1818010"/>
                  </a:lnTo>
                  <a:lnTo>
                    <a:pt x="253852" y="1814044"/>
                  </a:lnTo>
                  <a:lnTo>
                    <a:pt x="207224" y="1802564"/>
                  </a:lnTo>
                  <a:lnTo>
                    <a:pt x="163747" y="1784192"/>
                  </a:lnTo>
                  <a:lnTo>
                    <a:pt x="124044" y="1759552"/>
                  </a:lnTo>
                  <a:lnTo>
                    <a:pt x="88739" y="1729267"/>
                  </a:lnTo>
                  <a:lnTo>
                    <a:pt x="58455" y="1693960"/>
                  </a:lnTo>
                  <a:lnTo>
                    <a:pt x="33816" y="1654254"/>
                  </a:lnTo>
                  <a:lnTo>
                    <a:pt x="15445" y="1610773"/>
                  </a:lnTo>
                  <a:lnTo>
                    <a:pt x="3965" y="1564140"/>
                  </a:lnTo>
                  <a:lnTo>
                    <a:pt x="0" y="1514977"/>
                  </a:lnTo>
                  <a:lnTo>
                    <a:pt x="0" y="303032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829050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Case Study- 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67401" y="1346893"/>
            <a:ext cx="5855335" cy="115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>
              <a:lnSpc>
                <a:spcPct val="153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Could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provide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better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operations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security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its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clients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Increased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team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efficiency</a:t>
            </a:r>
            <a:endParaRPr sz="16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Patching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updates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went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multi-day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process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45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minutes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530" y="3038855"/>
            <a:ext cx="1818131" cy="181813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566909" y="3111374"/>
            <a:ext cx="1665605" cy="1402080"/>
            <a:chOff x="9566909" y="3111374"/>
            <a:chExt cx="1665605" cy="14020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805" y="3368805"/>
              <a:ext cx="1401570" cy="8867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6909" y="3111374"/>
              <a:ext cx="1401570" cy="140157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9128" y="4804980"/>
            <a:ext cx="45271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Traditional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Hardware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Data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Center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3512" y="4804980"/>
            <a:ext cx="30822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Cloud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Environment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99232" y="1564657"/>
            <a:ext cx="5011420" cy="3550285"/>
            <a:chOff x="2999232" y="1564657"/>
            <a:chExt cx="5011420" cy="35502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9232" y="1987933"/>
              <a:ext cx="207632" cy="2076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010" y="2419865"/>
              <a:ext cx="207632" cy="2076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9010" y="1564657"/>
              <a:ext cx="207632" cy="207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1326392" y="0"/>
                  </a:moveTo>
                  <a:lnTo>
                    <a:pt x="0" y="0"/>
                  </a:lnTo>
                  <a:lnTo>
                    <a:pt x="0" y="1085849"/>
                  </a:lnTo>
                  <a:lnTo>
                    <a:pt x="1326392" y="1085849"/>
                  </a:lnTo>
                  <a:lnTo>
                    <a:pt x="1326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5659" y="3366516"/>
              <a:ext cx="1326515" cy="1085850"/>
            </a:xfrm>
            <a:custGeom>
              <a:avLst/>
              <a:gdLst/>
              <a:ahLst/>
              <a:cxnLst/>
              <a:rect l="l" t="t" r="r" b="b"/>
              <a:pathLst>
                <a:path w="1326515" h="1085850">
                  <a:moveTo>
                    <a:pt x="0" y="1085849"/>
                  </a:moveTo>
                  <a:lnTo>
                    <a:pt x="1326392" y="1085849"/>
                  </a:lnTo>
                  <a:lnTo>
                    <a:pt x="1326392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ln w="127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8750" y="3000375"/>
              <a:ext cx="2771775" cy="21145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7734" y="3038855"/>
              <a:ext cx="2640330" cy="198221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2894" y="5236116"/>
            <a:ext cx="1699740" cy="13903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09005" cy="15627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Installing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on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AWS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Installing Ansible on AWS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6075" y="1143000"/>
            <a:ext cx="6477000" cy="1400175"/>
            <a:chOff x="2886075" y="1143000"/>
            <a:chExt cx="6477000" cy="1400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075" y="1143000"/>
              <a:ext cx="6476984" cy="1400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4"/>
                  </a:lnTo>
                  <a:lnTo>
                    <a:pt x="81360" y="47729"/>
                  </a:lnTo>
                  <a:lnTo>
                    <a:pt x="47724" y="81367"/>
                  </a:lnTo>
                  <a:lnTo>
                    <a:pt x="22081" y="121691"/>
                  </a:lnTo>
                  <a:lnTo>
                    <a:pt x="5737" y="167394"/>
                  </a:lnTo>
                  <a:lnTo>
                    <a:pt x="0" y="217169"/>
                  </a:lnTo>
                  <a:lnTo>
                    <a:pt x="0" y="1086246"/>
                  </a:lnTo>
                  <a:lnTo>
                    <a:pt x="5737" y="1136066"/>
                  </a:lnTo>
                  <a:lnTo>
                    <a:pt x="22081" y="1181802"/>
                  </a:lnTo>
                  <a:lnTo>
                    <a:pt x="47724" y="1222148"/>
                  </a:lnTo>
                  <a:lnTo>
                    <a:pt x="81360" y="1255799"/>
                  </a:lnTo>
                  <a:lnTo>
                    <a:pt x="121685" y="1281451"/>
                  </a:lnTo>
                  <a:lnTo>
                    <a:pt x="167392" y="1297798"/>
                  </a:lnTo>
                  <a:lnTo>
                    <a:pt x="217176" y="1303538"/>
                  </a:lnTo>
                  <a:lnTo>
                    <a:pt x="6161263" y="1303538"/>
                  </a:lnTo>
                  <a:lnTo>
                    <a:pt x="6211048" y="1297798"/>
                  </a:lnTo>
                  <a:lnTo>
                    <a:pt x="6256755" y="1281451"/>
                  </a:lnTo>
                  <a:lnTo>
                    <a:pt x="6297079" y="1255799"/>
                  </a:lnTo>
                  <a:lnTo>
                    <a:pt x="6330713" y="1222148"/>
                  </a:lnTo>
                  <a:lnTo>
                    <a:pt x="6356354" y="1181802"/>
                  </a:lnTo>
                  <a:lnTo>
                    <a:pt x="6372696" y="1136066"/>
                  </a:lnTo>
                  <a:lnTo>
                    <a:pt x="6378433" y="1086246"/>
                  </a:lnTo>
                  <a:lnTo>
                    <a:pt x="6378433" y="217169"/>
                  </a:lnTo>
                  <a:lnTo>
                    <a:pt x="6372696" y="167394"/>
                  </a:lnTo>
                  <a:lnTo>
                    <a:pt x="6356354" y="121691"/>
                  </a:lnTo>
                  <a:lnTo>
                    <a:pt x="6330713" y="81367"/>
                  </a:lnTo>
                  <a:lnTo>
                    <a:pt x="6297079" y="47729"/>
                  </a:lnTo>
                  <a:lnTo>
                    <a:pt x="6256755" y="22084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6780" y="1163695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5">
                  <a:moveTo>
                    <a:pt x="0" y="217169"/>
                  </a:moveTo>
                  <a:lnTo>
                    <a:pt x="5737" y="167394"/>
                  </a:lnTo>
                  <a:lnTo>
                    <a:pt x="22081" y="121691"/>
                  </a:lnTo>
                  <a:lnTo>
                    <a:pt x="47724" y="81367"/>
                  </a:lnTo>
                  <a:lnTo>
                    <a:pt x="81360" y="47729"/>
                  </a:lnTo>
                  <a:lnTo>
                    <a:pt x="121685" y="22084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4"/>
                  </a:lnTo>
                  <a:lnTo>
                    <a:pt x="6297079" y="47729"/>
                  </a:lnTo>
                  <a:lnTo>
                    <a:pt x="6330713" y="81367"/>
                  </a:lnTo>
                  <a:lnTo>
                    <a:pt x="6356354" y="121691"/>
                  </a:lnTo>
                  <a:lnTo>
                    <a:pt x="6372696" y="167394"/>
                  </a:lnTo>
                  <a:lnTo>
                    <a:pt x="6378433" y="217169"/>
                  </a:lnTo>
                  <a:lnTo>
                    <a:pt x="6378433" y="1086246"/>
                  </a:lnTo>
                  <a:lnTo>
                    <a:pt x="6372696" y="1136066"/>
                  </a:lnTo>
                  <a:lnTo>
                    <a:pt x="6356354" y="1181802"/>
                  </a:lnTo>
                  <a:lnTo>
                    <a:pt x="6330713" y="1222148"/>
                  </a:lnTo>
                  <a:lnTo>
                    <a:pt x="6297079" y="1255799"/>
                  </a:lnTo>
                  <a:lnTo>
                    <a:pt x="6256755" y="1281451"/>
                  </a:lnTo>
                  <a:lnTo>
                    <a:pt x="6211048" y="1297798"/>
                  </a:lnTo>
                  <a:lnTo>
                    <a:pt x="6161263" y="1303538"/>
                  </a:lnTo>
                  <a:lnTo>
                    <a:pt x="217176" y="1303538"/>
                  </a:lnTo>
                  <a:lnTo>
                    <a:pt x="167392" y="1297798"/>
                  </a:lnTo>
                  <a:lnTo>
                    <a:pt x="121685" y="1281451"/>
                  </a:lnTo>
                  <a:lnTo>
                    <a:pt x="81360" y="1255799"/>
                  </a:lnTo>
                  <a:lnTo>
                    <a:pt x="47724" y="1222148"/>
                  </a:lnTo>
                  <a:lnTo>
                    <a:pt x="22081" y="1181802"/>
                  </a:lnTo>
                  <a:lnTo>
                    <a:pt x="5737" y="1136066"/>
                  </a:lnTo>
                  <a:lnTo>
                    <a:pt x="0" y="1086246"/>
                  </a:lnTo>
                  <a:lnTo>
                    <a:pt x="0" y="21716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32937" y="1629723"/>
            <a:ext cx="23266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Master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86075" y="2686050"/>
            <a:ext cx="6477000" cy="1390650"/>
            <a:chOff x="2886075" y="2686050"/>
            <a:chExt cx="6477000" cy="1390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5" y="2686050"/>
              <a:ext cx="6476984" cy="13906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06780" y="2701168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6161263" y="0"/>
                  </a:moveTo>
                  <a:lnTo>
                    <a:pt x="217176" y="0"/>
                  </a:lnTo>
                  <a:lnTo>
                    <a:pt x="167392" y="5737"/>
                  </a:lnTo>
                  <a:lnTo>
                    <a:pt x="121685" y="22081"/>
                  </a:lnTo>
                  <a:lnTo>
                    <a:pt x="81360" y="47729"/>
                  </a:lnTo>
                  <a:lnTo>
                    <a:pt x="47724" y="81377"/>
                  </a:lnTo>
                  <a:lnTo>
                    <a:pt x="22081" y="121722"/>
                  </a:lnTo>
                  <a:lnTo>
                    <a:pt x="5737" y="167461"/>
                  </a:lnTo>
                  <a:lnTo>
                    <a:pt x="0" y="217291"/>
                  </a:lnTo>
                  <a:lnTo>
                    <a:pt x="0" y="1086215"/>
                  </a:lnTo>
                  <a:lnTo>
                    <a:pt x="5737" y="1136044"/>
                  </a:lnTo>
                  <a:lnTo>
                    <a:pt x="22081" y="1181784"/>
                  </a:lnTo>
                  <a:lnTo>
                    <a:pt x="47724" y="1222132"/>
                  </a:lnTo>
                  <a:lnTo>
                    <a:pt x="81360" y="1255784"/>
                  </a:lnTo>
                  <a:lnTo>
                    <a:pt x="121685" y="1281436"/>
                  </a:lnTo>
                  <a:lnTo>
                    <a:pt x="167392" y="1297783"/>
                  </a:lnTo>
                  <a:lnTo>
                    <a:pt x="217176" y="1303522"/>
                  </a:lnTo>
                  <a:lnTo>
                    <a:pt x="6161263" y="1303522"/>
                  </a:lnTo>
                  <a:lnTo>
                    <a:pt x="6211048" y="1297783"/>
                  </a:lnTo>
                  <a:lnTo>
                    <a:pt x="6256755" y="1281436"/>
                  </a:lnTo>
                  <a:lnTo>
                    <a:pt x="6297079" y="1255784"/>
                  </a:lnTo>
                  <a:lnTo>
                    <a:pt x="6330713" y="1222132"/>
                  </a:lnTo>
                  <a:lnTo>
                    <a:pt x="6356354" y="1181784"/>
                  </a:lnTo>
                  <a:lnTo>
                    <a:pt x="6372696" y="1136044"/>
                  </a:lnTo>
                  <a:lnTo>
                    <a:pt x="6378433" y="1086215"/>
                  </a:lnTo>
                  <a:lnTo>
                    <a:pt x="6378433" y="217291"/>
                  </a:lnTo>
                  <a:lnTo>
                    <a:pt x="6372696" y="167461"/>
                  </a:lnTo>
                  <a:lnTo>
                    <a:pt x="6356354" y="121722"/>
                  </a:lnTo>
                  <a:lnTo>
                    <a:pt x="6330713" y="81377"/>
                  </a:lnTo>
                  <a:lnTo>
                    <a:pt x="6297079" y="47729"/>
                  </a:lnTo>
                  <a:lnTo>
                    <a:pt x="6256755" y="22081"/>
                  </a:lnTo>
                  <a:lnTo>
                    <a:pt x="6211048" y="5737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6780" y="2701168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0" y="217291"/>
                  </a:moveTo>
                  <a:lnTo>
                    <a:pt x="5737" y="167461"/>
                  </a:lnTo>
                  <a:lnTo>
                    <a:pt x="22081" y="121722"/>
                  </a:lnTo>
                  <a:lnTo>
                    <a:pt x="47724" y="81377"/>
                  </a:lnTo>
                  <a:lnTo>
                    <a:pt x="81360" y="47729"/>
                  </a:lnTo>
                  <a:lnTo>
                    <a:pt x="121685" y="22081"/>
                  </a:lnTo>
                  <a:lnTo>
                    <a:pt x="167392" y="5737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7"/>
                  </a:lnTo>
                  <a:lnTo>
                    <a:pt x="6256755" y="22081"/>
                  </a:lnTo>
                  <a:lnTo>
                    <a:pt x="6297079" y="47729"/>
                  </a:lnTo>
                  <a:lnTo>
                    <a:pt x="6330713" y="81377"/>
                  </a:lnTo>
                  <a:lnTo>
                    <a:pt x="6356354" y="121722"/>
                  </a:lnTo>
                  <a:lnTo>
                    <a:pt x="6372696" y="167461"/>
                  </a:lnTo>
                  <a:lnTo>
                    <a:pt x="6378433" y="217291"/>
                  </a:lnTo>
                  <a:lnTo>
                    <a:pt x="6378433" y="1086215"/>
                  </a:lnTo>
                  <a:lnTo>
                    <a:pt x="6372696" y="1136044"/>
                  </a:lnTo>
                  <a:lnTo>
                    <a:pt x="6356354" y="1181784"/>
                  </a:lnTo>
                  <a:lnTo>
                    <a:pt x="6330713" y="1222132"/>
                  </a:lnTo>
                  <a:lnTo>
                    <a:pt x="6297079" y="1255784"/>
                  </a:lnTo>
                  <a:lnTo>
                    <a:pt x="6256755" y="1281436"/>
                  </a:lnTo>
                  <a:lnTo>
                    <a:pt x="6211048" y="1297783"/>
                  </a:lnTo>
                  <a:lnTo>
                    <a:pt x="6161263" y="1303522"/>
                  </a:lnTo>
                  <a:lnTo>
                    <a:pt x="217176" y="1303522"/>
                  </a:lnTo>
                  <a:lnTo>
                    <a:pt x="167392" y="1297783"/>
                  </a:lnTo>
                  <a:lnTo>
                    <a:pt x="121685" y="1281436"/>
                  </a:lnTo>
                  <a:lnTo>
                    <a:pt x="81360" y="1255784"/>
                  </a:lnTo>
                  <a:lnTo>
                    <a:pt x="47724" y="1222132"/>
                  </a:lnTo>
                  <a:lnTo>
                    <a:pt x="22081" y="1181784"/>
                  </a:lnTo>
                  <a:lnTo>
                    <a:pt x="5737" y="1136044"/>
                  </a:lnTo>
                  <a:lnTo>
                    <a:pt x="0" y="1086215"/>
                  </a:lnTo>
                  <a:lnTo>
                    <a:pt x="0" y="21729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70708" y="3169346"/>
            <a:ext cx="34493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SSH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access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</a:t>
            </a:r>
            <a:endParaRPr sz="160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6075" y="4257675"/>
            <a:ext cx="6477000" cy="1400175"/>
            <a:chOff x="2886075" y="4257675"/>
            <a:chExt cx="6477000" cy="14001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075" y="4257675"/>
              <a:ext cx="6476984" cy="1400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06780" y="4276344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6161263" y="0"/>
                  </a:moveTo>
                  <a:lnTo>
                    <a:pt x="217176" y="0"/>
                  </a:lnTo>
                  <a:lnTo>
                    <a:pt x="167392" y="5738"/>
                  </a:lnTo>
                  <a:lnTo>
                    <a:pt x="121685" y="22086"/>
                  </a:lnTo>
                  <a:lnTo>
                    <a:pt x="81360" y="47737"/>
                  </a:lnTo>
                  <a:lnTo>
                    <a:pt x="47724" y="81389"/>
                  </a:lnTo>
                  <a:lnTo>
                    <a:pt x="22081" y="121736"/>
                  </a:lnTo>
                  <a:lnTo>
                    <a:pt x="5737" y="167474"/>
                  </a:lnTo>
                  <a:lnTo>
                    <a:pt x="0" y="217301"/>
                  </a:lnTo>
                  <a:lnTo>
                    <a:pt x="0" y="1086230"/>
                  </a:lnTo>
                  <a:lnTo>
                    <a:pt x="5737" y="1136057"/>
                  </a:lnTo>
                  <a:lnTo>
                    <a:pt x="22081" y="1181795"/>
                  </a:lnTo>
                  <a:lnTo>
                    <a:pt x="47724" y="1222142"/>
                  </a:lnTo>
                  <a:lnTo>
                    <a:pt x="81360" y="1255794"/>
                  </a:lnTo>
                  <a:lnTo>
                    <a:pt x="121685" y="1281445"/>
                  </a:lnTo>
                  <a:lnTo>
                    <a:pt x="167392" y="1297793"/>
                  </a:lnTo>
                  <a:lnTo>
                    <a:pt x="217176" y="1303532"/>
                  </a:lnTo>
                  <a:lnTo>
                    <a:pt x="6161263" y="1303532"/>
                  </a:lnTo>
                  <a:lnTo>
                    <a:pt x="6211048" y="1297793"/>
                  </a:lnTo>
                  <a:lnTo>
                    <a:pt x="6256755" y="1281445"/>
                  </a:lnTo>
                  <a:lnTo>
                    <a:pt x="6297079" y="1255794"/>
                  </a:lnTo>
                  <a:lnTo>
                    <a:pt x="6330713" y="1222142"/>
                  </a:lnTo>
                  <a:lnTo>
                    <a:pt x="6356354" y="1181795"/>
                  </a:lnTo>
                  <a:lnTo>
                    <a:pt x="6372696" y="1136057"/>
                  </a:lnTo>
                  <a:lnTo>
                    <a:pt x="6378433" y="1086230"/>
                  </a:lnTo>
                  <a:lnTo>
                    <a:pt x="6378433" y="217301"/>
                  </a:lnTo>
                  <a:lnTo>
                    <a:pt x="6372696" y="167474"/>
                  </a:lnTo>
                  <a:lnTo>
                    <a:pt x="6356354" y="121736"/>
                  </a:lnTo>
                  <a:lnTo>
                    <a:pt x="6330713" y="81389"/>
                  </a:lnTo>
                  <a:lnTo>
                    <a:pt x="6297079" y="47737"/>
                  </a:lnTo>
                  <a:lnTo>
                    <a:pt x="6256755" y="22086"/>
                  </a:lnTo>
                  <a:lnTo>
                    <a:pt x="6211048" y="5738"/>
                  </a:lnTo>
                  <a:lnTo>
                    <a:pt x="6161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6780" y="4276344"/>
              <a:ext cx="6378575" cy="1303655"/>
            </a:xfrm>
            <a:custGeom>
              <a:avLst/>
              <a:gdLst/>
              <a:ahLst/>
              <a:cxnLst/>
              <a:rect l="l" t="t" r="r" b="b"/>
              <a:pathLst>
                <a:path w="6378575" h="1303654">
                  <a:moveTo>
                    <a:pt x="0" y="217301"/>
                  </a:moveTo>
                  <a:lnTo>
                    <a:pt x="5737" y="167474"/>
                  </a:lnTo>
                  <a:lnTo>
                    <a:pt x="22081" y="121736"/>
                  </a:lnTo>
                  <a:lnTo>
                    <a:pt x="47724" y="81389"/>
                  </a:lnTo>
                  <a:lnTo>
                    <a:pt x="81360" y="47737"/>
                  </a:lnTo>
                  <a:lnTo>
                    <a:pt x="121685" y="22086"/>
                  </a:lnTo>
                  <a:lnTo>
                    <a:pt x="167392" y="5738"/>
                  </a:lnTo>
                  <a:lnTo>
                    <a:pt x="217176" y="0"/>
                  </a:lnTo>
                  <a:lnTo>
                    <a:pt x="6161263" y="0"/>
                  </a:lnTo>
                  <a:lnTo>
                    <a:pt x="6211048" y="5738"/>
                  </a:lnTo>
                  <a:lnTo>
                    <a:pt x="6256755" y="22086"/>
                  </a:lnTo>
                  <a:lnTo>
                    <a:pt x="6297079" y="47737"/>
                  </a:lnTo>
                  <a:lnTo>
                    <a:pt x="6330713" y="81389"/>
                  </a:lnTo>
                  <a:lnTo>
                    <a:pt x="6356354" y="121736"/>
                  </a:lnTo>
                  <a:lnTo>
                    <a:pt x="6372696" y="167474"/>
                  </a:lnTo>
                  <a:lnTo>
                    <a:pt x="6378433" y="217301"/>
                  </a:lnTo>
                  <a:lnTo>
                    <a:pt x="6378433" y="1086230"/>
                  </a:lnTo>
                  <a:lnTo>
                    <a:pt x="6372696" y="1136057"/>
                  </a:lnTo>
                  <a:lnTo>
                    <a:pt x="6356354" y="1181795"/>
                  </a:lnTo>
                  <a:lnTo>
                    <a:pt x="6330713" y="1222142"/>
                  </a:lnTo>
                  <a:lnTo>
                    <a:pt x="6297079" y="1255794"/>
                  </a:lnTo>
                  <a:lnTo>
                    <a:pt x="6256755" y="1281445"/>
                  </a:lnTo>
                  <a:lnTo>
                    <a:pt x="6211048" y="1297793"/>
                  </a:lnTo>
                  <a:lnTo>
                    <a:pt x="6161263" y="1303532"/>
                  </a:lnTo>
                  <a:lnTo>
                    <a:pt x="217176" y="1303532"/>
                  </a:lnTo>
                  <a:lnTo>
                    <a:pt x="167392" y="1297793"/>
                  </a:lnTo>
                  <a:lnTo>
                    <a:pt x="121685" y="1281445"/>
                  </a:lnTo>
                  <a:lnTo>
                    <a:pt x="81360" y="1255794"/>
                  </a:lnTo>
                  <a:lnTo>
                    <a:pt x="47724" y="1222142"/>
                  </a:lnTo>
                  <a:lnTo>
                    <a:pt x="22081" y="1181795"/>
                  </a:lnTo>
                  <a:lnTo>
                    <a:pt x="5737" y="1136057"/>
                  </a:lnTo>
                  <a:lnTo>
                    <a:pt x="0" y="1086230"/>
                  </a:lnTo>
                  <a:lnTo>
                    <a:pt x="0" y="21730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03728" y="4746560"/>
            <a:ext cx="43776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Setting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up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testing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connection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1800" y="1400175"/>
            <a:ext cx="1038225" cy="10001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45487" y="1536632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1800" y="2914650"/>
            <a:ext cx="1038225" cy="10001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245487" y="305028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71800" y="4486275"/>
            <a:ext cx="1038225" cy="100012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245487" y="462724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953635" cy="15627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Creating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Playbooks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What is Ansible Playbook?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4533" y="2784140"/>
            <a:ext cx="4951730" cy="3848735"/>
            <a:chOff x="3724533" y="2784140"/>
            <a:chExt cx="4951730" cy="3848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7081" y="3429048"/>
              <a:ext cx="2459859" cy="24499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24533" y="2784140"/>
              <a:ext cx="4951730" cy="3848735"/>
            </a:xfrm>
            <a:custGeom>
              <a:avLst/>
              <a:gdLst/>
              <a:ahLst/>
              <a:cxnLst/>
              <a:rect l="l" t="t" r="r" b="b"/>
              <a:pathLst>
                <a:path w="4951730" h="3848734">
                  <a:moveTo>
                    <a:pt x="4951110" y="0"/>
                  </a:moveTo>
                  <a:lnTo>
                    <a:pt x="0" y="0"/>
                  </a:lnTo>
                  <a:lnTo>
                    <a:pt x="0" y="3848618"/>
                  </a:lnTo>
                  <a:lnTo>
                    <a:pt x="4951110" y="3848618"/>
                  </a:lnTo>
                  <a:lnTo>
                    <a:pt x="4951110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40009" y="3188083"/>
            <a:ext cx="34209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27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2750" dirty="0">
              <a:latin typeface="Lucida Grande" panose="020B0600040502020204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88701" y="3751453"/>
            <a:ext cx="1564640" cy="1805305"/>
            <a:chOff x="5188701" y="3751453"/>
            <a:chExt cx="1564640" cy="18053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8701" y="3751453"/>
              <a:ext cx="1564638" cy="18051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08561" y="3868432"/>
              <a:ext cx="984250" cy="1512570"/>
            </a:xfrm>
            <a:custGeom>
              <a:avLst/>
              <a:gdLst/>
              <a:ahLst/>
              <a:cxnLst/>
              <a:rect l="l" t="t" r="r" b="b"/>
              <a:pathLst>
                <a:path w="984250" h="1512570">
                  <a:moveTo>
                    <a:pt x="983983" y="258813"/>
                  </a:moveTo>
                  <a:lnTo>
                    <a:pt x="800252" y="258813"/>
                  </a:lnTo>
                  <a:lnTo>
                    <a:pt x="800252" y="0"/>
                  </a:lnTo>
                  <a:lnTo>
                    <a:pt x="0" y="0"/>
                  </a:lnTo>
                  <a:lnTo>
                    <a:pt x="0" y="1253350"/>
                  </a:lnTo>
                  <a:lnTo>
                    <a:pt x="13716" y="1253350"/>
                  </a:lnTo>
                  <a:lnTo>
                    <a:pt x="13716" y="1512189"/>
                  </a:lnTo>
                  <a:lnTo>
                    <a:pt x="983983" y="1512189"/>
                  </a:lnTo>
                  <a:lnTo>
                    <a:pt x="983983" y="258813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7238" y="3995671"/>
              <a:ext cx="923022" cy="13141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59887" y="4545011"/>
            <a:ext cx="29152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5778"/>
                </a:solidFill>
                <a:latin typeface="Consolas"/>
                <a:cs typeface="Consolas"/>
              </a:rPr>
              <a:t>YAML</a:t>
            </a:r>
            <a:r>
              <a:rPr sz="1550" b="1" spc="125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dirty="0">
                <a:solidFill>
                  <a:srgbClr val="005778"/>
                </a:solidFill>
                <a:latin typeface="Consolas"/>
                <a:cs typeface="Consolas"/>
              </a:rPr>
              <a:t>Ain’t</a:t>
            </a:r>
            <a:r>
              <a:rPr sz="1550" b="1" spc="125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dirty="0">
                <a:solidFill>
                  <a:srgbClr val="005778"/>
                </a:solidFill>
                <a:latin typeface="Consolas"/>
                <a:cs typeface="Consolas"/>
              </a:rPr>
              <a:t>Markup</a:t>
            </a:r>
            <a:r>
              <a:rPr sz="1550" b="1" spc="215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spc="-10" dirty="0">
                <a:solidFill>
                  <a:srgbClr val="005778"/>
                </a:solidFill>
                <a:latin typeface="Consolas"/>
                <a:cs typeface="Consolas"/>
              </a:rPr>
              <a:t>Language</a:t>
            </a:r>
            <a:endParaRPr sz="15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6075" y="1466850"/>
            <a:ext cx="6477000" cy="1076325"/>
            <a:chOff x="2886075" y="1466850"/>
            <a:chExt cx="6477000" cy="10763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6075" y="1466850"/>
              <a:ext cx="6476984" cy="10763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6214877" y="0"/>
                  </a:moveTo>
                  <a:lnTo>
                    <a:pt x="163561" y="0"/>
                  </a:lnTo>
                  <a:lnTo>
                    <a:pt x="120053" y="5845"/>
                  </a:lnTo>
                  <a:lnTo>
                    <a:pt x="80974" y="22341"/>
                  </a:lnTo>
                  <a:lnTo>
                    <a:pt x="47877" y="47925"/>
                  </a:lnTo>
                  <a:lnTo>
                    <a:pt x="22313" y="81036"/>
                  </a:lnTo>
                  <a:lnTo>
                    <a:pt x="5837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37" y="861223"/>
                  </a:lnTo>
                  <a:lnTo>
                    <a:pt x="22313" y="900297"/>
                  </a:lnTo>
                  <a:lnTo>
                    <a:pt x="47877" y="933408"/>
                  </a:lnTo>
                  <a:lnTo>
                    <a:pt x="80974" y="958992"/>
                  </a:lnTo>
                  <a:lnTo>
                    <a:pt x="120053" y="975488"/>
                  </a:lnTo>
                  <a:lnTo>
                    <a:pt x="163561" y="981334"/>
                  </a:lnTo>
                  <a:lnTo>
                    <a:pt x="6214877" y="981334"/>
                  </a:lnTo>
                  <a:lnTo>
                    <a:pt x="6258383" y="975488"/>
                  </a:lnTo>
                  <a:lnTo>
                    <a:pt x="6297460" y="958992"/>
                  </a:lnTo>
                  <a:lnTo>
                    <a:pt x="6330557" y="933408"/>
                  </a:lnTo>
                  <a:lnTo>
                    <a:pt x="6356120" y="900297"/>
                  </a:lnTo>
                  <a:lnTo>
                    <a:pt x="6372596" y="861223"/>
                  </a:lnTo>
                  <a:lnTo>
                    <a:pt x="6378433" y="817747"/>
                  </a:lnTo>
                  <a:lnTo>
                    <a:pt x="6378433" y="163586"/>
                  </a:lnTo>
                  <a:lnTo>
                    <a:pt x="6372596" y="120110"/>
                  </a:lnTo>
                  <a:lnTo>
                    <a:pt x="6356120" y="81036"/>
                  </a:lnTo>
                  <a:lnTo>
                    <a:pt x="6330557" y="47925"/>
                  </a:lnTo>
                  <a:lnTo>
                    <a:pt x="6297460" y="22341"/>
                  </a:lnTo>
                  <a:lnTo>
                    <a:pt x="6258383" y="5845"/>
                  </a:lnTo>
                  <a:lnTo>
                    <a:pt x="6214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6780" y="1485900"/>
              <a:ext cx="6378575" cy="981710"/>
            </a:xfrm>
            <a:custGeom>
              <a:avLst/>
              <a:gdLst/>
              <a:ahLst/>
              <a:cxnLst/>
              <a:rect l="l" t="t" r="r" b="b"/>
              <a:pathLst>
                <a:path w="6378575" h="981710">
                  <a:moveTo>
                    <a:pt x="0" y="163586"/>
                  </a:moveTo>
                  <a:lnTo>
                    <a:pt x="5837" y="120110"/>
                  </a:lnTo>
                  <a:lnTo>
                    <a:pt x="22313" y="81036"/>
                  </a:lnTo>
                  <a:lnTo>
                    <a:pt x="47877" y="47925"/>
                  </a:lnTo>
                  <a:lnTo>
                    <a:pt x="80974" y="22341"/>
                  </a:lnTo>
                  <a:lnTo>
                    <a:pt x="120053" y="5845"/>
                  </a:lnTo>
                  <a:lnTo>
                    <a:pt x="163561" y="0"/>
                  </a:lnTo>
                  <a:lnTo>
                    <a:pt x="6214877" y="0"/>
                  </a:lnTo>
                  <a:lnTo>
                    <a:pt x="6258383" y="5845"/>
                  </a:lnTo>
                  <a:lnTo>
                    <a:pt x="6297460" y="22341"/>
                  </a:lnTo>
                  <a:lnTo>
                    <a:pt x="6330557" y="47925"/>
                  </a:lnTo>
                  <a:lnTo>
                    <a:pt x="6356120" y="81036"/>
                  </a:lnTo>
                  <a:lnTo>
                    <a:pt x="6372596" y="120110"/>
                  </a:lnTo>
                  <a:lnTo>
                    <a:pt x="6378433" y="163586"/>
                  </a:lnTo>
                  <a:lnTo>
                    <a:pt x="6378433" y="817747"/>
                  </a:lnTo>
                  <a:lnTo>
                    <a:pt x="6372596" y="861223"/>
                  </a:lnTo>
                  <a:lnTo>
                    <a:pt x="6356120" y="900297"/>
                  </a:lnTo>
                  <a:lnTo>
                    <a:pt x="6330557" y="933408"/>
                  </a:lnTo>
                  <a:lnTo>
                    <a:pt x="6297460" y="958992"/>
                  </a:lnTo>
                  <a:lnTo>
                    <a:pt x="6258383" y="975488"/>
                  </a:lnTo>
                  <a:lnTo>
                    <a:pt x="6214877" y="981334"/>
                  </a:lnTo>
                  <a:lnTo>
                    <a:pt x="163561" y="981334"/>
                  </a:lnTo>
                  <a:lnTo>
                    <a:pt x="120053" y="975488"/>
                  </a:lnTo>
                  <a:lnTo>
                    <a:pt x="80974" y="958992"/>
                  </a:lnTo>
                  <a:lnTo>
                    <a:pt x="47877" y="933408"/>
                  </a:lnTo>
                  <a:lnTo>
                    <a:pt x="22313" y="900297"/>
                  </a:lnTo>
                  <a:lnTo>
                    <a:pt x="5837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35453" y="1615136"/>
            <a:ext cx="3671570" cy="74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organized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unit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scripts</a:t>
            </a:r>
            <a:endParaRPr sz="1600" dirty="0">
              <a:latin typeface="Lucida Grande" panose="020B0600040502020204"/>
              <a:cs typeface="Calibri"/>
            </a:endParaRPr>
          </a:p>
          <a:p>
            <a:pPr marL="12700" marR="5080" algn="ctr">
              <a:lnSpc>
                <a:spcPct val="100800"/>
              </a:lnSpc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Defines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work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YAML</a:t>
            </a:r>
            <a:endParaRPr sz="16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2997" y="4102477"/>
            <a:ext cx="3446145" cy="2283460"/>
            <a:chOff x="8532997" y="4102477"/>
            <a:chExt cx="3446145" cy="2283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4169" y="4551386"/>
              <a:ext cx="1711983" cy="17051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2997" y="4102477"/>
              <a:ext cx="3446145" cy="2283460"/>
            </a:xfrm>
            <a:custGeom>
              <a:avLst/>
              <a:gdLst/>
              <a:ahLst/>
              <a:cxnLst/>
              <a:rect l="l" t="t" r="r" b="b"/>
              <a:pathLst>
                <a:path w="3446145" h="2283460">
                  <a:moveTo>
                    <a:pt x="3445885" y="0"/>
                  </a:moveTo>
                  <a:lnTo>
                    <a:pt x="0" y="0"/>
                  </a:lnTo>
                  <a:lnTo>
                    <a:pt x="0" y="2283332"/>
                  </a:lnTo>
                  <a:lnTo>
                    <a:pt x="3445885" y="2283332"/>
                  </a:lnTo>
                  <a:lnTo>
                    <a:pt x="3445885" y="0"/>
                  </a:lnTo>
                  <a:close/>
                </a:path>
              </a:pathLst>
            </a:custGeom>
            <a:solidFill>
              <a:srgbClr val="FFFFFF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55157" y="4411661"/>
            <a:ext cx="1711982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52066" y="4775731"/>
            <a:ext cx="1089025" cy="1256665"/>
            <a:chOff x="9552066" y="4775731"/>
            <a:chExt cx="1089025" cy="12566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2066" y="4775731"/>
              <a:ext cx="1088922" cy="12563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44278" y="4857140"/>
              <a:ext cx="685165" cy="1052830"/>
            </a:xfrm>
            <a:custGeom>
              <a:avLst/>
              <a:gdLst/>
              <a:ahLst/>
              <a:cxnLst/>
              <a:rect l="l" t="t" r="r" b="b"/>
              <a:pathLst>
                <a:path w="685165" h="1052829">
                  <a:moveTo>
                    <a:pt x="684822" y="180187"/>
                  </a:moveTo>
                  <a:lnTo>
                    <a:pt x="556958" y="180187"/>
                  </a:lnTo>
                  <a:lnTo>
                    <a:pt x="556958" y="0"/>
                  </a:lnTo>
                  <a:lnTo>
                    <a:pt x="0" y="0"/>
                  </a:lnTo>
                  <a:lnTo>
                    <a:pt x="0" y="872312"/>
                  </a:lnTo>
                  <a:lnTo>
                    <a:pt x="9537" y="872312"/>
                  </a:lnTo>
                  <a:lnTo>
                    <a:pt x="9537" y="1052499"/>
                  </a:lnTo>
                  <a:lnTo>
                    <a:pt x="684822" y="1052499"/>
                  </a:lnTo>
                  <a:lnTo>
                    <a:pt x="684822" y="18018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1484" y="4945773"/>
              <a:ext cx="642402" cy="9146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051041" y="1139821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1F1F1"/>
                </a:solidFill>
                <a:latin typeface="Calibri"/>
                <a:cs typeface="Calibri"/>
              </a:rPr>
              <a:t>Play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Ansible Playbook Structure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057525" y="1143000"/>
            <a:ext cx="1895475" cy="800100"/>
            <a:chOff x="3057525" y="1143000"/>
            <a:chExt cx="1895475" cy="8001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525" y="1143000"/>
              <a:ext cx="1895475" cy="800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78114" y="1163695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80">
                  <a:moveTo>
                    <a:pt x="1686153" y="0"/>
                  </a:moveTo>
                  <a:lnTo>
                    <a:pt x="117195" y="0"/>
                  </a:lnTo>
                  <a:lnTo>
                    <a:pt x="71558" y="9208"/>
                  </a:lnTo>
                  <a:lnTo>
                    <a:pt x="34309" y="34324"/>
                  </a:lnTo>
                  <a:lnTo>
                    <a:pt x="9203" y="71584"/>
                  </a:lnTo>
                  <a:lnTo>
                    <a:pt x="0" y="117226"/>
                  </a:lnTo>
                  <a:lnTo>
                    <a:pt x="0" y="585977"/>
                  </a:lnTo>
                  <a:lnTo>
                    <a:pt x="9203" y="631619"/>
                  </a:lnTo>
                  <a:lnTo>
                    <a:pt x="34309" y="668879"/>
                  </a:lnTo>
                  <a:lnTo>
                    <a:pt x="71558" y="693995"/>
                  </a:lnTo>
                  <a:lnTo>
                    <a:pt x="117195" y="703204"/>
                  </a:lnTo>
                  <a:lnTo>
                    <a:pt x="1686153" y="703204"/>
                  </a:lnTo>
                  <a:lnTo>
                    <a:pt x="1731794" y="693995"/>
                  </a:lnTo>
                  <a:lnTo>
                    <a:pt x="1769055" y="668879"/>
                  </a:lnTo>
                  <a:lnTo>
                    <a:pt x="1794171" y="631619"/>
                  </a:lnTo>
                  <a:lnTo>
                    <a:pt x="1803379" y="585977"/>
                  </a:lnTo>
                  <a:lnTo>
                    <a:pt x="1803379" y="117226"/>
                  </a:lnTo>
                  <a:lnTo>
                    <a:pt x="1794171" y="71584"/>
                  </a:lnTo>
                  <a:lnTo>
                    <a:pt x="1769055" y="34324"/>
                  </a:lnTo>
                  <a:lnTo>
                    <a:pt x="1731794" y="9208"/>
                  </a:lnTo>
                  <a:lnTo>
                    <a:pt x="168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8114" y="1163695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80">
                  <a:moveTo>
                    <a:pt x="0" y="117226"/>
                  </a:moveTo>
                  <a:lnTo>
                    <a:pt x="9203" y="71584"/>
                  </a:lnTo>
                  <a:lnTo>
                    <a:pt x="34309" y="34324"/>
                  </a:lnTo>
                  <a:lnTo>
                    <a:pt x="71558" y="9208"/>
                  </a:lnTo>
                  <a:lnTo>
                    <a:pt x="117195" y="0"/>
                  </a:lnTo>
                  <a:lnTo>
                    <a:pt x="1686153" y="0"/>
                  </a:lnTo>
                  <a:lnTo>
                    <a:pt x="1731794" y="9208"/>
                  </a:lnTo>
                  <a:lnTo>
                    <a:pt x="1769055" y="34324"/>
                  </a:lnTo>
                  <a:lnTo>
                    <a:pt x="1794171" y="71584"/>
                  </a:lnTo>
                  <a:lnTo>
                    <a:pt x="1803379" y="117226"/>
                  </a:lnTo>
                  <a:lnTo>
                    <a:pt x="1803379" y="585977"/>
                  </a:lnTo>
                  <a:lnTo>
                    <a:pt x="1794171" y="631619"/>
                  </a:lnTo>
                  <a:lnTo>
                    <a:pt x="1769055" y="668879"/>
                  </a:lnTo>
                  <a:lnTo>
                    <a:pt x="1731794" y="693995"/>
                  </a:lnTo>
                  <a:lnTo>
                    <a:pt x="1686153" y="703204"/>
                  </a:lnTo>
                  <a:lnTo>
                    <a:pt x="117195" y="703204"/>
                  </a:lnTo>
                  <a:lnTo>
                    <a:pt x="71558" y="693995"/>
                  </a:lnTo>
                  <a:lnTo>
                    <a:pt x="34309" y="668879"/>
                  </a:lnTo>
                  <a:lnTo>
                    <a:pt x="9203" y="631619"/>
                  </a:lnTo>
                  <a:lnTo>
                    <a:pt x="0" y="585977"/>
                  </a:lnTo>
                  <a:lnTo>
                    <a:pt x="0" y="11722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22093" y="1333432"/>
            <a:ext cx="907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81650" y="2552700"/>
            <a:ext cx="1905000" cy="790575"/>
            <a:chOff x="5581650" y="2552700"/>
            <a:chExt cx="1905000" cy="79057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1650" y="2552700"/>
              <a:ext cx="1905000" cy="7905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05393" y="2567696"/>
              <a:ext cx="1804035" cy="703580"/>
            </a:xfrm>
            <a:custGeom>
              <a:avLst/>
              <a:gdLst/>
              <a:ahLst/>
              <a:cxnLst/>
              <a:rect l="l" t="t" r="r" b="b"/>
              <a:pathLst>
                <a:path w="1804034" h="703579">
                  <a:moveTo>
                    <a:pt x="1686184" y="0"/>
                  </a:moveTo>
                  <a:lnTo>
                    <a:pt x="117226" y="0"/>
                  </a:lnTo>
                  <a:lnTo>
                    <a:pt x="71584" y="9203"/>
                  </a:lnTo>
                  <a:lnTo>
                    <a:pt x="34324" y="34309"/>
                  </a:lnTo>
                  <a:lnTo>
                    <a:pt x="9208" y="71558"/>
                  </a:lnTo>
                  <a:lnTo>
                    <a:pt x="0" y="117195"/>
                  </a:lnTo>
                  <a:lnTo>
                    <a:pt x="0" y="586099"/>
                  </a:lnTo>
                  <a:lnTo>
                    <a:pt x="9208" y="631689"/>
                  </a:lnTo>
                  <a:lnTo>
                    <a:pt x="34324" y="668955"/>
                  </a:lnTo>
                  <a:lnTo>
                    <a:pt x="71584" y="694100"/>
                  </a:lnTo>
                  <a:lnTo>
                    <a:pt x="117226" y="703325"/>
                  </a:lnTo>
                  <a:lnTo>
                    <a:pt x="1686184" y="703325"/>
                  </a:lnTo>
                  <a:lnTo>
                    <a:pt x="1731825" y="694100"/>
                  </a:lnTo>
                  <a:lnTo>
                    <a:pt x="1769085" y="668955"/>
                  </a:lnTo>
                  <a:lnTo>
                    <a:pt x="1794201" y="631689"/>
                  </a:lnTo>
                  <a:lnTo>
                    <a:pt x="1803410" y="586099"/>
                  </a:lnTo>
                  <a:lnTo>
                    <a:pt x="1803410" y="117195"/>
                  </a:lnTo>
                  <a:lnTo>
                    <a:pt x="1794201" y="71558"/>
                  </a:lnTo>
                  <a:lnTo>
                    <a:pt x="1769085" y="34309"/>
                  </a:lnTo>
                  <a:lnTo>
                    <a:pt x="1731825" y="9203"/>
                  </a:lnTo>
                  <a:lnTo>
                    <a:pt x="1686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05393" y="2567696"/>
              <a:ext cx="1804035" cy="703580"/>
            </a:xfrm>
            <a:custGeom>
              <a:avLst/>
              <a:gdLst/>
              <a:ahLst/>
              <a:cxnLst/>
              <a:rect l="l" t="t" r="r" b="b"/>
              <a:pathLst>
                <a:path w="1804034" h="703579">
                  <a:moveTo>
                    <a:pt x="0" y="117195"/>
                  </a:moveTo>
                  <a:lnTo>
                    <a:pt x="9208" y="71558"/>
                  </a:lnTo>
                  <a:lnTo>
                    <a:pt x="34324" y="34309"/>
                  </a:lnTo>
                  <a:lnTo>
                    <a:pt x="71584" y="9203"/>
                  </a:lnTo>
                  <a:lnTo>
                    <a:pt x="117226" y="0"/>
                  </a:lnTo>
                  <a:lnTo>
                    <a:pt x="1686184" y="0"/>
                  </a:lnTo>
                  <a:lnTo>
                    <a:pt x="1731825" y="9203"/>
                  </a:lnTo>
                  <a:lnTo>
                    <a:pt x="1769085" y="34309"/>
                  </a:lnTo>
                  <a:lnTo>
                    <a:pt x="1794201" y="71558"/>
                  </a:lnTo>
                  <a:lnTo>
                    <a:pt x="1803410" y="117195"/>
                  </a:lnTo>
                  <a:lnTo>
                    <a:pt x="1803410" y="586099"/>
                  </a:lnTo>
                  <a:lnTo>
                    <a:pt x="1794201" y="631689"/>
                  </a:lnTo>
                  <a:lnTo>
                    <a:pt x="1769085" y="668955"/>
                  </a:lnTo>
                  <a:lnTo>
                    <a:pt x="1731825" y="694100"/>
                  </a:lnTo>
                  <a:lnTo>
                    <a:pt x="1686184" y="703325"/>
                  </a:lnTo>
                  <a:lnTo>
                    <a:pt x="117226" y="703325"/>
                  </a:lnTo>
                  <a:lnTo>
                    <a:pt x="71584" y="694100"/>
                  </a:lnTo>
                  <a:lnTo>
                    <a:pt x="34324" y="668955"/>
                  </a:lnTo>
                  <a:lnTo>
                    <a:pt x="9208" y="631689"/>
                  </a:lnTo>
                  <a:lnTo>
                    <a:pt x="0" y="586099"/>
                  </a:lnTo>
                  <a:lnTo>
                    <a:pt x="0" y="117195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99205" y="2739451"/>
            <a:ext cx="429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3400" y="2552700"/>
            <a:ext cx="1895475" cy="790575"/>
            <a:chOff x="533400" y="2552700"/>
            <a:chExt cx="1895475" cy="79057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2552700"/>
              <a:ext cx="1895475" cy="7905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0819" y="2567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1686162" y="0"/>
                  </a:moveTo>
                  <a:lnTo>
                    <a:pt x="117216" y="0"/>
                  </a:lnTo>
                  <a:lnTo>
                    <a:pt x="71592" y="9203"/>
                  </a:lnTo>
                  <a:lnTo>
                    <a:pt x="34333" y="34309"/>
                  </a:lnTo>
                  <a:lnTo>
                    <a:pt x="9212" y="71558"/>
                  </a:lnTo>
                  <a:lnTo>
                    <a:pt x="0" y="117195"/>
                  </a:lnTo>
                  <a:lnTo>
                    <a:pt x="0" y="586099"/>
                  </a:lnTo>
                  <a:lnTo>
                    <a:pt x="9212" y="631689"/>
                  </a:lnTo>
                  <a:lnTo>
                    <a:pt x="34333" y="668955"/>
                  </a:lnTo>
                  <a:lnTo>
                    <a:pt x="71592" y="694100"/>
                  </a:lnTo>
                  <a:lnTo>
                    <a:pt x="117216" y="703325"/>
                  </a:lnTo>
                  <a:lnTo>
                    <a:pt x="1686162" y="703325"/>
                  </a:lnTo>
                  <a:lnTo>
                    <a:pt x="1731802" y="694100"/>
                  </a:lnTo>
                  <a:lnTo>
                    <a:pt x="1769059" y="668955"/>
                  </a:lnTo>
                  <a:lnTo>
                    <a:pt x="1794172" y="631689"/>
                  </a:lnTo>
                  <a:lnTo>
                    <a:pt x="1803379" y="586099"/>
                  </a:lnTo>
                  <a:lnTo>
                    <a:pt x="1803379" y="117195"/>
                  </a:lnTo>
                  <a:lnTo>
                    <a:pt x="1794172" y="71558"/>
                  </a:lnTo>
                  <a:lnTo>
                    <a:pt x="1769059" y="34309"/>
                  </a:lnTo>
                  <a:lnTo>
                    <a:pt x="1731802" y="9203"/>
                  </a:lnTo>
                  <a:lnTo>
                    <a:pt x="1686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819" y="2567696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0" y="117195"/>
                  </a:moveTo>
                  <a:lnTo>
                    <a:pt x="9212" y="71558"/>
                  </a:lnTo>
                  <a:lnTo>
                    <a:pt x="34333" y="34309"/>
                  </a:lnTo>
                  <a:lnTo>
                    <a:pt x="71592" y="9203"/>
                  </a:lnTo>
                  <a:lnTo>
                    <a:pt x="117216" y="0"/>
                  </a:lnTo>
                  <a:lnTo>
                    <a:pt x="1686162" y="0"/>
                  </a:lnTo>
                  <a:lnTo>
                    <a:pt x="1731802" y="9203"/>
                  </a:lnTo>
                  <a:lnTo>
                    <a:pt x="1769059" y="34309"/>
                  </a:lnTo>
                  <a:lnTo>
                    <a:pt x="1794172" y="71558"/>
                  </a:lnTo>
                  <a:lnTo>
                    <a:pt x="1803379" y="117195"/>
                  </a:lnTo>
                  <a:lnTo>
                    <a:pt x="1803379" y="586099"/>
                  </a:lnTo>
                  <a:lnTo>
                    <a:pt x="1794172" y="631689"/>
                  </a:lnTo>
                  <a:lnTo>
                    <a:pt x="1769059" y="668955"/>
                  </a:lnTo>
                  <a:lnTo>
                    <a:pt x="1731802" y="694100"/>
                  </a:lnTo>
                  <a:lnTo>
                    <a:pt x="1686162" y="703325"/>
                  </a:lnTo>
                  <a:lnTo>
                    <a:pt x="117216" y="703325"/>
                  </a:lnTo>
                  <a:lnTo>
                    <a:pt x="71592" y="694100"/>
                  </a:lnTo>
                  <a:lnTo>
                    <a:pt x="34333" y="668955"/>
                  </a:lnTo>
                  <a:lnTo>
                    <a:pt x="9212" y="631689"/>
                  </a:lnTo>
                  <a:lnTo>
                    <a:pt x="0" y="586099"/>
                  </a:lnTo>
                  <a:lnTo>
                    <a:pt x="0" y="117195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40791" y="2739451"/>
            <a:ext cx="428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57525" y="2552700"/>
            <a:ext cx="1895475" cy="800100"/>
            <a:chOff x="3057525" y="2552700"/>
            <a:chExt cx="1895475" cy="80010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7525" y="2552700"/>
              <a:ext cx="1895475" cy="800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78114" y="2571750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1686153" y="0"/>
                  </a:moveTo>
                  <a:lnTo>
                    <a:pt x="117195" y="0"/>
                  </a:lnTo>
                  <a:lnTo>
                    <a:pt x="71558" y="9208"/>
                  </a:lnTo>
                  <a:lnTo>
                    <a:pt x="34309" y="34324"/>
                  </a:lnTo>
                  <a:lnTo>
                    <a:pt x="9203" y="71584"/>
                  </a:lnTo>
                  <a:lnTo>
                    <a:pt x="0" y="117226"/>
                  </a:lnTo>
                  <a:lnTo>
                    <a:pt x="0" y="585977"/>
                  </a:lnTo>
                  <a:lnTo>
                    <a:pt x="9203" y="631619"/>
                  </a:lnTo>
                  <a:lnTo>
                    <a:pt x="34309" y="668879"/>
                  </a:lnTo>
                  <a:lnTo>
                    <a:pt x="71558" y="693995"/>
                  </a:lnTo>
                  <a:lnTo>
                    <a:pt x="117195" y="703204"/>
                  </a:lnTo>
                  <a:lnTo>
                    <a:pt x="1686153" y="703204"/>
                  </a:lnTo>
                  <a:lnTo>
                    <a:pt x="1731794" y="693995"/>
                  </a:lnTo>
                  <a:lnTo>
                    <a:pt x="1769055" y="668879"/>
                  </a:lnTo>
                  <a:lnTo>
                    <a:pt x="1794171" y="631619"/>
                  </a:lnTo>
                  <a:lnTo>
                    <a:pt x="1803379" y="585977"/>
                  </a:lnTo>
                  <a:lnTo>
                    <a:pt x="1803379" y="117226"/>
                  </a:lnTo>
                  <a:lnTo>
                    <a:pt x="1794171" y="71584"/>
                  </a:lnTo>
                  <a:lnTo>
                    <a:pt x="1769055" y="34324"/>
                  </a:lnTo>
                  <a:lnTo>
                    <a:pt x="1731794" y="9208"/>
                  </a:lnTo>
                  <a:lnTo>
                    <a:pt x="168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114" y="2571750"/>
              <a:ext cx="1803400" cy="703580"/>
            </a:xfrm>
            <a:custGeom>
              <a:avLst/>
              <a:gdLst/>
              <a:ahLst/>
              <a:cxnLst/>
              <a:rect l="l" t="t" r="r" b="b"/>
              <a:pathLst>
                <a:path w="1803400" h="703579">
                  <a:moveTo>
                    <a:pt x="0" y="117226"/>
                  </a:moveTo>
                  <a:lnTo>
                    <a:pt x="9203" y="71584"/>
                  </a:lnTo>
                  <a:lnTo>
                    <a:pt x="34309" y="34324"/>
                  </a:lnTo>
                  <a:lnTo>
                    <a:pt x="71558" y="9208"/>
                  </a:lnTo>
                  <a:lnTo>
                    <a:pt x="117195" y="0"/>
                  </a:lnTo>
                  <a:lnTo>
                    <a:pt x="1686153" y="0"/>
                  </a:lnTo>
                  <a:lnTo>
                    <a:pt x="1731794" y="9208"/>
                  </a:lnTo>
                  <a:lnTo>
                    <a:pt x="1769055" y="34324"/>
                  </a:lnTo>
                  <a:lnTo>
                    <a:pt x="1794171" y="71584"/>
                  </a:lnTo>
                  <a:lnTo>
                    <a:pt x="1803379" y="117226"/>
                  </a:lnTo>
                  <a:lnTo>
                    <a:pt x="1803379" y="585977"/>
                  </a:lnTo>
                  <a:lnTo>
                    <a:pt x="1794171" y="631619"/>
                  </a:lnTo>
                  <a:lnTo>
                    <a:pt x="1769055" y="668879"/>
                  </a:lnTo>
                  <a:lnTo>
                    <a:pt x="1731794" y="693995"/>
                  </a:lnTo>
                  <a:lnTo>
                    <a:pt x="1686153" y="703204"/>
                  </a:lnTo>
                  <a:lnTo>
                    <a:pt x="117195" y="703204"/>
                  </a:lnTo>
                  <a:lnTo>
                    <a:pt x="71558" y="693995"/>
                  </a:lnTo>
                  <a:lnTo>
                    <a:pt x="34309" y="668879"/>
                  </a:lnTo>
                  <a:lnTo>
                    <a:pt x="9203" y="631619"/>
                  </a:lnTo>
                  <a:lnTo>
                    <a:pt x="0" y="585977"/>
                  </a:lnTo>
                  <a:lnTo>
                    <a:pt x="0" y="11722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69997" y="2743515"/>
            <a:ext cx="4292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9225" y="3962400"/>
            <a:ext cx="1047750" cy="676275"/>
            <a:chOff x="1419225" y="3962400"/>
            <a:chExt cx="1047750" cy="67627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225" y="3962400"/>
              <a:ext cx="1047750" cy="6762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41323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48" y="0"/>
                  </a:lnTo>
                  <a:lnTo>
                    <a:pt x="59848" y="7691"/>
                  </a:lnTo>
                  <a:lnTo>
                    <a:pt x="28686" y="28670"/>
                  </a:lnTo>
                  <a:lnTo>
                    <a:pt x="7693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693" y="528241"/>
                  </a:lnTo>
                  <a:lnTo>
                    <a:pt x="28686" y="559409"/>
                  </a:lnTo>
                  <a:lnTo>
                    <a:pt x="59848" y="580433"/>
                  </a:lnTo>
                  <a:lnTo>
                    <a:pt x="98048" y="588145"/>
                  </a:lnTo>
                  <a:lnTo>
                    <a:pt x="857249" y="588145"/>
                  </a:lnTo>
                  <a:lnTo>
                    <a:pt x="895449" y="580433"/>
                  </a:lnTo>
                  <a:lnTo>
                    <a:pt x="926611" y="559409"/>
                  </a:lnTo>
                  <a:lnTo>
                    <a:pt x="947604" y="528241"/>
                  </a:lnTo>
                  <a:lnTo>
                    <a:pt x="955298" y="490097"/>
                  </a:lnTo>
                  <a:lnTo>
                    <a:pt x="955298" y="97916"/>
                  </a:lnTo>
                  <a:lnTo>
                    <a:pt x="947604" y="59793"/>
                  </a:lnTo>
                  <a:lnTo>
                    <a:pt x="926611" y="28670"/>
                  </a:lnTo>
                  <a:lnTo>
                    <a:pt x="895449" y="7691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1323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693" y="59793"/>
                  </a:lnTo>
                  <a:lnTo>
                    <a:pt x="28686" y="28670"/>
                  </a:lnTo>
                  <a:lnTo>
                    <a:pt x="59848" y="7691"/>
                  </a:lnTo>
                  <a:lnTo>
                    <a:pt x="98048" y="0"/>
                  </a:lnTo>
                  <a:lnTo>
                    <a:pt x="857249" y="0"/>
                  </a:lnTo>
                  <a:lnTo>
                    <a:pt x="895449" y="7691"/>
                  </a:lnTo>
                  <a:lnTo>
                    <a:pt x="926611" y="28670"/>
                  </a:lnTo>
                  <a:lnTo>
                    <a:pt x="947604" y="59793"/>
                  </a:lnTo>
                  <a:lnTo>
                    <a:pt x="955298" y="97916"/>
                  </a:lnTo>
                  <a:lnTo>
                    <a:pt x="955298" y="490097"/>
                  </a:lnTo>
                  <a:lnTo>
                    <a:pt x="947604" y="528241"/>
                  </a:lnTo>
                  <a:lnTo>
                    <a:pt x="926611" y="559409"/>
                  </a:lnTo>
                  <a:lnTo>
                    <a:pt x="895449" y="580433"/>
                  </a:lnTo>
                  <a:lnTo>
                    <a:pt x="857249" y="588145"/>
                  </a:lnTo>
                  <a:lnTo>
                    <a:pt x="98048" y="588145"/>
                  </a:lnTo>
                  <a:lnTo>
                    <a:pt x="59848" y="580433"/>
                  </a:lnTo>
                  <a:lnTo>
                    <a:pt x="28686" y="559409"/>
                  </a:lnTo>
                  <a:lnTo>
                    <a:pt x="7693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91641" y="4124004"/>
            <a:ext cx="440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09875" y="3962400"/>
            <a:ext cx="1047750" cy="676275"/>
            <a:chOff x="2809875" y="3962400"/>
            <a:chExt cx="1047750" cy="67627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9875" y="3962400"/>
              <a:ext cx="1047750" cy="6762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27151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62" y="0"/>
                  </a:moveTo>
                  <a:lnTo>
                    <a:pt x="98035" y="0"/>
                  </a:lnTo>
                  <a:lnTo>
                    <a:pt x="59893" y="7691"/>
                  </a:lnTo>
                  <a:lnTo>
                    <a:pt x="28729" y="28670"/>
                  </a:lnTo>
                  <a:lnTo>
                    <a:pt x="7710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0" y="528241"/>
                  </a:lnTo>
                  <a:lnTo>
                    <a:pt x="28729" y="559409"/>
                  </a:lnTo>
                  <a:lnTo>
                    <a:pt x="59893" y="580433"/>
                  </a:lnTo>
                  <a:lnTo>
                    <a:pt x="98035" y="588145"/>
                  </a:lnTo>
                  <a:lnTo>
                    <a:pt x="857362" y="588145"/>
                  </a:lnTo>
                  <a:lnTo>
                    <a:pt x="895507" y="580433"/>
                  </a:lnTo>
                  <a:lnTo>
                    <a:pt x="926678" y="559409"/>
                  </a:lnTo>
                  <a:lnTo>
                    <a:pt x="947704" y="528241"/>
                  </a:lnTo>
                  <a:lnTo>
                    <a:pt x="955416" y="490097"/>
                  </a:lnTo>
                  <a:lnTo>
                    <a:pt x="955416" y="97916"/>
                  </a:lnTo>
                  <a:lnTo>
                    <a:pt x="947704" y="59793"/>
                  </a:lnTo>
                  <a:lnTo>
                    <a:pt x="926678" y="28670"/>
                  </a:lnTo>
                  <a:lnTo>
                    <a:pt x="895507" y="7691"/>
                  </a:lnTo>
                  <a:lnTo>
                    <a:pt x="857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7151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0" y="59793"/>
                  </a:lnTo>
                  <a:lnTo>
                    <a:pt x="28729" y="28670"/>
                  </a:lnTo>
                  <a:lnTo>
                    <a:pt x="59893" y="7691"/>
                  </a:lnTo>
                  <a:lnTo>
                    <a:pt x="98035" y="0"/>
                  </a:lnTo>
                  <a:lnTo>
                    <a:pt x="857362" y="0"/>
                  </a:lnTo>
                  <a:lnTo>
                    <a:pt x="895507" y="7691"/>
                  </a:lnTo>
                  <a:lnTo>
                    <a:pt x="926678" y="28670"/>
                  </a:lnTo>
                  <a:lnTo>
                    <a:pt x="947704" y="59793"/>
                  </a:lnTo>
                  <a:lnTo>
                    <a:pt x="955416" y="97916"/>
                  </a:lnTo>
                  <a:lnTo>
                    <a:pt x="955416" y="490097"/>
                  </a:lnTo>
                  <a:lnTo>
                    <a:pt x="947704" y="528241"/>
                  </a:lnTo>
                  <a:lnTo>
                    <a:pt x="926678" y="559409"/>
                  </a:lnTo>
                  <a:lnTo>
                    <a:pt x="895507" y="580433"/>
                  </a:lnTo>
                  <a:lnTo>
                    <a:pt x="857362" y="588145"/>
                  </a:lnTo>
                  <a:lnTo>
                    <a:pt x="98035" y="588145"/>
                  </a:lnTo>
                  <a:lnTo>
                    <a:pt x="59893" y="580433"/>
                  </a:lnTo>
                  <a:lnTo>
                    <a:pt x="28729" y="559409"/>
                  </a:lnTo>
                  <a:lnTo>
                    <a:pt x="7710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76831" y="4124004"/>
            <a:ext cx="4406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62440" y="3962400"/>
            <a:ext cx="1047750" cy="676275"/>
            <a:chOff x="4162440" y="3962400"/>
            <a:chExt cx="1047750" cy="676275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2440" y="3962400"/>
              <a:ext cx="1047750" cy="6762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84903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71" y="0"/>
                  </a:moveTo>
                  <a:lnTo>
                    <a:pt x="98054" y="0"/>
                  </a:lnTo>
                  <a:lnTo>
                    <a:pt x="59908" y="7691"/>
                  </a:lnTo>
                  <a:lnTo>
                    <a:pt x="28738" y="28670"/>
                  </a:lnTo>
                  <a:lnTo>
                    <a:pt x="7712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2" y="528241"/>
                  </a:lnTo>
                  <a:lnTo>
                    <a:pt x="28738" y="559409"/>
                  </a:lnTo>
                  <a:lnTo>
                    <a:pt x="59908" y="580433"/>
                  </a:lnTo>
                  <a:lnTo>
                    <a:pt x="98054" y="588145"/>
                  </a:lnTo>
                  <a:lnTo>
                    <a:pt x="857371" y="588145"/>
                  </a:lnTo>
                  <a:lnTo>
                    <a:pt x="895517" y="580433"/>
                  </a:lnTo>
                  <a:lnTo>
                    <a:pt x="926687" y="559409"/>
                  </a:lnTo>
                  <a:lnTo>
                    <a:pt x="947713" y="528241"/>
                  </a:lnTo>
                  <a:lnTo>
                    <a:pt x="955426" y="490097"/>
                  </a:lnTo>
                  <a:lnTo>
                    <a:pt x="955426" y="97916"/>
                  </a:lnTo>
                  <a:lnTo>
                    <a:pt x="947713" y="59793"/>
                  </a:lnTo>
                  <a:lnTo>
                    <a:pt x="926687" y="28670"/>
                  </a:lnTo>
                  <a:lnTo>
                    <a:pt x="895517" y="7691"/>
                  </a:lnTo>
                  <a:lnTo>
                    <a:pt x="857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4903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2" y="59793"/>
                  </a:lnTo>
                  <a:lnTo>
                    <a:pt x="28738" y="28670"/>
                  </a:lnTo>
                  <a:lnTo>
                    <a:pt x="59908" y="7691"/>
                  </a:lnTo>
                  <a:lnTo>
                    <a:pt x="98054" y="0"/>
                  </a:lnTo>
                  <a:lnTo>
                    <a:pt x="857371" y="0"/>
                  </a:lnTo>
                  <a:lnTo>
                    <a:pt x="895517" y="7691"/>
                  </a:lnTo>
                  <a:lnTo>
                    <a:pt x="926687" y="28670"/>
                  </a:lnTo>
                  <a:lnTo>
                    <a:pt x="947713" y="59793"/>
                  </a:lnTo>
                  <a:lnTo>
                    <a:pt x="955426" y="97916"/>
                  </a:lnTo>
                  <a:lnTo>
                    <a:pt x="955426" y="490097"/>
                  </a:lnTo>
                  <a:lnTo>
                    <a:pt x="947713" y="528241"/>
                  </a:lnTo>
                  <a:lnTo>
                    <a:pt x="926687" y="559409"/>
                  </a:lnTo>
                  <a:lnTo>
                    <a:pt x="895517" y="580433"/>
                  </a:lnTo>
                  <a:lnTo>
                    <a:pt x="857371" y="588145"/>
                  </a:lnTo>
                  <a:lnTo>
                    <a:pt x="98054" y="588145"/>
                  </a:lnTo>
                  <a:lnTo>
                    <a:pt x="59908" y="580433"/>
                  </a:lnTo>
                  <a:lnTo>
                    <a:pt x="28738" y="559409"/>
                  </a:lnTo>
                  <a:lnTo>
                    <a:pt x="7712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37383" y="4124004"/>
            <a:ext cx="440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53075" y="3962400"/>
            <a:ext cx="1047750" cy="676275"/>
            <a:chOff x="5553075" y="3962400"/>
            <a:chExt cx="1047750" cy="67627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3075" y="3962400"/>
              <a:ext cx="1047750" cy="6762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70860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54" y="0"/>
                  </a:lnTo>
                  <a:lnTo>
                    <a:pt x="59908" y="7691"/>
                  </a:lnTo>
                  <a:lnTo>
                    <a:pt x="28738" y="28670"/>
                  </a:lnTo>
                  <a:lnTo>
                    <a:pt x="7712" y="59793"/>
                  </a:lnTo>
                  <a:lnTo>
                    <a:pt x="0" y="97916"/>
                  </a:lnTo>
                  <a:lnTo>
                    <a:pt x="0" y="490097"/>
                  </a:lnTo>
                  <a:lnTo>
                    <a:pt x="7712" y="528241"/>
                  </a:lnTo>
                  <a:lnTo>
                    <a:pt x="28738" y="559409"/>
                  </a:lnTo>
                  <a:lnTo>
                    <a:pt x="59908" y="580433"/>
                  </a:lnTo>
                  <a:lnTo>
                    <a:pt x="98054" y="588145"/>
                  </a:lnTo>
                  <a:lnTo>
                    <a:pt x="857249" y="588145"/>
                  </a:lnTo>
                  <a:lnTo>
                    <a:pt x="895446" y="580433"/>
                  </a:lnTo>
                  <a:lnTo>
                    <a:pt x="926611" y="559409"/>
                  </a:lnTo>
                  <a:lnTo>
                    <a:pt x="947608" y="528241"/>
                  </a:lnTo>
                  <a:lnTo>
                    <a:pt x="955304" y="490097"/>
                  </a:lnTo>
                  <a:lnTo>
                    <a:pt x="955304" y="97916"/>
                  </a:lnTo>
                  <a:lnTo>
                    <a:pt x="947608" y="59793"/>
                  </a:lnTo>
                  <a:lnTo>
                    <a:pt x="926611" y="28670"/>
                  </a:lnTo>
                  <a:lnTo>
                    <a:pt x="895446" y="7691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70860" y="3980556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7916"/>
                  </a:moveTo>
                  <a:lnTo>
                    <a:pt x="7712" y="59793"/>
                  </a:lnTo>
                  <a:lnTo>
                    <a:pt x="28738" y="28670"/>
                  </a:lnTo>
                  <a:lnTo>
                    <a:pt x="59908" y="7691"/>
                  </a:lnTo>
                  <a:lnTo>
                    <a:pt x="98054" y="0"/>
                  </a:lnTo>
                  <a:lnTo>
                    <a:pt x="857249" y="0"/>
                  </a:lnTo>
                  <a:lnTo>
                    <a:pt x="895446" y="7691"/>
                  </a:lnTo>
                  <a:lnTo>
                    <a:pt x="926611" y="28670"/>
                  </a:lnTo>
                  <a:lnTo>
                    <a:pt x="947608" y="59793"/>
                  </a:lnTo>
                  <a:lnTo>
                    <a:pt x="955304" y="97916"/>
                  </a:lnTo>
                  <a:lnTo>
                    <a:pt x="955304" y="490097"/>
                  </a:lnTo>
                  <a:lnTo>
                    <a:pt x="947608" y="528241"/>
                  </a:lnTo>
                  <a:lnTo>
                    <a:pt x="926611" y="559409"/>
                  </a:lnTo>
                  <a:lnTo>
                    <a:pt x="895446" y="580433"/>
                  </a:lnTo>
                  <a:lnTo>
                    <a:pt x="857249" y="588145"/>
                  </a:lnTo>
                  <a:lnTo>
                    <a:pt x="98054" y="588145"/>
                  </a:lnTo>
                  <a:lnTo>
                    <a:pt x="59908" y="580433"/>
                  </a:lnTo>
                  <a:lnTo>
                    <a:pt x="28738" y="559409"/>
                  </a:lnTo>
                  <a:lnTo>
                    <a:pt x="7712" y="528241"/>
                  </a:lnTo>
                  <a:lnTo>
                    <a:pt x="0" y="490097"/>
                  </a:lnTo>
                  <a:lnTo>
                    <a:pt x="0" y="9791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843909" y="4124004"/>
            <a:ext cx="440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52503" y="1857755"/>
            <a:ext cx="5055235" cy="4000500"/>
            <a:chOff x="1452503" y="1857755"/>
            <a:chExt cx="5055235" cy="4000500"/>
          </a:xfrm>
        </p:grpSpPr>
        <p:sp>
          <p:nvSpPr>
            <p:cNvPr id="53" name="object 53"/>
            <p:cNvSpPr/>
            <p:nvPr/>
          </p:nvSpPr>
          <p:spPr>
            <a:xfrm>
              <a:off x="1452499" y="1857768"/>
              <a:ext cx="5055235" cy="2134235"/>
            </a:xfrm>
            <a:custGeom>
              <a:avLst/>
              <a:gdLst/>
              <a:ahLst/>
              <a:cxnLst/>
              <a:rect l="l" t="t" r="r" b="b"/>
              <a:pathLst>
                <a:path w="5055234" h="2134235">
                  <a:moveTo>
                    <a:pt x="4596003" y="2122678"/>
                  </a:moveTo>
                  <a:lnTo>
                    <a:pt x="4584712" y="2111248"/>
                  </a:lnTo>
                  <a:lnTo>
                    <a:pt x="4536173" y="2062099"/>
                  </a:lnTo>
                  <a:lnTo>
                    <a:pt x="4526953" y="2089111"/>
                  </a:lnTo>
                  <a:lnTo>
                    <a:pt x="2530348" y="1408163"/>
                  </a:lnTo>
                  <a:lnTo>
                    <a:pt x="2527300" y="1417167"/>
                  </a:lnTo>
                  <a:lnTo>
                    <a:pt x="2524252" y="1408163"/>
                  </a:lnTo>
                  <a:lnTo>
                    <a:pt x="535546" y="2089086"/>
                  </a:lnTo>
                  <a:lnTo>
                    <a:pt x="526275" y="2061972"/>
                  </a:lnTo>
                  <a:lnTo>
                    <a:pt x="466458" y="2122678"/>
                  </a:lnTo>
                  <a:lnTo>
                    <a:pt x="550926" y="2134108"/>
                  </a:lnTo>
                  <a:lnTo>
                    <a:pt x="543115" y="2111248"/>
                  </a:lnTo>
                  <a:lnTo>
                    <a:pt x="541693" y="2107095"/>
                  </a:lnTo>
                  <a:lnTo>
                    <a:pt x="2493365" y="1438871"/>
                  </a:lnTo>
                  <a:lnTo>
                    <a:pt x="1898129" y="2061070"/>
                  </a:lnTo>
                  <a:lnTo>
                    <a:pt x="1877555" y="2041398"/>
                  </a:lnTo>
                  <a:lnTo>
                    <a:pt x="1852409" y="2122678"/>
                  </a:lnTo>
                  <a:lnTo>
                    <a:pt x="1932546" y="2093976"/>
                  </a:lnTo>
                  <a:lnTo>
                    <a:pt x="1921522" y="2083435"/>
                  </a:lnTo>
                  <a:lnTo>
                    <a:pt x="1911896" y="2074227"/>
                  </a:lnTo>
                  <a:lnTo>
                    <a:pt x="2527338" y="1430909"/>
                  </a:lnTo>
                  <a:lnTo>
                    <a:pt x="3150336" y="2074608"/>
                  </a:lnTo>
                  <a:lnTo>
                    <a:pt x="3129800" y="2094484"/>
                  </a:lnTo>
                  <a:lnTo>
                    <a:pt x="3210179" y="2122678"/>
                  </a:lnTo>
                  <a:lnTo>
                    <a:pt x="3197847" y="2083689"/>
                  </a:lnTo>
                  <a:lnTo>
                    <a:pt x="3184512" y="2041525"/>
                  </a:lnTo>
                  <a:lnTo>
                    <a:pt x="3164014" y="2061362"/>
                  </a:lnTo>
                  <a:lnTo>
                    <a:pt x="2561615" y="1438960"/>
                  </a:lnTo>
                  <a:lnTo>
                    <a:pt x="4520793" y="2107120"/>
                  </a:lnTo>
                  <a:lnTo>
                    <a:pt x="4511548" y="2134222"/>
                  </a:lnTo>
                  <a:lnTo>
                    <a:pt x="4596003" y="2122678"/>
                  </a:lnTo>
                  <a:close/>
                </a:path>
                <a:path w="5055234" h="2134235">
                  <a:moveTo>
                    <a:pt x="5054612" y="709930"/>
                  </a:moveTo>
                  <a:lnTo>
                    <a:pt x="5045989" y="702157"/>
                  </a:lnTo>
                  <a:lnTo>
                    <a:pt x="4991366" y="652907"/>
                  </a:lnTo>
                  <a:lnTo>
                    <a:pt x="4983759" y="680377"/>
                  </a:lnTo>
                  <a:lnTo>
                    <a:pt x="2529827" y="0"/>
                  </a:lnTo>
                  <a:lnTo>
                    <a:pt x="2527300" y="9144"/>
                  </a:lnTo>
                  <a:lnTo>
                    <a:pt x="2524772" y="0"/>
                  </a:lnTo>
                  <a:lnTo>
                    <a:pt x="70891" y="680364"/>
                  </a:lnTo>
                  <a:lnTo>
                    <a:pt x="63246" y="652907"/>
                  </a:lnTo>
                  <a:lnTo>
                    <a:pt x="0" y="709930"/>
                  </a:lnTo>
                  <a:lnTo>
                    <a:pt x="83680" y="726300"/>
                  </a:lnTo>
                  <a:lnTo>
                    <a:pt x="76962" y="702157"/>
                  </a:lnTo>
                  <a:lnTo>
                    <a:pt x="76009" y="698754"/>
                  </a:lnTo>
                  <a:lnTo>
                    <a:pt x="2517762" y="21640"/>
                  </a:lnTo>
                  <a:lnTo>
                    <a:pt x="2517762" y="637781"/>
                  </a:lnTo>
                  <a:lnTo>
                    <a:pt x="2489200" y="637781"/>
                  </a:lnTo>
                  <a:lnTo>
                    <a:pt x="2527300" y="713981"/>
                  </a:lnTo>
                  <a:lnTo>
                    <a:pt x="2559050" y="650494"/>
                  </a:lnTo>
                  <a:lnTo>
                    <a:pt x="2565400" y="637781"/>
                  </a:lnTo>
                  <a:lnTo>
                    <a:pt x="2536812" y="637781"/>
                  </a:lnTo>
                  <a:lnTo>
                    <a:pt x="2536812" y="21628"/>
                  </a:lnTo>
                  <a:lnTo>
                    <a:pt x="4978654" y="698779"/>
                  </a:lnTo>
                  <a:lnTo>
                    <a:pt x="4971034" y="726300"/>
                  </a:lnTo>
                  <a:lnTo>
                    <a:pt x="5054612" y="70993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1700" y="5181600"/>
              <a:ext cx="1047750" cy="6762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87071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68" y="0"/>
                  </a:moveTo>
                  <a:lnTo>
                    <a:pt x="98035" y="0"/>
                  </a:lnTo>
                  <a:lnTo>
                    <a:pt x="59893" y="7693"/>
                  </a:lnTo>
                  <a:lnTo>
                    <a:pt x="28729" y="28686"/>
                  </a:lnTo>
                  <a:lnTo>
                    <a:pt x="7710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710" y="528288"/>
                  </a:lnTo>
                  <a:lnTo>
                    <a:pt x="28729" y="559446"/>
                  </a:lnTo>
                  <a:lnTo>
                    <a:pt x="59893" y="580453"/>
                  </a:lnTo>
                  <a:lnTo>
                    <a:pt x="98035" y="588157"/>
                  </a:lnTo>
                  <a:lnTo>
                    <a:pt x="857368" y="588157"/>
                  </a:lnTo>
                  <a:lnTo>
                    <a:pt x="895510" y="580453"/>
                  </a:lnTo>
                  <a:lnTo>
                    <a:pt x="926678" y="559446"/>
                  </a:lnTo>
                  <a:lnTo>
                    <a:pt x="947704" y="528288"/>
                  </a:lnTo>
                  <a:lnTo>
                    <a:pt x="955416" y="490133"/>
                  </a:lnTo>
                  <a:lnTo>
                    <a:pt x="955416" y="98048"/>
                  </a:lnTo>
                  <a:lnTo>
                    <a:pt x="947704" y="59848"/>
                  </a:lnTo>
                  <a:lnTo>
                    <a:pt x="926678" y="28686"/>
                  </a:lnTo>
                  <a:lnTo>
                    <a:pt x="895510" y="7693"/>
                  </a:lnTo>
                  <a:lnTo>
                    <a:pt x="857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87071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10" y="59848"/>
                  </a:lnTo>
                  <a:lnTo>
                    <a:pt x="28729" y="28686"/>
                  </a:lnTo>
                  <a:lnTo>
                    <a:pt x="59893" y="7693"/>
                  </a:lnTo>
                  <a:lnTo>
                    <a:pt x="98035" y="0"/>
                  </a:lnTo>
                  <a:lnTo>
                    <a:pt x="857368" y="0"/>
                  </a:lnTo>
                  <a:lnTo>
                    <a:pt x="895510" y="7693"/>
                  </a:lnTo>
                  <a:lnTo>
                    <a:pt x="926678" y="28686"/>
                  </a:lnTo>
                  <a:lnTo>
                    <a:pt x="947704" y="59848"/>
                  </a:lnTo>
                  <a:lnTo>
                    <a:pt x="955416" y="98048"/>
                  </a:lnTo>
                  <a:lnTo>
                    <a:pt x="955416" y="490133"/>
                  </a:lnTo>
                  <a:lnTo>
                    <a:pt x="947704" y="528288"/>
                  </a:lnTo>
                  <a:lnTo>
                    <a:pt x="926678" y="559446"/>
                  </a:lnTo>
                  <a:lnTo>
                    <a:pt x="895510" y="580453"/>
                  </a:lnTo>
                  <a:lnTo>
                    <a:pt x="857368" y="588157"/>
                  </a:lnTo>
                  <a:lnTo>
                    <a:pt x="98035" y="588157"/>
                  </a:lnTo>
                  <a:lnTo>
                    <a:pt x="59893" y="580453"/>
                  </a:lnTo>
                  <a:lnTo>
                    <a:pt x="28729" y="559446"/>
                  </a:lnTo>
                  <a:lnTo>
                    <a:pt x="7710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9651" y="5342888"/>
            <a:ext cx="7689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524265" y="5181600"/>
            <a:ext cx="1047750" cy="685800"/>
            <a:chOff x="3524265" y="5181600"/>
            <a:chExt cx="1047750" cy="685800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4265" y="5181600"/>
              <a:ext cx="1047750" cy="6858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544823" y="5200899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371" y="0"/>
                  </a:moveTo>
                  <a:lnTo>
                    <a:pt x="98054" y="0"/>
                  </a:lnTo>
                  <a:lnTo>
                    <a:pt x="59908" y="7711"/>
                  </a:lnTo>
                  <a:lnTo>
                    <a:pt x="28738" y="28735"/>
                  </a:lnTo>
                  <a:lnTo>
                    <a:pt x="7712" y="59903"/>
                  </a:lnTo>
                  <a:lnTo>
                    <a:pt x="0" y="98048"/>
                  </a:lnTo>
                  <a:lnTo>
                    <a:pt x="0" y="490228"/>
                  </a:lnTo>
                  <a:lnTo>
                    <a:pt x="7712" y="528384"/>
                  </a:lnTo>
                  <a:lnTo>
                    <a:pt x="28738" y="559541"/>
                  </a:lnTo>
                  <a:lnTo>
                    <a:pt x="59908" y="580548"/>
                  </a:lnTo>
                  <a:lnTo>
                    <a:pt x="98054" y="588251"/>
                  </a:lnTo>
                  <a:lnTo>
                    <a:pt x="857371" y="588251"/>
                  </a:lnTo>
                  <a:lnTo>
                    <a:pt x="895517" y="580548"/>
                  </a:lnTo>
                  <a:lnTo>
                    <a:pt x="926687" y="559541"/>
                  </a:lnTo>
                  <a:lnTo>
                    <a:pt x="947713" y="528384"/>
                  </a:lnTo>
                  <a:lnTo>
                    <a:pt x="955426" y="490228"/>
                  </a:lnTo>
                  <a:lnTo>
                    <a:pt x="955426" y="98048"/>
                  </a:lnTo>
                  <a:lnTo>
                    <a:pt x="947713" y="59903"/>
                  </a:lnTo>
                  <a:lnTo>
                    <a:pt x="926687" y="28735"/>
                  </a:lnTo>
                  <a:lnTo>
                    <a:pt x="895517" y="7711"/>
                  </a:lnTo>
                  <a:lnTo>
                    <a:pt x="857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44823" y="5200899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12" y="59903"/>
                  </a:lnTo>
                  <a:lnTo>
                    <a:pt x="28738" y="28735"/>
                  </a:lnTo>
                  <a:lnTo>
                    <a:pt x="59908" y="7711"/>
                  </a:lnTo>
                  <a:lnTo>
                    <a:pt x="98054" y="0"/>
                  </a:lnTo>
                  <a:lnTo>
                    <a:pt x="857371" y="0"/>
                  </a:lnTo>
                  <a:lnTo>
                    <a:pt x="895517" y="7711"/>
                  </a:lnTo>
                  <a:lnTo>
                    <a:pt x="926687" y="28735"/>
                  </a:lnTo>
                  <a:lnTo>
                    <a:pt x="947713" y="59903"/>
                  </a:lnTo>
                  <a:lnTo>
                    <a:pt x="955426" y="98048"/>
                  </a:lnTo>
                  <a:lnTo>
                    <a:pt x="955426" y="490228"/>
                  </a:lnTo>
                  <a:lnTo>
                    <a:pt x="947713" y="528384"/>
                  </a:lnTo>
                  <a:lnTo>
                    <a:pt x="926687" y="559541"/>
                  </a:lnTo>
                  <a:lnTo>
                    <a:pt x="895517" y="580548"/>
                  </a:lnTo>
                  <a:lnTo>
                    <a:pt x="857371" y="588251"/>
                  </a:lnTo>
                  <a:lnTo>
                    <a:pt x="98054" y="588251"/>
                  </a:lnTo>
                  <a:lnTo>
                    <a:pt x="59908" y="580548"/>
                  </a:lnTo>
                  <a:lnTo>
                    <a:pt x="28738" y="559541"/>
                  </a:lnTo>
                  <a:lnTo>
                    <a:pt x="7712" y="528384"/>
                  </a:lnTo>
                  <a:lnTo>
                    <a:pt x="0" y="490228"/>
                  </a:lnTo>
                  <a:lnTo>
                    <a:pt x="0" y="9804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731643" y="5346127"/>
            <a:ext cx="619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81050" y="5181600"/>
            <a:ext cx="1047750" cy="676275"/>
            <a:chOff x="781050" y="5181600"/>
            <a:chExt cx="1047750" cy="676275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50" y="5181600"/>
              <a:ext cx="1047750" cy="6762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01218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74" y="0"/>
                  </a:moveTo>
                  <a:lnTo>
                    <a:pt x="98023" y="0"/>
                  </a:lnTo>
                  <a:lnTo>
                    <a:pt x="59869" y="7693"/>
                  </a:lnTo>
                  <a:lnTo>
                    <a:pt x="28711" y="28686"/>
                  </a:lnTo>
                  <a:lnTo>
                    <a:pt x="7703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703" y="528288"/>
                  </a:lnTo>
                  <a:lnTo>
                    <a:pt x="28711" y="559446"/>
                  </a:lnTo>
                  <a:lnTo>
                    <a:pt x="59869" y="580453"/>
                  </a:lnTo>
                  <a:lnTo>
                    <a:pt x="98023" y="588157"/>
                  </a:lnTo>
                  <a:lnTo>
                    <a:pt x="857274" y="588157"/>
                  </a:lnTo>
                  <a:lnTo>
                    <a:pt x="895473" y="580453"/>
                  </a:lnTo>
                  <a:lnTo>
                    <a:pt x="926635" y="559446"/>
                  </a:lnTo>
                  <a:lnTo>
                    <a:pt x="947628" y="528288"/>
                  </a:lnTo>
                  <a:lnTo>
                    <a:pt x="955322" y="490133"/>
                  </a:lnTo>
                  <a:lnTo>
                    <a:pt x="955322" y="98048"/>
                  </a:lnTo>
                  <a:lnTo>
                    <a:pt x="947628" y="59848"/>
                  </a:lnTo>
                  <a:lnTo>
                    <a:pt x="926635" y="28686"/>
                  </a:lnTo>
                  <a:lnTo>
                    <a:pt x="895473" y="7693"/>
                  </a:lnTo>
                  <a:lnTo>
                    <a:pt x="857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1218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703" y="59848"/>
                  </a:lnTo>
                  <a:lnTo>
                    <a:pt x="28711" y="28686"/>
                  </a:lnTo>
                  <a:lnTo>
                    <a:pt x="59869" y="7693"/>
                  </a:lnTo>
                  <a:lnTo>
                    <a:pt x="98023" y="0"/>
                  </a:lnTo>
                  <a:lnTo>
                    <a:pt x="857274" y="0"/>
                  </a:lnTo>
                  <a:lnTo>
                    <a:pt x="895473" y="7693"/>
                  </a:lnTo>
                  <a:lnTo>
                    <a:pt x="926635" y="28686"/>
                  </a:lnTo>
                  <a:lnTo>
                    <a:pt x="947628" y="59848"/>
                  </a:lnTo>
                  <a:lnTo>
                    <a:pt x="955322" y="98048"/>
                  </a:lnTo>
                  <a:lnTo>
                    <a:pt x="955322" y="490133"/>
                  </a:lnTo>
                  <a:lnTo>
                    <a:pt x="947628" y="528288"/>
                  </a:lnTo>
                  <a:lnTo>
                    <a:pt x="926635" y="559446"/>
                  </a:lnTo>
                  <a:lnTo>
                    <a:pt x="895473" y="580453"/>
                  </a:lnTo>
                  <a:lnTo>
                    <a:pt x="857274" y="588157"/>
                  </a:lnTo>
                  <a:lnTo>
                    <a:pt x="98023" y="588157"/>
                  </a:lnTo>
                  <a:lnTo>
                    <a:pt x="59869" y="580453"/>
                  </a:lnTo>
                  <a:lnTo>
                    <a:pt x="28711" y="559446"/>
                  </a:lnTo>
                  <a:lnTo>
                    <a:pt x="7703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11547" y="5342888"/>
            <a:ext cx="7689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</a:t>
            </a:r>
            <a:endParaRPr sz="1400">
              <a:latin typeface="Lucida Grande" panose="020B0600040502020204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914884" y="5181600"/>
            <a:ext cx="1047750" cy="676275"/>
            <a:chOff x="4914884" y="5181600"/>
            <a:chExt cx="1047750" cy="676275"/>
          </a:xfrm>
        </p:grpSpPr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4884" y="5181600"/>
              <a:ext cx="1047750" cy="67627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930780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857249" y="0"/>
                  </a:moveTo>
                  <a:lnTo>
                    <a:pt x="98054" y="0"/>
                  </a:lnTo>
                  <a:lnTo>
                    <a:pt x="59844" y="7693"/>
                  </a:lnTo>
                  <a:lnTo>
                    <a:pt x="28681" y="28686"/>
                  </a:lnTo>
                  <a:lnTo>
                    <a:pt x="7691" y="59848"/>
                  </a:lnTo>
                  <a:lnTo>
                    <a:pt x="0" y="98048"/>
                  </a:lnTo>
                  <a:lnTo>
                    <a:pt x="0" y="490133"/>
                  </a:lnTo>
                  <a:lnTo>
                    <a:pt x="7691" y="528288"/>
                  </a:lnTo>
                  <a:lnTo>
                    <a:pt x="28681" y="559446"/>
                  </a:lnTo>
                  <a:lnTo>
                    <a:pt x="59844" y="580453"/>
                  </a:lnTo>
                  <a:lnTo>
                    <a:pt x="98054" y="588157"/>
                  </a:lnTo>
                  <a:lnTo>
                    <a:pt x="857249" y="588157"/>
                  </a:lnTo>
                  <a:lnTo>
                    <a:pt x="895446" y="580453"/>
                  </a:lnTo>
                  <a:lnTo>
                    <a:pt x="926611" y="559446"/>
                  </a:lnTo>
                  <a:lnTo>
                    <a:pt x="947608" y="528288"/>
                  </a:lnTo>
                  <a:lnTo>
                    <a:pt x="955304" y="490133"/>
                  </a:lnTo>
                  <a:lnTo>
                    <a:pt x="955304" y="98048"/>
                  </a:lnTo>
                  <a:lnTo>
                    <a:pt x="947608" y="59848"/>
                  </a:lnTo>
                  <a:lnTo>
                    <a:pt x="926611" y="28686"/>
                  </a:lnTo>
                  <a:lnTo>
                    <a:pt x="895446" y="7693"/>
                  </a:lnTo>
                  <a:lnTo>
                    <a:pt x="857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30780" y="5197602"/>
              <a:ext cx="955675" cy="588645"/>
            </a:xfrm>
            <a:custGeom>
              <a:avLst/>
              <a:gdLst/>
              <a:ahLst/>
              <a:cxnLst/>
              <a:rect l="l" t="t" r="r" b="b"/>
              <a:pathLst>
                <a:path w="955675" h="588645">
                  <a:moveTo>
                    <a:pt x="0" y="98048"/>
                  </a:moveTo>
                  <a:lnTo>
                    <a:pt x="7691" y="59848"/>
                  </a:lnTo>
                  <a:lnTo>
                    <a:pt x="28681" y="28686"/>
                  </a:lnTo>
                  <a:lnTo>
                    <a:pt x="59844" y="7693"/>
                  </a:lnTo>
                  <a:lnTo>
                    <a:pt x="98054" y="0"/>
                  </a:lnTo>
                  <a:lnTo>
                    <a:pt x="857249" y="0"/>
                  </a:lnTo>
                  <a:lnTo>
                    <a:pt x="895446" y="7693"/>
                  </a:lnTo>
                  <a:lnTo>
                    <a:pt x="926611" y="28686"/>
                  </a:lnTo>
                  <a:lnTo>
                    <a:pt x="947608" y="59848"/>
                  </a:lnTo>
                  <a:lnTo>
                    <a:pt x="955304" y="98048"/>
                  </a:lnTo>
                  <a:lnTo>
                    <a:pt x="955304" y="490133"/>
                  </a:lnTo>
                  <a:lnTo>
                    <a:pt x="947608" y="528288"/>
                  </a:lnTo>
                  <a:lnTo>
                    <a:pt x="926611" y="559446"/>
                  </a:lnTo>
                  <a:lnTo>
                    <a:pt x="895446" y="580453"/>
                  </a:lnTo>
                  <a:lnTo>
                    <a:pt x="857249" y="588157"/>
                  </a:lnTo>
                  <a:lnTo>
                    <a:pt x="98054" y="588157"/>
                  </a:lnTo>
                  <a:lnTo>
                    <a:pt x="59844" y="580453"/>
                  </a:lnTo>
                  <a:lnTo>
                    <a:pt x="28681" y="559446"/>
                  </a:lnTo>
                  <a:lnTo>
                    <a:pt x="7691" y="528288"/>
                  </a:lnTo>
                  <a:lnTo>
                    <a:pt x="0" y="490133"/>
                  </a:lnTo>
                  <a:lnTo>
                    <a:pt x="0" y="9804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27679" y="5342888"/>
            <a:ext cx="782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</a:t>
            </a:r>
            <a:endParaRPr sz="1400">
              <a:latin typeface="Lucida Grande" panose="020B0600040502020204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278877" y="4559566"/>
            <a:ext cx="4130040" cy="652780"/>
          </a:xfrm>
          <a:custGeom>
            <a:avLst/>
            <a:gdLst/>
            <a:ahLst/>
            <a:cxnLst/>
            <a:rect l="l" t="t" r="r" b="b"/>
            <a:pathLst>
              <a:path w="4130040" h="652779">
                <a:moveTo>
                  <a:pt x="4129544" y="638048"/>
                </a:moveTo>
                <a:lnTo>
                  <a:pt x="4119829" y="628904"/>
                </a:lnTo>
                <a:lnTo>
                  <a:pt x="4067429" y="579615"/>
                </a:lnTo>
                <a:lnTo>
                  <a:pt x="4059224" y="607072"/>
                </a:lnTo>
                <a:lnTo>
                  <a:pt x="2028710" y="0"/>
                </a:lnTo>
                <a:lnTo>
                  <a:pt x="2025992" y="9118"/>
                </a:lnTo>
                <a:lnTo>
                  <a:pt x="2023110" y="0"/>
                </a:lnTo>
                <a:lnTo>
                  <a:pt x="69964" y="606323"/>
                </a:lnTo>
                <a:lnTo>
                  <a:pt x="61468" y="578993"/>
                </a:lnTo>
                <a:lnTo>
                  <a:pt x="0" y="638048"/>
                </a:lnTo>
                <a:lnTo>
                  <a:pt x="84086" y="651764"/>
                </a:lnTo>
                <a:lnTo>
                  <a:pt x="76784" y="628269"/>
                </a:lnTo>
                <a:lnTo>
                  <a:pt x="75615" y="624509"/>
                </a:lnTo>
                <a:lnTo>
                  <a:pt x="1991245" y="29959"/>
                </a:lnTo>
                <a:lnTo>
                  <a:pt x="1433614" y="577837"/>
                </a:lnTo>
                <a:lnTo>
                  <a:pt x="1413510" y="557403"/>
                </a:lnTo>
                <a:lnTo>
                  <a:pt x="1385963" y="638048"/>
                </a:lnTo>
                <a:lnTo>
                  <a:pt x="1466977" y="611759"/>
                </a:lnTo>
                <a:lnTo>
                  <a:pt x="1455737" y="600329"/>
                </a:lnTo>
                <a:lnTo>
                  <a:pt x="1446974" y="591413"/>
                </a:lnTo>
                <a:lnTo>
                  <a:pt x="2026386" y="22161"/>
                </a:lnTo>
                <a:lnTo>
                  <a:pt x="2680220" y="598170"/>
                </a:lnTo>
                <a:lnTo>
                  <a:pt x="2661297" y="619620"/>
                </a:lnTo>
                <a:lnTo>
                  <a:pt x="2743720" y="641337"/>
                </a:lnTo>
                <a:lnTo>
                  <a:pt x="2729598" y="606552"/>
                </a:lnTo>
                <a:lnTo>
                  <a:pt x="2711716" y="562470"/>
                </a:lnTo>
                <a:lnTo>
                  <a:pt x="2692793" y="583920"/>
                </a:lnTo>
                <a:lnTo>
                  <a:pt x="2064816" y="30721"/>
                </a:lnTo>
                <a:lnTo>
                  <a:pt x="4053802" y="625246"/>
                </a:lnTo>
                <a:lnTo>
                  <a:pt x="4045610" y="652653"/>
                </a:lnTo>
                <a:lnTo>
                  <a:pt x="4129544" y="638048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7743840" y="1190609"/>
            <a:ext cx="4391660" cy="1962150"/>
            <a:chOff x="7743840" y="1190609"/>
            <a:chExt cx="4391660" cy="1962150"/>
          </a:xfrm>
        </p:grpSpPr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3840" y="1190609"/>
              <a:ext cx="4391035" cy="196215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792974" y="1239012"/>
              <a:ext cx="4243705" cy="1818639"/>
            </a:xfrm>
            <a:custGeom>
              <a:avLst/>
              <a:gdLst/>
              <a:ahLst/>
              <a:cxnLst/>
              <a:rect l="l" t="t" r="r" b="b"/>
              <a:pathLst>
                <a:path w="4243705" h="1818639">
                  <a:moveTo>
                    <a:pt x="3940179" y="0"/>
                  </a:moveTo>
                  <a:lnTo>
                    <a:pt x="303032" y="0"/>
                  </a:lnTo>
                  <a:lnTo>
                    <a:pt x="253869" y="3965"/>
                  </a:lnTo>
                  <a:lnTo>
                    <a:pt x="207236" y="15445"/>
                  </a:lnTo>
                  <a:lnTo>
                    <a:pt x="163755" y="33817"/>
                  </a:lnTo>
                  <a:lnTo>
                    <a:pt x="124049" y="58457"/>
                  </a:lnTo>
                  <a:lnTo>
                    <a:pt x="88742" y="88742"/>
                  </a:lnTo>
                  <a:lnTo>
                    <a:pt x="58457" y="124049"/>
                  </a:lnTo>
                  <a:lnTo>
                    <a:pt x="33817" y="163755"/>
                  </a:lnTo>
                  <a:lnTo>
                    <a:pt x="15445" y="207236"/>
                  </a:lnTo>
                  <a:lnTo>
                    <a:pt x="3965" y="253869"/>
                  </a:lnTo>
                  <a:lnTo>
                    <a:pt x="0" y="303032"/>
                  </a:lnTo>
                  <a:lnTo>
                    <a:pt x="0" y="1515099"/>
                  </a:lnTo>
                  <a:lnTo>
                    <a:pt x="3965" y="1564232"/>
                  </a:lnTo>
                  <a:lnTo>
                    <a:pt x="15445" y="1610848"/>
                  </a:lnTo>
                  <a:lnTo>
                    <a:pt x="33817" y="1654322"/>
                  </a:lnTo>
                  <a:lnTo>
                    <a:pt x="58457" y="1694029"/>
                  </a:lnTo>
                  <a:lnTo>
                    <a:pt x="88742" y="1729343"/>
                  </a:lnTo>
                  <a:lnTo>
                    <a:pt x="124049" y="1759639"/>
                  </a:lnTo>
                  <a:lnTo>
                    <a:pt x="163755" y="1784291"/>
                  </a:lnTo>
                  <a:lnTo>
                    <a:pt x="207236" y="1802674"/>
                  </a:lnTo>
                  <a:lnTo>
                    <a:pt x="253869" y="1814163"/>
                  </a:lnTo>
                  <a:lnTo>
                    <a:pt x="303032" y="1818131"/>
                  </a:lnTo>
                  <a:lnTo>
                    <a:pt x="3940179" y="1818131"/>
                  </a:lnTo>
                  <a:lnTo>
                    <a:pt x="3989305" y="1814163"/>
                  </a:lnTo>
                  <a:lnTo>
                    <a:pt x="4035916" y="1802674"/>
                  </a:lnTo>
                  <a:lnTo>
                    <a:pt x="4079389" y="1784291"/>
                  </a:lnTo>
                  <a:lnTo>
                    <a:pt x="4119096" y="1759639"/>
                  </a:lnTo>
                  <a:lnTo>
                    <a:pt x="4154412" y="1729343"/>
                  </a:lnTo>
                  <a:lnTo>
                    <a:pt x="4184711" y="1694029"/>
                  </a:lnTo>
                  <a:lnTo>
                    <a:pt x="4209366" y="1654322"/>
                  </a:lnTo>
                  <a:lnTo>
                    <a:pt x="4227752" y="1610848"/>
                  </a:lnTo>
                  <a:lnTo>
                    <a:pt x="4239242" y="1564232"/>
                  </a:lnTo>
                  <a:lnTo>
                    <a:pt x="4243212" y="1515099"/>
                  </a:lnTo>
                  <a:lnTo>
                    <a:pt x="4243212" y="303032"/>
                  </a:lnTo>
                  <a:lnTo>
                    <a:pt x="4239242" y="253869"/>
                  </a:lnTo>
                  <a:lnTo>
                    <a:pt x="4227752" y="207236"/>
                  </a:lnTo>
                  <a:lnTo>
                    <a:pt x="4209366" y="163755"/>
                  </a:lnTo>
                  <a:lnTo>
                    <a:pt x="4184711" y="124049"/>
                  </a:lnTo>
                  <a:lnTo>
                    <a:pt x="4154412" y="88742"/>
                  </a:lnTo>
                  <a:lnTo>
                    <a:pt x="4119096" y="58457"/>
                  </a:lnTo>
                  <a:lnTo>
                    <a:pt x="4079389" y="33817"/>
                  </a:lnTo>
                  <a:lnTo>
                    <a:pt x="4035916" y="15445"/>
                  </a:lnTo>
                  <a:lnTo>
                    <a:pt x="3989305" y="3965"/>
                  </a:lnTo>
                  <a:lnTo>
                    <a:pt x="394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92974" y="1239012"/>
              <a:ext cx="4243705" cy="1818639"/>
            </a:xfrm>
            <a:custGeom>
              <a:avLst/>
              <a:gdLst/>
              <a:ahLst/>
              <a:cxnLst/>
              <a:rect l="l" t="t" r="r" b="b"/>
              <a:pathLst>
                <a:path w="4243705" h="1818639">
                  <a:moveTo>
                    <a:pt x="0" y="303032"/>
                  </a:moveTo>
                  <a:lnTo>
                    <a:pt x="3965" y="253869"/>
                  </a:lnTo>
                  <a:lnTo>
                    <a:pt x="15445" y="207236"/>
                  </a:lnTo>
                  <a:lnTo>
                    <a:pt x="33817" y="163755"/>
                  </a:lnTo>
                  <a:lnTo>
                    <a:pt x="58457" y="124049"/>
                  </a:lnTo>
                  <a:lnTo>
                    <a:pt x="88742" y="88742"/>
                  </a:lnTo>
                  <a:lnTo>
                    <a:pt x="124049" y="58457"/>
                  </a:lnTo>
                  <a:lnTo>
                    <a:pt x="163755" y="33817"/>
                  </a:lnTo>
                  <a:lnTo>
                    <a:pt x="207236" y="15445"/>
                  </a:lnTo>
                  <a:lnTo>
                    <a:pt x="253869" y="3965"/>
                  </a:lnTo>
                  <a:lnTo>
                    <a:pt x="303032" y="0"/>
                  </a:lnTo>
                  <a:lnTo>
                    <a:pt x="3940179" y="0"/>
                  </a:lnTo>
                  <a:lnTo>
                    <a:pt x="3989305" y="3965"/>
                  </a:lnTo>
                  <a:lnTo>
                    <a:pt x="4035916" y="15445"/>
                  </a:lnTo>
                  <a:lnTo>
                    <a:pt x="4079389" y="33817"/>
                  </a:lnTo>
                  <a:lnTo>
                    <a:pt x="4119096" y="58457"/>
                  </a:lnTo>
                  <a:lnTo>
                    <a:pt x="4154412" y="88742"/>
                  </a:lnTo>
                  <a:lnTo>
                    <a:pt x="4184711" y="124049"/>
                  </a:lnTo>
                  <a:lnTo>
                    <a:pt x="4209366" y="163755"/>
                  </a:lnTo>
                  <a:lnTo>
                    <a:pt x="4227752" y="207236"/>
                  </a:lnTo>
                  <a:lnTo>
                    <a:pt x="4239242" y="253869"/>
                  </a:lnTo>
                  <a:lnTo>
                    <a:pt x="4243212" y="303032"/>
                  </a:lnTo>
                  <a:lnTo>
                    <a:pt x="4243212" y="1515099"/>
                  </a:lnTo>
                  <a:lnTo>
                    <a:pt x="4239242" y="1564232"/>
                  </a:lnTo>
                  <a:lnTo>
                    <a:pt x="4227752" y="1610848"/>
                  </a:lnTo>
                  <a:lnTo>
                    <a:pt x="4209366" y="1654322"/>
                  </a:lnTo>
                  <a:lnTo>
                    <a:pt x="4184711" y="1694029"/>
                  </a:lnTo>
                  <a:lnTo>
                    <a:pt x="4154412" y="1729343"/>
                  </a:lnTo>
                  <a:lnTo>
                    <a:pt x="4119096" y="1759639"/>
                  </a:lnTo>
                  <a:lnTo>
                    <a:pt x="4079389" y="1784291"/>
                  </a:lnTo>
                  <a:lnTo>
                    <a:pt x="4035916" y="1802674"/>
                  </a:lnTo>
                  <a:lnTo>
                    <a:pt x="3989305" y="1814163"/>
                  </a:lnTo>
                  <a:lnTo>
                    <a:pt x="3940179" y="1818131"/>
                  </a:lnTo>
                  <a:lnTo>
                    <a:pt x="303032" y="1818131"/>
                  </a:lnTo>
                  <a:lnTo>
                    <a:pt x="253869" y="1814163"/>
                  </a:lnTo>
                  <a:lnTo>
                    <a:pt x="207236" y="1802674"/>
                  </a:lnTo>
                  <a:lnTo>
                    <a:pt x="163755" y="1784291"/>
                  </a:lnTo>
                  <a:lnTo>
                    <a:pt x="124049" y="1759639"/>
                  </a:lnTo>
                  <a:lnTo>
                    <a:pt x="88742" y="1729343"/>
                  </a:lnTo>
                  <a:lnTo>
                    <a:pt x="58457" y="1694029"/>
                  </a:lnTo>
                  <a:lnTo>
                    <a:pt x="33817" y="1654322"/>
                  </a:lnTo>
                  <a:lnTo>
                    <a:pt x="15445" y="1610848"/>
                  </a:lnTo>
                  <a:lnTo>
                    <a:pt x="3965" y="1564232"/>
                  </a:lnTo>
                  <a:lnTo>
                    <a:pt x="0" y="1515099"/>
                  </a:lnTo>
                  <a:lnTo>
                    <a:pt x="0" y="303032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761102" y="1295400"/>
            <a:ext cx="2623820" cy="6390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have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number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contains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endParaRPr sz="1400">
              <a:latin typeface="Lucida Grande" panose="020B0600040502020204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61102" y="2029469"/>
            <a:ext cx="3229610" cy="96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calls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core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custom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modules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gets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triggered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only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once.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304641" y="1371704"/>
            <a:ext cx="254000" cy="1310640"/>
            <a:chOff x="8304641" y="1371704"/>
            <a:chExt cx="254000" cy="1310640"/>
          </a:xfrm>
        </p:grpSpPr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9366" y="1741883"/>
              <a:ext cx="243369" cy="24336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4641" y="1371704"/>
              <a:ext cx="243369" cy="24336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09366" y="2078200"/>
              <a:ext cx="243369" cy="24336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15066" y="2438351"/>
              <a:ext cx="243369" cy="243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20"/>
            <a:ext cx="5021580" cy="838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Ansible?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9640" y="1457309"/>
            <a:ext cx="4000500" cy="1314450"/>
            <a:chOff x="4619640" y="1457309"/>
            <a:chExt cx="4000500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9640" y="1457309"/>
              <a:ext cx="4000484" cy="131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41982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3700149" y="0"/>
                  </a:moveTo>
                  <a:lnTo>
                    <a:pt x="202173" y="0"/>
                  </a:lnTo>
                  <a:lnTo>
                    <a:pt x="155791" y="5341"/>
                  </a:lnTo>
                  <a:lnTo>
                    <a:pt x="113226" y="20556"/>
                  </a:lnTo>
                  <a:lnTo>
                    <a:pt x="75689" y="44427"/>
                  </a:lnTo>
                  <a:lnTo>
                    <a:pt x="44389" y="75741"/>
                  </a:lnTo>
                  <a:lnTo>
                    <a:pt x="20534" y="113280"/>
                  </a:lnTo>
                  <a:lnTo>
                    <a:pt x="5335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35" y="1057563"/>
                  </a:lnTo>
                  <a:lnTo>
                    <a:pt x="20534" y="1100145"/>
                  </a:lnTo>
                  <a:lnTo>
                    <a:pt x="44389" y="1137705"/>
                  </a:lnTo>
                  <a:lnTo>
                    <a:pt x="75689" y="1169032"/>
                  </a:lnTo>
                  <a:lnTo>
                    <a:pt x="113226" y="1192910"/>
                  </a:lnTo>
                  <a:lnTo>
                    <a:pt x="155791" y="1208127"/>
                  </a:lnTo>
                  <a:lnTo>
                    <a:pt x="202173" y="1213469"/>
                  </a:lnTo>
                  <a:lnTo>
                    <a:pt x="3700149" y="1213469"/>
                  </a:lnTo>
                  <a:lnTo>
                    <a:pt x="3746539" y="1208127"/>
                  </a:lnTo>
                  <a:lnTo>
                    <a:pt x="3789121" y="1192910"/>
                  </a:lnTo>
                  <a:lnTo>
                    <a:pt x="3826681" y="1169032"/>
                  </a:lnTo>
                  <a:lnTo>
                    <a:pt x="3858008" y="1137705"/>
                  </a:lnTo>
                  <a:lnTo>
                    <a:pt x="3881886" y="1100145"/>
                  </a:lnTo>
                  <a:lnTo>
                    <a:pt x="3897103" y="1057563"/>
                  </a:lnTo>
                  <a:lnTo>
                    <a:pt x="3902445" y="1011173"/>
                  </a:lnTo>
                  <a:lnTo>
                    <a:pt x="3902445" y="202173"/>
                  </a:lnTo>
                  <a:lnTo>
                    <a:pt x="3897103" y="155829"/>
                  </a:lnTo>
                  <a:lnTo>
                    <a:pt x="3881886" y="113280"/>
                  </a:lnTo>
                  <a:lnTo>
                    <a:pt x="3858008" y="75741"/>
                  </a:lnTo>
                  <a:lnTo>
                    <a:pt x="3826681" y="44427"/>
                  </a:lnTo>
                  <a:lnTo>
                    <a:pt x="3789121" y="20556"/>
                  </a:lnTo>
                  <a:lnTo>
                    <a:pt x="3746539" y="5341"/>
                  </a:lnTo>
                  <a:lnTo>
                    <a:pt x="3700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1982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0" y="202173"/>
                  </a:moveTo>
                  <a:lnTo>
                    <a:pt x="5335" y="155829"/>
                  </a:lnTo>
                  <a:lnTo>
                    <a:pt x="20534" y="113280"/>
                  </a:lnTo>
                  <a:lnTo>
                    <a:pt x="44389" y="75741"/>
                  </a:lnTo>
                  <a:lnTo>
                    <a:pt x="75689" y="44427"/>
                  </a:lnTo>
                  <a:lnTo>
                    <a:pt x="113226" y="20556"/>
                  </a:lnTo>
                  <a:lnTo>
                    <a:pt x="155791" y="5341"/>
                  </a:lnTo>
                  <a:lnTo>
                    <a:pt x="202173" y="0"/>
                  </a:lnTo>
                  <a:lnTo>
                    <a:pt x="3700149" y="0"/>
                  </a:lnTo>
                  <a:lnTo>
                    <a:pt x="3746539" y="5341"/>
                  </a:lnTo>
                  <a:lnTo>
                    <a:pt x="3789121" y="20556"/>
                  </a:lnTo>
                  <a:lnTo>
                    <a:pt x="3826681" y="44427"/>
                  </a:lnTo>
                  <a:lnTo>
                    <a:pt x="3858008" y="75741"/>
                  </a:lnTo>
                  <a:lnTo>
                    <a:pt x="3881886" y="113280"/>
                  </a:lnTo>
                  <a:lnTo>
                    <a:pt x="3897103" y="155829"/>
                  </a:lnTo>
                  <a:lnTo>
                    <a:pt x="3902445" y="202173"/>
                  </a:lnTo>
                  <a:lnTo>
                    <a:pt x="3902445" y="1011173"/>
                  </a:lnTo>
                  <a:lnTo>
                    <a:pt x="3897103" y="1057563"/>
                  </a:lnTo>
                  <a:lnTo>
                    <a:pt x="3881886" y="1100145"/>
                  </a:lnTo>
                  <a:lnTo>
                    <a:pt x="3858008" y="1137705"/>
                  </a:lnTo>
                  <a:lnTo>
                    <a:pt x="3826681" y="1169032"/>
                  </a:lnTo>
                  <a:lnTo>
                    <a:pt x="3789121" y="1192910"/>
                  </a:lnTo>
                  <a:lnTo>
                    <a:pt x="3746539" y="1208127"/>
                  </a:lnTo>
                  <a:lnTo>
                    <a:pt x="3700149" y="1213469"/>
                  </a:lnTo>
                  <a:lnTo>
                    <a:pt x="202173" y="1213469"/>
                  </a:lnTo>
                  <a:lnTo>
                    <a:pt x="155791" y="1208127"/>
                  </a:lnTo>
                  <a:lnTo>
                    <a:pt x="113226" y="1192910"/>
                  </a:lnTo>
                  <a:lnTo>
                    <a:pt x="75689" y="1169032"/>
                  </a:lnTo>
                  <a:lnTo>
                    <a:pt x="44389" y="1137705"/>
                  </a:lnTo>
                  <a:lnTo>
                    <a:pt x="20534" y="1100145"/>
                  </a:lnTo>
                  <a:lnTo>
                    <a:pt x="5335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12737" y="1774248"/>
            <a:ext cx="3608006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3700" marR="5080" indent="-381000">
              <a:lnSpc>
                <a:spcPct val="104900"/>
              </a:lnSpc>
              <a:spcBef>
                <a:spcPts val="35"/>
              </a:spcBef>
            </a:pP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Say,</a:t>
            </a:r>
            <a:r>
              <a:rPr sz="14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400" spc="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want</a:t>
            </a:r>
            <a:r>
              <a:rPr sz="14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400" spc="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400" spc="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spc="-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400" spc="1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two</a:t>
            </a:r>
            <a:r>
              <a:rPr sz="1400" spc="-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plays</a:t>
            </a:r>
            <a:r>
              <a:rPr sz="1400" spc="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spc="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following</a:t>
            </a:r>
            <a:r>
              <a:rPr sz="1400" spc="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86350" y="3009900"/>
            <a:ext cx="2952750" cy="714375"/>
            <a:chOff x="5086350" y="3009900"/>
            <a:chExt cx="2952750" cy="7143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2550" y="3009900"/>
              <a:ext cx="2876550" cy="666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8504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3"/>
                  </a:lnTo>
                  <a:lnTo>
                    <a:pt x="7509" y="58237"/>
                  </a:lnTo>
                  <a:lnTo>
                    <a:pt x="0" y="95371"/>
                  </a:lnTo>
                  <a:lnTo>
                    <a:pt x="0" y="477011"/>
                  </a:lnTo>
                  <a:lnTo>
                    <a:pt x="7509" y="514146"/>
                  </a:lnTo>
                  <a:lnTo>
                    <a:pt x="27984" y="544460"/>
                  </a:lnTo>
                  <a:lnTo>
                    <a:pt x="58340" y="564892"/>
                  </a:lnTo>
                  <a:lnTo>
                    <a:pt x="95493" y="572383"/>
                  </a:lnTo>
                  <a:lnTo>
                    <a:pt x="2686659" y="572383"/>
                  </a:lnTo>
                  <a:lnTo>
                    <a:pt x="2723747" y="564892"/>
                  </a:lnTo>
                  <a:lnTo>
                    <a:pt x="2754077" y="544460"/>
                  </a:lnTo>
                  <a:lnTo>
                    <a:pt x="2774549" y="514146"/>
                  </a:lnTo>
                  <a:lnTo>
                    <a:pt x="2782061" y="477011"/>
                  </a:lnTo>
                  <a:lnTo>
                    <a:pt x="2782061" y="95371"/>
                  </a:lnTo>
                  <a:lnTo>
                    <a:pt x="2774549" y="58237"/>
                  </a:lnTo>
                  <a:lnTo>
                    <a:pt x="2754077" y="27923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504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71"/>
                  </a:moveTo>
                  <a:lnTo>
                    <a:pt x="7509" y="58237"/>
                  </a:lnTo>
                  <a:lnTo>
                    <a:pt x="27984" y="27923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3"/>
                  </a:lnTo>
                  <a:lnTo>
                    <a:pt x="2774549" y="58237"/>
                  </a:lnTo>
                  <a:lnTo>
                    <a:pt x="2782061" y="95371"/>
                  </a:lnTo>
                  <a:lnTo>
                    <a:pt x="2782061" y="477011"/>
                  </a:lnTo>
                  <a:lnTo>
                    <a:pt x="2774549" y="514146"/>
                  </a:lnTo>
                  <a:lnTo>
                    <a:pt x="2754077" y="544460"/>
                  </a:lnTo>
                  <a:lnTo>
                    <a:pt x="2723747" y="564892"/>
                  </a:lnTo>
                  <a:lnTo>
                    <a:pt x="2686659" y="572383"/>
                  </a:lnTo>
                  <a:lnTo>
                    <a:pt x="95493" y="572383"/>
                  </a:lnTo>
                  <a:lnTo>
                    <a:pt x="58340" y="564892"/>
                  </a:lnTo>
                  <a:lnTo>
                    <a:pt x="27984" y="544460"/>
                  </a:lnTo>
                  <a:lnTo>
                    <a:pt x="7509" y="514146"/>
                  </a:lnTo>
                  <a:lnTo>
                    <a:pt x="0" y="477011"/>
                  </a:lnTo>
                  <a:lnTo>
                    <a:pt x="0" y="9537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6350" y="3057509"/>
              <a:ext cx="695325" cy="6667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42563" y="3107370"/>
            <a:ext cx="27000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baseline="-8333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r>
              <a:rPr sz="3000" spc="-97" baseline="-833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command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host1</a:t>
            </a:r>
            <a:endParaRPr sz="1550" dirty="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62550" y="3838575"/>
            <a:ext cx="2876550" cy="657225"/>
            <a:chOff x="5162550" y="3838575"/>
            <a:chExt cx="2876550" cy="6572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2550" y="3838575"/>
              <a:ext cx="2876550" cy="6572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8504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3"/>
                  </a:lnTo>
                  <a:lnTo>
                    <a:pt x="7509" y="58235"/>
                  </a:lnTo>
                  <a:lnTo>
                    <a:pt x="0" y="95368"/>
                  </a:lnTo>
                  <a:lnTo>
                    <a:pt x="0" y="477011"/>
                  </a:lnTo>
                  <a:lnTo>
                    <a:pt x="7509" y="514094"/>
                  </a:lnTo>
                  <a:lnTo>
                    <a:pt x="27984" y="544413"/>
                  </a:lnTo>
                  <a:lnTo>
                    <a:pt x="58340" y="564873"/>
                  </a:lnTo>
                  <a:lnTo>
                    <a:pt x="95493" y="572380"/>
                  </a:lnTo>
                  <a:lnTo>
                    <a:pt x="2686659" y="572380"/>
                  </a:lnTo>
                  <a:lnTo>
                    <a:pt x="2723747" y="564873"/>
                  </a:lnTo>
                  <a:lnTo>
                    <a:pt x="2754077" y="544413"/>
                  </a:lnTo>
                  <a:lnTo>
                    <a:pt x="2774549" y="514094"/>
                  </a:lnTo>
                  <a:lnTo>
                    <a:pt x="2782061" y="477011"/>
                  </a:lnTo>
                  <a:lnTo>
                    <a:pt x="2782061" y="95368"/>
                  </a:lnTo>
                  <a:lnTo>
                    <a:pt x="2774549" y="58235"/>
                  </a:lnTo>
                  <a:lnTo>
                    <a:pt x="2754077" y="27923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504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68"/>
                  </a:moveTo>
                  <a:lnTo>
                    <a:pt x="7509" y="58235"/>
                  </a:lnTo>
                  <a:lnTo>
                    <a:pt x="27984" y="27923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3"/>
                  </a:lnTo>
                  <a:lnTo>
                    <a:pt x="2774549" y="58235"/>
                  </a:lnTo>
                  <a:lnTo>
                    <a:pt x="2782061" y="95368"/>
                  </a:lnTo>
                  <a:lnTo>
                    <a:pt x="2782061" y="477011"/>
                  </a:lnTo>
                  <a:lnTo>
                    <a:pt x="2774549" y="514094"/>
                  </a:lnTo>
                  <a:lnTo>
                    <a:pt x="2754077" y="544413"/>
                  </a:lnTo>
                  <a:lnTo>
                    <a:pt x="2723747" y="564873"/>
                  </a:lnTo>
                  <a:lnTo>
                    <a:pt x="2686659" y="572380"/>
                  </a:lnTo>
                  <a:lnTo>
                    <a:pt x="95493" y="572380"/>
                  </a:lnTo>
                  <a:lnTo>
                    <a:pt x="58340" y="564873"/>
                  </a:lnTo>
                  <a:lnTo>
                    <a:pt x="27984" y="544413"/>
                  </a:lnTo>
                  <a:lnTo>
                    <a:pt x="7509" y="514094"/>
                  </a:lnTo>
                  <a:lnTo>
                    <a:pt x="0" y="477011"/>
                  </a:lnTo>
                  <a:lnTo>
                    <a:pt x="0" y="9536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69920" y="4009451"/>
            <a:ext cx="232376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script</a:t>
            </a:r>
            <a:r>
              <a:rPr sz="1400" spc="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host1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86350" y="4686300"/>
            <a:ext cx="2952750" cy="704850"/>
            <a:chOff x="5086350" y="4686300"/>
            <a:chExt cx="2952750" cy="7048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2550" y="4686300"/>
              <a:ext cx="2876550" cy="6667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8504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1"/>
                  </a:lnTo>
                  <a:lnTo>
                    <a:pt x="27984" y="27924"/>
                  </a:lnTo>
                  <a:lnTo>
                    <a:pt x="7509" y="58241"/>
                  </a:lnTo>
                  <a:lnTo>
                    <a:pt x="0" y="95381"/>
                  </a:lnTo>
                  <a:lnTo>
                    <a:pt x="0" y="477011"/>
                  </a:lnTo>
                  <a:lnTo>
                    <a:pt x="7509" y="514096"/>
                  </a:lnTo>
                  <a:lnTo>
                    <a:pt x="27984" y="544419"/>
                  </a:lnTo>
                  <a:lnTo>
                    <a:pt x="58340" y="564883"/>
                  </a:lnTo>
                  <a:lnTo>
                    <a:pt x="95493" y="572393"/>
                  </a:lnTo>
                  <a:lnTo>
                    <a:pt x="2686659" y="572393"/>
                  </a:lnTo>
                  <a:lnTo>
                    <a:pt x="2723747" y="564883"/>
                  </a:lnTo>
                  <a:lnTo>
                    <a:pt x="2754077" y="544419"/>
                  </a:lnTo>
                  <a:lnTo>
                    <a:pt x="2774549" y="514096"/>
                  </a:lnTo>
                  <a:lnTo>
                    <a:pt x="2782061" y="477011"/>
                  </a:lnTo>
                  <a:lnTo>
                    <a:pt x="2782061" y="95381"/>
                  </a:lnTo>
                  <a:lnTo>
                    <a:pt x="2774549" y="58241"/>
                  </a:lnTo>
                  <a:lnTo>
                    <a:pt x="2754077" y="27924"/>
                  </a:lnTo>
                  <a:lnTo>
                    <a:pt x="2723747" y="7491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504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81"/>
                  </a:moveTo>
                  <a:lnTo>
                    <a:pt x="7509" y="58241"/>
                  </a:lnTo>
                  <a:lnTo>
                    <a:pt x="27984" y="27924"/>
                  </a:lnTo>
                  <a:lnTo>
                    <a:pt x="58340" y="7491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1"/>
                  </a:lnTo>
                  <a:lnTo>
                    <a:pt x="2754077" y="27924"/>
                  </a:lnTo>
                  <a:lnTo>
                    <a:pt x="2774549" y="58241"/>
                  </a:lnTo>
                  <a:lnTo>
                    <a:pt x="2782061" y="95381"/>
                  </a:lnTo>
                  <a:lnTo>
                    <a:pt x="2782061" y="477011"/>
                  </a:lnTo>
                  <a:lnTo>
                    <a:pt x="2774549" y="514096"/>
                  </a:lnTo>
                  <a:lnTo>
                    <a:pt x="2754077" y="544419"/>
                  </a:lnTo>
                  <a:lnTo>
                    <a:pt x="2723747" y="564883"/>
                  </a:lnTo>
                  <a:lnTo>
                    <a:pt x="2686659" y="572393"/>
                  </a:lnTo>
                  <a:lnTo>
                    <a:pt x="95493" y="572393"/>
                  </a:lnTo>
                  <a:lnTo>
                    <a:pt x="58340" y="564883"/>
                  </a:lnTo>
                  <a:lnTo>
                    <a:pt x="27984" y="544419"/>
                  </a:lnTo>
                  <a:lnTo>
                    <a:pt x="7509" y="514096"/>
                  </a:lnTo>
                  <a:lnTo>
                    <a:pt x="0" y="477011"/>
                  </a:lnTo>
                  <a:lnTo>
                    <a:pt x="0" y="9538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6350" y="4724400"/>
              <a:ext cx="695325" cy="66675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162550" y="5486400"/>
            <a:ext cx="2876550" cy="666750"/>
            <a:chOff x="5162550" y="5486400"/>
            <a:chExt cx="2876550" cy="66675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550" y="5486400"/>
              <a:ext cx="2876550" cy="6667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8504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59" y="0"/>
                  </a:moveTo>
                  <a:lnTo>
                    <a:pt x="95493" y="0"/>
                  </a:lnTo>
                  <a:lnTo>
                    <a:pt x="58340" y="7490"/>
                  </a:lnTo>
                  <a:lnTo>
                    <a:pt x="27984" y="27920"/>
                  </a:lnTo>
                  <a:lnTo>
                    <a:pt x="7509" y="58225"/>
                  </a:lnTo>
                  <a:lnTo>
                    <a:pt x="0" y="95344"/>
                  </a:lnTo>
                  <a:lnTo>
                    <a:pt x="0" y="476929"/>
                  </a:lnTo>
                  <a:lnTo>
                    <a:pt x="7509" y="514056"/>
                  </a:lnTo>
                  <a:lnTo>
                    <a:pt x="27984" y="544378"/>
                  </a:lnTo>
                  <a:lnTo>
                    <a:pt x="58340" y="564824"/>
                  </a:lnTo>
                  <a:lnTo>
                    <a:pt x="95493" y="572322"/>
                  </a:lnTo>
                  <a:lnTo>
                    <a:pt x="2686659" y="572322"/>
                  </a:lnTo>
                  <a:lnTo>
                    <a:pt x="2723747" y="564824"/>
                  </a:lnTo>
                  <a:lnTo>
                    <a:pt x="2754077" y="544378"/>
                  </a:lnTo>
                  <a:lnTo>
                    <a:pt x="2774549" y="514056"/>
                  </a:lnTo>
                  <a:lnTo>
                    <a:pt x="2782061" y="476929"/>
                  </a:lnTo>
                  <a:lnTo>
                    <a:pt x="2782061" y="95344"/>
                  </a:lnTo>
                  <a:lnTo>
                    <a:pt x="2774549" y="58225"/>
                  </a:lnTo>
                  <a:lnTo>
                    <a:pt x="2754077" y="27920"/>
                  </a:lnTo>
                  <a:lnTo>
                    <a:pt x="2723747" y="7490"/>
                  </a:lnTo>
                  <a:lnTo>
                    <a:pt x="2686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504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44"/>
                  </a:moveTo>
                  <a:lnTo>
                    <a:pt x="7509" y="58225"/>
                  </a:lnTo>
                  <a:lnTo>
                    <a:pt x="27984" y="27920"/>
                  </a:lnTo>
                  <a:lnTo>
                    <a:pt x="58340" y="7490"/>
                  </a:lnTo>
                  <a:lnTo>
                    <a:pt x="95493" y="0"/>
                  </a:lnTo>
                  <a:lnTo>
                    <a:pt x="2686659" y="0"/>
                  </a:lnTo>
                  <a:lnTo>
                    <a:pt x="2723747" y="7490"/>
                  </a:lnTo>
                  <a:lnTo>
                    <a:pt x="2754077" y="27920"/>
                  </a:lnTo>
                  <a:lnTo>
                    <a:pt x="2774549" y="58225"/>
                  </a:lnTo>
                  <a:lnTo>
                    <a:pt x="2782061" y="95344"/>
                  </a:lnTo>
                  <a:lnTo>
                    <a:pt x="2782061" y="476929"/>
                  </a:lnTo>
                  <a:lnTo>
                    <a:pt x="2774549" y="514056"/>
                  </a:lnTo>
                  <a:lnTo>
                    <a:pt x="2754077" y="544378"/>
                  </a:lnTo>
                  <a:lnTo>
                    <a:pt x="2723747" y="564824"/>
                  </a:lnTo>
                  <a:lnTo>
                    <a:pt x="2686659" y="572322"/>
                  </a:lnTo>
                  <a:lnTo>
                    <a:pt x="95493" y="572322"/>
                  </a:lnTo>
                  <a:lnTo>
                    <a:pt x="58340" y="564824"/>
                  </a:lnTo>
                  <a:lnTo>
                    <a:pt x="27984" y="544378"/>
                  </a:lnTo>
                  <a:lnTo>
                    <a:pt x="7509" y="514056"/>
                  </a:lnTo>
                  <a:lnTo>
                    <a:pt x="0" y="476929"/>
                  </a:lnTo>
                  <a:lnTo>
                    <a:pt x="0" y="9534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08020" y="5645783"/>
            <a:ext cx="198818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400" spc="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nginx</a:t>
            </a:r>
            <a:r>
              <a:rPr sz="1400" spc="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host2</a:t>
            </a:r>
            <a:endParaRPr sz="1400">
              <a:latin typeface="Lucida Grande" panose="020B0600040502020204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5859" y="3895725"/>
            <a:ext cx="695325" cy="66675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278758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7963" y="4813616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86350" y="5543550"/>
            <a:ext cx="695325" cy="66675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267963" y="5637532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69918" y="4813556"/>
            <a:ext cx="232376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script</a:t>
            </a:r>
            <a:r>
              <a:rPr sz="1400" spc="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host2</a:t>
            </a:r>
            <a:endParaRPr sz="1400">
              <a:latin typeface="Lucida Grande" panose="020B0600040502020204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6692" y="3138556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136"/>
                </a:moveTo>
                <a:lnTo>
                  <a:pt x="0" y="1026286"/>
                </a:lnTo>
                <a:lnTo>
                  <a:pt x="114300" y="1083436"/>
                </a:lnTo>
                <a:lnTo>
                  <a:pt x="114300" y="1045336"/>
                </a:lnTo>
                <a:lnTo>
                  <a:pt x="95250" y="1045336"/>
                </a:lnTo>
                <a:lnTo>
                  <a:pt x="95250" y="1007236"/>
                </a:lnTo>
                <a:lnTo>
                  <a:pt x="114300" y="1007236"/>
                </a:lnTo>
                <a:lnTo>
                  <a:pt x="114300" y="969136"/>
                </a:lnTo>
                <a:close/>
              </a:path>
              <a:path w="775970" h="1083945">
                <a:moveTo>
                  <a:pt x="114300" y="1007236"/>
                </a:moveTo>
                <a:lnTo>
                  <a:pt x="95250" y="1007236"/>
                </a:lnTo>
                <a:lnTo>
                  <a:pt x="95250" y="1045336"/>
                </a:lnTo>
                <a:lnTo>
                  <a:pt x="114300" y="1045336"/>
                </a:lnTo>
                <a:lnTo>
                  <a:pt x="114300" y="1007236"/>
                </a:lnTo>
                <a:close/>
              </a:path>
              <a:path w="775970" h="1083945">
                <a:moveTo>
                  <a:pt x="368686" y="1007236"/>
                </a:moveTo>
                <a:lnTo>
                  <a:pt x="114300" y="1007236"/>
                </a:lnTo>
                <a:lnTo>
                  <a:pt x="114300" y="1045336"/>
                </a:lnTo>
                <a:lnTo>
                  <a:pt x="406786" y="1045336"/>
                </a:lnTo>
                <a:lnTo>
                  <a:pt x="406786" y="1026286"/>
                </a:lnTo>
                <a:lnTo>
                  <a:pt x="368686" y="1026286"/>
                </a:lnTo>
                <a:lnTo>
                  <a:pt x="368686" y="1007236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286"/>
                </a:lnTo>
                <a:lnTo>
                  <a:pt x="387736" y="1007236"/>
                </a:lnTo>
                <a:lnTo>
                  <a:pt x="406786" y="1007236"/>
                </a:lnTo>
                <a:lnTo>
                  <a:pt x="406786" y="555376"/>
                </a:lnTo>
                <a:lnTo>
                  <a:pt x="387736" y="555376"/>
                </a:lnTo>
                <a:lnTo>
                  <a:pt x="406786" y="536326"/>
                </a:lnTo>
                <a:lnTo>
                  <a:pt x="387736" y="517276"/>
                </a:lnTo>
                <a:lnTo>
                  <a:pt x="406786" y="51727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236"/>
                </a:moveTo>
                <a:lnTo>
                  <a:pt x="387736" y="1007236"/>
                </a:lnTo>
                <a:lnTo>
                  <a:pt x="368686" y="1026286"/>
                </a:lnTo>
                <a:lnTo>
                  <a:pt x="406786" y="1026286"/>
                </a:lnTo>
                <a:lnTo>
                  <a:pt x="406786" y="1007236"/>
                </a:lnTo>
                <a:close/>
              </a:path>
              <a:path w="775970" h="1083945">
                <a:moveTo>
                  <a:pt x="406786" y="536326"/>
                </a:moveTo>
                <a:lnTo>
                  <a:pt x="387736" y="555376"/>
                </a:lnTo>
                <a:lnTo>
                  <a:pt x="406786" y="555376"/>
                </a:lnTo>
                <a:lnTo>
                  <a:pt x="406786" y="536326"/>
                </a:lnTo>
                <a:close/>
              </a:path>
              <a:path w="775970" h="1083945">
                <a:moveTo>
                  <a:pt x="775472" y="517276"/>
                </a:moveTo>
                <a:lnTo>
                  <a:pt x="406786" y="517276"/>
                </a:lnTo>
                <a:lnTo>
                  <a:pt x="406786" y="555376"/>
                </a:lnTo>
                <a:lnTo>
                  <a:pt x="775472" y="555376"/>
                </a:lnTo>
                <a:lnTo>
                  <a:pt x="775472" y="517276"/>
                </a:lnTo>
                <a:close/>
              </a:path>
              <a:path w="775970" h="1083945">
                <a:moveTo>
                  <a:pt x="406786" y="517276"/>
                </a:moveTo>
                <a:lnTo>
                  <a:pt x="387736" y="517276"/>
                </a:lnTo>
                <a:lnTo>
                  <a:pt x="406786" y="536326"/>
                </a:lnTo>
                <a:lnTo>
                  <a:pt x="406786" y="517276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56692" y="4960870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203"/>
                </a:moveTo>
                <a:lnTo>
                  <a:pt x="0" y="1026353"/>
                </a:lnTo>
                <a:lnTo>
                  <a:pt x="114300" y="1083503"/>
                </a:lnTo>
                <a:lnTo>
                  <a:pt x="114300" y="1045403"/>
                </a:lnTo>
                <a:lnTo>
                  <a:pt x="95250" y="1045403"/>
                </a:lnTo>
                <a:lnTo>
                  <a:pt x="95250" y="1007303"/>
                </a:lnTo>
                <a:lnTo>
                  <a:pt x="114300" y="1007303"/>
                </a:lnTo>
                <a:lnTo>
                  <a:pt x="114300" y="969203"/>
                </a:lnTo>
                <a:close/>
              </a:path>
              <a:path w="775970" h="1083945">
                <a:moveTo>
                  <a:pt x="114300" y="1007303"/>
                </a:moveTo>
                <a:lnTo>
                  <a:pt x="95250" y="1007303"/>
                </a:lnTo>
                <a:lnTo>
                  <a:pt x="95250" y="1045403"/>
                </a:lnTo>
                <a:lnTo>
                  <a:pt x="114300" y="1045403"/>
                </a:lnTo>
                <a:lnTo>
                  <a:pt x="114300" y="1007303"/>
                </a:lnTo>
                <a:close/>
              </a:path>
              <a:path w="775970" h="1083945">
                <a:moveTo>
                  <a:pt x="368686" y="1007303"/>
                </a:moveTo>
                <a:lnTo>
                  <a:pt x="114300" y="1007303"/>
                </a:lnTo>
                <a:lnTo>
                  <a:pt x="114300" y="1045403"/>
                </a:lnTo>
                <a:lnTo>
                  <a:pt x="406786" y="1045403"/>
                </a:lnTo>
                <a:lnTo>
                  <a:pt x="406786" y="1026353"/>
                </a:lnTo>
                <a:lnTo>
                  <a:pt x="368686" y="1026353"/>
                </a:lnTo>
                <a:lnTo>
                  <a:pt x="368686" y="1007303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353"/>
                </a:lnTo>
                <a:lnTo>
                  <a:pt x="387736" y="1007303"/>
                </a:lnTo>
                <a:lnTo>
                  <a:pt x="406786" y="1007303"/>
                </a:lnTo>
                <a:lnTo>
                  <a:pt x="406786" y="555379"/>
                </a:lnTo>
                <a:lnTo>
                  <a:pt x="387736" y="555379"/>
                </a:lnTo>
                <a:lnTo>
                  <a:pt x="406786" y="536329"/>
                </a:lnTo>
                <a:lnTo>
                  <a:pt x="387736" y="517279"/>
                </a:lnTo>
                <a:lnTo>
                  <a:pt x="406786" y="517279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303"/>
                </a:moveTo>
                <a:lnTo>
                  <a:pt x="387736" y="1007303"/>
                </a:lnTo>
                <a:lnTo>
                  <a:pt x="368686" y="1026353"/>
                </a:lnTo>
                <a:lnTo>
                  <a:pt x="406786" y="1026353"/>
                </a:lnTo>
                <a:lnTo>
                  <a:pt x="406786" y="1007303"/>
                </a:lnTo>
                <a:close/>
              </a:path>
              <a:path w="775970" h="1083945">
                <a:moveTo>
                  <a:pt x="406786" y="536329"/>
                </a:moveTo>
                <a:lnTo>
                  <a:pt x="387736" y="555379"/>
                </a:lnTo>
                <a:lnTo>
                  <a:pt x="406786" y="555379"/>
                </a:lnTo>
                <a:lnTo>
                  <a:pt x="406786" y="536329"/>
                </a:lnTo>
                <a:close/>
              </a:path>
              <a:path w="775970" h="1083945">
                <a:moveTo>
                  <a:pt x="775472" y="517279"/>
                </a:moveTo>
                <a:lnTo>
                  <a:pt x="406786" y="517279"/>
                </a:lnTo>
                <a:lnTo>
                  <a:pt x="406786" y="555379"/>
                </a:lnTo>
                <a:lnTo>
                  <a:pt x="775472" y="555379"/>
                </a:lnTo>
                <a:lnTo>
                  <a:pt x="775472" y="517279"/>
                </a:lnTo>
                <a:close/>
              </a:path>
              <a:path w="775970" h="1083945">
                <a:moveTo>
                  <a:pt x="406786" y="517279"/>
                </a:moveTo>
                <a:lnTo>
                  <a:pt x="387736" y="517279"/>
                </a:lnTo>
                <a:lnTo>
                  <a:pt x="406786" y="536329"/>
                </a:lnTo>
                <a:lnTo>
                  <a:pt x="406786" y="517279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44642" y="3494084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Play1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4642" y="5298501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Play2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15" y="1457309"/>
            <a:ext cx="3990975" cy="1314450"/>
            <a:chOff x="6438915" y="1457309"/>
            <a:chExt cx="3990975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915" y="1457309"/>
              <a:ext cx="3990959" cy="131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55663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3700271" y="0"/>
                  </a:moveTo>
                  <a:lnTo>
                    <a:pt x="202326" y="0"/>
                  </a:lnTo>
                  <a:lnTo>
                    <a:pt x="155925" y="5341"/>
                  </a:lnTo>
                  <a:lnTo>
                    <a:pt x="113335" y="20556"/>
                  </a:lnTo>
                  <a:lnTo>
                    <a:pt x="75769" y="44427"/>
                  </a:lnTo>
                  <a:lnTo>
                    <a:pt x="44439" y="75741"/>
                  </a:lnTo>
                  <a:lnTo>
                    <a:pt x="20559" y="113280"/>
                  </a:lnTo>
                  <a:lnTo>
                    <a:pt x="5342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2" y="1057563"/>
                  </a:lnTo>
                  <a:lnTo>
                    <a:pt x="20559" y="1100145"/>
                  </a:lnTo>
                  <a:lnTo>
                    <a:pt x="44439" y="1137705"/>
                  </a:lnTo>
                  <a:lnTo>
                    <a:pt x="75769" y="1169032"/>
                  </a:lnTo>
                  <a:lnTo>
                    <a:pt x="113335" y="1192910"/>
                  </a:lnTo>
                  <a:lnTo>
                    <a:pt x="155925" y="1208127"/>
                  </a:lnTo>
                  <a:lnTo>
                    <a:pt x="202326" y="1213469"/>
                  </a:lnTo>
                  <a:lnTo>
                    <a:pt x="3700271" y="1213469"/>
                  </a:lnTo>
                  <a:lnTo>
                    <a:pt x="3746672" y="1208127"/>
                  </a:lnTo>
                  <a:lnTo>
                    <a:pt x="3789262" y="1192910"/>
                  </a:lnTo>
                  <a:lnTo>
                    <a:pt x="3826828" y="1169032"/>
                  </a:lnTo>
                  <a:lnTo>
                    <a:pt x="3858158" y="1137705"/>
                  </a:lnTo>
                  <a:lnTo>
                    <a:pt x="3882038" y="1100145"/>
                  </a:lnTo>
                  <a:lnTo>
                    <a:pt x="3897256" y="1057563"/>
                  </a:lnTo>
                  <a:lnTo>
                    <a:pt x="3902598" y="1011173"/>
                  </a:lnTo>
                  <a:lnTo>
                    <a:pt x="3902598" y="202173"/>
                  </a:lnTo>
                  <a:lnTo>
                    <a:pt x="3897256" y="155829"/>
                  </a:lnTo>
                  <a:lnTo>
                    <a:pt x="3882038" y="113280"/>
                  </a:lnTo>
                  <a:lnTo>
                    <a:pt x="3858158" y="75741"/>
                  </a:lnTo>
                  <a:lnTo>
                    <a:pt x="3826828" y="44427"/>
                  </a:lnTo>
                  <a:lnTo>
                    <a:pt x="3789262" y="20556"/>
                  </a:lnTo>
                  <a:lnTo>
                    <a:pt x="3746672" y="5341"/>
                  </a:lnTo>
                  <a:lnTo>
                    <a:pt x="3700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55663" y="1479682"/>
              <a:ext cx="3902710" cy="1213485"/>
            </a:xfrm>
            <a:custGeom>
              <a:avLst/>
              <a:gdLst/>
              <a:ahLst/>
              <a:cxnLst/>
              <a:rect l="l" t="t" r="r" b="b"/>
              <a:pathLst>
                <a:path w="3902709" h="1213485">
                  <a:moveTo>
                    <a:pt x="0" y="202173"/>
                  </a:moveTo>
                  <a:lnTo>
                    <a:pt x="5342" y="155829"/>
                  </a:lnTo>
                  <a:lnTo>
                    <a:pt x="20559" y="113280"/>
                  </a:lnTo>
                  <a:lnTo>
                    <a:pt x="44439" y="75741"/>
                  </a:lnTo>
                  <a:lnTo>
                    <a:pt x="75769" y="44427"/>
                  </a:lnTo>
                  <a:lnTo>
                    <a:pt x="113335" y="20556"/>
                  </a:lnTo>
                  <a:lnTo>
                    <a:pt x="155925" y="5341"/>
                  </a:lnTo>
                  <a:lnTo>
                    <a:pt x="202326" y="0"/>
                  </a:lnTo>
                  <a:lnTo>
                    <a:pt x="3700271" y="0"/>
                  </a:lnTo>
                  <a:lnTo>
                    <a:pt x="3746672" y="5341"/>
                  </a:lnTo>
                  <a:lnTo>
                    <a:pt x="3789262" y="20556"/>
                  </a:lnTo>
                  <a:lnTo>
                    <a:pt x="3826828" y="44427"/>
                  </a:lnTo>
                  <a:lnTo>
                    <a:pt x="3858158" y="75741"/>
                  </a:lnTo>
                  <a:lnTo>
                    <a:pt x="3882038" y="113280"/>
                  </a:lnTo>
                  <a:lnTo>
                    <a:pt x="3897256" y="155829"/>
                  </a:lnTo>
                  <a:lnTo>
                    <a:pt x="3902598" y="202173"/>
                  </a:lnTo>
                  <a:lnTo>
                    <a:pt x="3902598" y="1011173"/>
                  </a:lnTo>
                  <a:lnTo>
                    <a:pt x="3897256" y="1057563"/>
                  </a:lnTo>
                  <a:lnTo>
                    <a:pt x="3882038" y="1100145"/>
                  </a:lnTo>
                  <a:lnTo>
                    <a:pt x="3858158" y="1137705"/>
                  </a:lnTo>
                  <a:lnTo>
                    <a:pt x="3826828" y="1169032"/>
                  </a:lnTo>
                  <a:lnTo>
                    <a:pt x="3789262" y="1192910"/>
                  </a:lnTo>
                  <a:lnTo>
                    <a:pt x="3746672" y="1208127"/>
                  </a:lnTo>
                  <a:lnTo>
                    <a:pt x="3700271" y="1213469"/>
                  </a:lnTo>
                  <a:lnTo>
                    <a:pt x="202326" y="1213469"/>
                  </a:lnTo>
                  <a:lnTo>
                    <a:pt x="155925" y="1208127"/>
                  </a:lnTo>
                  <a:lnTo>
                    <a:pt x="113335" y="1192910"/>
                  </a:lnTo>
                  <a:lnTo>
                    <a:pt x="75769" y="1169032"/>
                  </a:lnTo>
                  <a:lnTo>
                    <a:pt x="44439" y="1137705"/>
                  </a:lnTo>
                  <a:lnTo>
                    <a:pt x="20559" y="1100145"/>
                  </a:lnTo>
                  <a:lnTo>
                    <a:pt x="5342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1965" y="1143365"/>
            <a:ext cx="4055745" cy="5067300"/>
            <a:chOff x="1221965" y="1143365"/>
            <a:chExt cx="4055745" cy="50673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65" y="1143365"/>
              <a:ext cx="4055408" cy="50669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7731" y="1471561"/>
              <a:ext cx="3011170" cy="4244975"/>
            </a:xfrm>
            <a:custGeom>
              <a:avLst/>
              <a:gdLst/>
              <a:ahLst/>
              <a:cxnLst/>
              <a:rect l="l" t="t" r="r" b="b"/>
              <a:pathLst>
                <a:path w="3011170" h="4244975">
                  <a:moveTo>
                    <a:pt x="3011170" y="726744"/>
                  </a:moveTo>
                  <a:lnTo>
                    <a:pt x="2454021" y="726744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518154"/>
                  </a:lnTo>
                  <a:lnTo>
                    <a:pt x="35674" y="3518154"/>
                  </a:lnTo>
                  <a:lnTo>
                    <a:pt x="35674" y="4244899"/>
                  </a:lnTo>
                  <a:lnTo>
                    <a:pt x="3011170" y="4244899"/>
                  </a:lnTo>
                  <a:lnTo>
                    <a:pt x="3011170" y="726744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46871" y="1774248"/>
            <a:ext cx="3524022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4650" marR="5080" indent="-362585">
              <a:lnSpc>
                <a:spcPct val="1049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Say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want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two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following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6590" y="3009900"/>
            <a:ext cx="2962275" cy="714375"/>
            <a:chOff x="6886590" y="3009900"/>
            <a:chExt cx="2962275" cy="7143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315" y="3009900"/>
              <a:ext cx="2876550" cy="6667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8842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3"/>
                  </a:lnTo>
                  <a:lnTo>
                    <a:pt x="7510" y="58237"/>
                  </a:lnTo>
                  <a:lnTo>
                    <a:pt x="0" y="95371"/>
                  </a:lnTo>
                  <a:lnTo>
                    <a:pt x="0" y="477011"/>
                  </a:lnTo>
                  <a:lnTo>
                    <a:pt x="7510" y="514146"/>
                  </a:lnTo>
                  <a:lnTo>
                    <a:pt x="27988" y="544460"/>
                  </a:lnTo>
                  <a:lnTo>
                    <a:pt x="58353" y="564892"/>
                  </a:lnTo>
                  <a:lnTo>
                    <a:pt x="95524" y="572383"/>
                  </a:lnTo>
                  <a:lnTo>
                    <a:pt x="2686690" y="572383"/>
                  </a:lnTo>
                  <a:lnTo>
                    <a:pt x="2723773" y="564892"/>
                  </a:lnTo>
                  <a:lnTo>
                    <a:pt x="2754092" y="544460"/>
                  </a:lnTo>
                  <a:lnTo>
                    <a:pt x="2774553" y="514146"/>
                  </a:lnTo>
                  <a:lnTo>
                    <a:pt x="2782061" y="477011"/>
                  </a:lnTo>
                  <a:lnTo>
                    <a:pt x="2782061" y="95371"/>
                  </a:lnTo>
                  <a:lnTo>
                    <a:pt x="2774553" y="58237"/>
                  </a:lnTo>
                  <a:lnTo>
                    <a:pt x="2754092" y="27923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8424" y="3025902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71"/>
                  </a:moveTo>
                  <a:lnTo>
                    <a:pt x="7510" y="58237"/>
                  </a:lnTo>
                  <a:lnTo>
                    <a:pt x="27988" y="27923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3"/>
                  </a:lnTo>
                  <a:lnTo>
                    <a:pt x="2774553" y="58237"/>
                  </a:lnTo>
                  <a:lnTo>
                    <a:pt x="2782061" y="95371"/>
                  </a:lnTo>
                  <a:lnTo>
                    <a:pt x="2782061" y="477011"/>
                  </a:lnTo>
                  <a:lnTo>
                    <a:pt x="2774553" y="514146"/>
                  </a:lnTo>
                  <a:lnTo>
                    <a:pt x="2754092" y="544460"/>
                  </a:lnTo>
                  <a:lnTo>
                    <a:pt x="2723773" y="564892"/>
                  </a:lnTo>
                  <a:lnTo>
                    <a:pt x="2686690" y="572383"/>
                  </a:lnTo>
                  <a:lnTo>
                    <a:pt x="95524" y="572383"/>
                  </a:lnTo>
                  <a:lnTo>
                    <a:pt x="58353" y="564892"/>
                  </a:lnTo>
                  <a:lnTo>
                    <a:pt x="27988" y="544460"/>
                  </a:lnTo>
                  <a:lnTo>
                    <a:pt x="7510" y="514146"/>
                  </a:lnTo>
                  <a:lnTo>
                    <a:pt x="0" y="477011"/>
                  </a:lnTo>
                  <a:lnTo>
                    <a:pt x="0" y="9537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6590" y="3057509"/>
              <a:ext cx="695325" cy="6667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47234" y="3107370"/>
            <a:ext cx="2706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baseline="-8333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r>
              <a:rPr sz="3000" spc="-89" baseline="-8333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command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host1</a:t>
            </a:r>
            <a:endParaRPr sz="1550" dirty="0">
              <a:latin typeface="Lucida Grande" panose="020B0600040502020204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72315" y="3838575"/>
            <a:ext cx="2876550" cy="657225"/>
            <a:chOff x="6972315" y="3838575"/>
            <a:chExt cx="2876550" cy="65722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2315" y="3838575"/>
              <a:ext cx="2876550" cy="6572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8842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3"/>
                  </a:lnTo>
                  <a:lnTo>
                    <a:pt x="7510" y="58235"/>
                  </a:lnTo>
                  <a:lnTo>
                    <a:pt x="0" y="95368"/>
                  </a:lnTo>
                  <a:lnTo>
                    <a:pt x="0" y="477011"/>
                  </a:lnTo>
                  <a:lnTo>
                    <a:pt x="7510" y="514094"/>
                  </a:lnTo>
                  <a:lnTo>
                    <a:pt x="27988" y="544413"/>
                  </a:lnTo>
                  <a:lnTo>
                    <a:pt x="58353" y="564873"/>
                  </a:lnTo>
                  <a:lnTo>
                    <a:pt x="95524" y="572380"/>
                  </a:lnTo>
                  <a:lnTo>
                    <a:pt x="2686690" y="572380"/>
                  </a:lnTo>
                  <a:lnTo>
                    <a:pt x="2723773" y="564873"/>
                  </a:lnTo>
                  <a:lnTo>
                    <a:pt x="2754092" y="544413"/>
                  </a:lnTo>
                  <a:lnTo>
                    <a:pt x="2774553" y="514094"/>
                  </a:lnTo>
                  <a:lnTo>
                    <a:pt x="2782061" y="477011"/>
                  </a:lnTo>
                  <a:lnTo>
                    <a:pt x="2782061" y="95368"/>
                  </a:lnTo>
                  <a:lnTo>
                    <a:pt x="2774553" y="58235"/>
                  </a:lnTo>
                  <a:lnTo>
                    <a:pt x="2754092" y="27923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88424" y="3853565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68"/>
                  </a:moveTo>
                  <a:lnTo>
                    <a:pt x="7510" y="58235"/>
                  </a:lnTo>
                  <a:lnTo>
                    <a:pt x="27988" y="27923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3"/>
                  </a:lnTo>
                  <a:lnTo>
                    <a:pt x="2774553" y="58235"/>
                  </a:lnTo>
                  <a:lnTo>
                    <a:pt x="2782061" y="95368"/>
                  </a:lnTo>
                  <a:lnTo>
                    <a:pt x="2782061" y="477011"/>
                  </a:lnTo>
                  <a:lnTo>
                    <a:pt x="2774553" y="514094"/>
                  </a:lnTo>
                  <a:lnTo>
                    <a:pt x="2754092" y="544413"/>
                  </a:lnTo>
                  <a:lnTo>
                    <a:pt x="2723773" y="564873"/>
                  </a:lnTo>
                  <a:lnTo>
                    <a:pt x="2686690" y="572380"/>
                  </a:lnTo>
                  <a:lnTo>
                    <a:pt x="95524" y="572380"/>
                  </a:lnTo>
                  <a:lnTo>
                    <a:pt x="58353" y="564873"/>
                  </a:lnTo>
                  <a:lnTo>
                    <a:pt x="27988" y="544413"/>
                  </a:lnTo>
                  <a:lnTo>
                    <a:pt x="7510" y="514094"/>
                  </a:lnTo>
                  <a:lnTo>
                    <a:pt x="0" y="477011"/>
                  </a:lnTo>
                  <a:lnTo>
                    <a:pt x="0" y="95368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74972" y="4009451"/>
            <a:ext cx="2202428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script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host1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86590" y="4686300"/>
            <a:ext cx="2962275" cy="704850"/>
            <a:chOff x="6886590" y="4686300"/>
            <a:chExt cx="2962275" cy="70485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2315" y="4686300"/>
              <a:ext cx="2876550" cy="6667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8842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1"/>
                  </a:lnTo>
                  <a:lnTo>
                    <a:pt x="27988" y="27924"/>
                  </a:lnTo>
                  <a:lnTo>
                    <a:pt x="7510" y="58241"/>
                  </a:lnTo>
                  <a:lnTo>
                    <a:pt x="0" y="95381"/>
                  </a:lnTo>
                  <a:lnTo>
                    <a:pt x="0" y="477011"/>
                  </a:lnTo>
                  <a:lnTo>
                    <a:pt x="7510" y="514096"/>
                  </a:lnTo>
                  <a:lnTo>
                    <a:pt x="27988" y="544419"/>
                  </a:lnTo>
                  <a:lnTo>
                    <a:pt x="58353" y="564883"/>
                  </a:lnTo>
                  <a:lnTo>
                    <a:pt x="95524" y="572393"/>
                  </a:lnTo>
                  <a:lnTo>
                    <a:pt x="2686690" y="572393"/>
                  </a:lnTo>
                  <a:lnTo>
                    <a:pt x="2723773" y="564883"/>
                  </a:lnTo>
                  <a:lnTo>
                    <a:pt x="2754092" y="544419"/>
                  </a:lnTo>
                  <a:lnTo>
                    <a:pt x="2774553" y="514096"/>
                  </a:lnTo>
                  <a:lnTo>
                    <a:pt x="2782061" y="477011"/>
                  </a:lnTo>
                  <a:lnTo>
                    <a:pt x="2782061" y="95381"/>
                  </a:lnTo>
                  <a:lnTo>
                    <a:pt x="2774553" y="58241"/>
                  </a:lnTo>
                  <a:lnTo>
                    <a:pt x="2754092" y="27924"/>
                  </a:lnTo>
                  <a:lnTo>
                    <a:pt x="2723773" y="7491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88424" y="4704969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81"/>
                  </a:moveTo>
                  <a:lnTo>
                    <a:pt x="7510" y="58241"/>
                  </a:lnTo>
                  <a:lnTo>
                    <a:pt x="27988" y="27924"/>
                  </a:lnTo>
                  <a:lnTo>
                    <a:pt x="58353" y="7491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1"/>
                  </a:lnTo>
                  <a:lnTo>
                    <a:pt x="2754092" y="27924"/>
                  </a:lnTo>
                  <a:lnTo>
                    <a:pt x="2774553" y="58241"/>
                  </a:lnTo>
                  <a:lnTo>
                    <a:pt x="2782061" y="95381"/>
                  </a:lnTo>
                  <a:lnTo>
                    <a:pt x="2782061" y="477011"/>
                  </a:lnTo>
                  <a:lnTo>
                    <a:pt x="2774553" y="514096"/>
                  </a:lnTo>
                  <a:lnTo>
                    <a:pt x="2754092" y="544419"/>
                  </a:lnTo>
                  <a:lnTo>
                    <a:pt x="2723773" y="564883"/>
                  </a:lnTo>
                  <a:lnTo>
                    <a:pt x="2686690" y="572393"/>
                  </a:lnTo>
                  <a:lnTo>
                    <a:pt x="95524" y="572393"/>
                  </a:lnTo>
                  <a:lnTo>
                    <a:pt x="58353" y="564883"/>
                  </a:lnTo>
                  <a:lnTo>
                    <a:pt x="27988" y="544419"/>
                  </a:lnTo>
                  <a:lnTo>
                    <a:pt x="7510" y="514096"/>
                  </a:lnTo>
                  <a:lnTo>
                    <a:pt x="0" y="477011"/>
                  </a:lnTo>
                  <a:lnTo>
                    <a:pt x="0" y="95381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6590" y="4724400"/>
              <a:ext cx="695325" cy="66675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972315" y="5486400"/>
            <a:ext cx="2876550" cy="666750"/>
            <a:chOff x="6972315" y="5486400"/>
            <a:chExt cx="2876550" cy="66675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2315" y="5486400"/>
              <a:ext cx="2876550" cy="6667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98842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2686690" y="0"/>
                  </a:moveTo>
                  <a:lnTo>
                    <a:pt x="95524" y="0"/>
                  </a:lnTo>
                  <a:lnTo>
                    <a:pt x="58353" y="7490"/>
                  </a:lnTo>
                  <a:lnTo>
                    <a:pt x="27988" y="27920"/>
                  </a:lnTo>
                  <a:lnTo>
                    <a:pt x="7510" y="58225"/>
                  </a:lnTo>
                  <a:lnTo>
                    <a:pt x="0" y="95344"/>
                  </a:lnTo>
                  <a:lnTo>
                    <a:pt x="0" y="476929"/>
                  </a:lnTo>
                  <a:lnTo>
                    <a:pt x="7510" y="514056"/>
                  </a:lnTo>
                  <a:lnTo>
                    <a:pt x="27988" y="544378"/>
                  </a:lnTo>
                  <a:lnTo>
                    <a:pt x="58353" y="564824"/>
                  </a:lnTo>
                  <a:lnTo>
                    <a:pt x="95524" y="572322"/>
                  </a:lnTo>
                  <a:lnTo>
                    <a:pt x="2686690" y="572322"/>
                  </a:lnTo>
                  <a:lnTo>
                    <a:pt x="2723773" y="564824"/>
                  </a:lnTo>
                  <a:lnTo>
                    <a:pt x="2754092" y="544378"/>
                  </a:lnTo>
                  <a:lnTo>
                    <a:pt x="2774553" y="514056"/>
                  </a:lnTo>
                  <a:lnTo>
                    <a:pt x="2782061" y="476929"/>
                  </a:lnTo>
                  <a:lnTo>
                    <a:pt x="2782061" y="95344"/>
                  </a:lnTo>
                  <a:lnTo>
                    <a:pt x="2774553" y="58225"/>
                  </a:lnTo>
                  <a:lnTo>
                    <a:pt x="2754092" y="27920"/>
                  </a:lnTo>
                  <a:lnTo>
                    <a:pt x="2723773" y="7490"/>
                  </a:lnTo>
                  <a:lnTo>
                    <a:pt x="2686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88424" y="5502651"/>
              <a:ext cx="2782570" cy="572770"/>
            </a:xfrm>
            <a:custGeom>
              <a:avLst/>
              <a:gdLst/>
              <a:ahLst/>
              <a:cxnLst/>
              <a:rect l="l" t="t" r="r" b="b"/>
              <a:pathLst>
                <a:path w="2782570" h="572770">
                  <a:moveTo>
                    <a:pt x="0" y="95344"/>
                  </a:moveTo>
                  <a:lnTo>
                    <a:pt x="7510" y="58225"/>
                  </a:lnTo>
                  <a:lnTo>
                    <a:pt x="27988" y="27920"/>
                  </a:lnTo>
                  <a:lnTo>
                    <a:pt x="58353" y="7490"/>
                  </a:lnTo>
                  <a:lnTo>
                    <a:pt x="95524" y="0"/>
                  </a:lnTo>
                  <a:lnTo>
                    <a:pt x="2686690" y="0"/>
                  </a:lnTo>
                  <a:lnTo>
                    <a:pt x="2723773" y="7490"/>
                  </a:lnTo>
                  <a:lnTo>
                    <a:pt x="2754092" y="27920"/>
                  </a:lnTo>
                  <a:lnTo>
                    <a:pt x="2774553" y="58225"/>
                  </a:lnTo>
                  <a:lnTo>
                    <a:pt x="2782061" y="95344"/>
                  </a:lnTo>
                  <a:lnTo>
                    <a:pt x="2782061" y="476929"/>
                  </a:lnTo>
                  <a:lnTo>
                    <a:pt x="2774553" y="514056"/>
                  </a:lnTo>
                  <a:lnTo>
                    <a:pt x="2754092" y="544378"/>
                  </a:lnTo>
                  <a:lnTo>
                    <a:pt x="2723773" y="564824"/>
                  </a:lnTo>
                  <a:lnTo>
                    <a:pt x="2686690" y="572322"/>
                  </a:lnTo>
                  <a:lnTo>
                    <a:pt x="95524" y="572322"/>
                  </a:lnTo>
                  <a:lnTo>
                    <a:pt x="58353" y="564824"/>
                  </a:lnTo>
                  <a:lnTo>
                    <a:pt x="27988" y="544378"/>
                  </a:lnTo>
                  <a:lnTo>
                    <a:pt x="7510" y="514056"/>
                  </a:lnTo>
                  <a:lnTo>
                    <a:pt x="0" y="476929"/>
                  </a:lnTo>
                  <a:lnTo>
                    <a:pt x="0" y="9534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12691" y="5645783"/>
            <a:ext cx="188642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nginx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host2</a:t>
            </a:r>
            <a:endParaRPr sz="1400">
              <a:latin typeface="Lucida Grande" panose="020B0600040502020204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96100" y="3895725"/>
            <a:ext cx="695325" cy="66675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7083430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72634" y="4813616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86590" y="5543550"/>
            <a:ext cx="695325" cy="666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072634" y="5637532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74970" y="4813556"/>
            <a:ext cx="2202428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script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host2</a:t>
            </a:r>
            <a:endParaRPr sz="1400">
              <a:latin typeface="Lucida Grande" panose="020B0600040502020204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392" y="1417322"/>
            <a:ext cx="28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6392" y="1779590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r>
              <a:rPr sz="1200" spc="3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hosts:</a:t>
            </a:r>
            <a:r>
              <a:rPr sz="12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47838" y="1970340"/>
            <a:ext cx="2972435" cy="1306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100"/>
              </a:lnSpc>
              <a:spcBef>
                <a:spcPts val="114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sudo:</a:t>
            </a:r>
            <a:r>
              <a:rPr sz="1200" spc="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Consolas"/>
                <a:cs typeface="Consolas"/>
              </a:rPr>
              <a:t>yes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Play</a:t>
            </a:r>
            <a:r>
              <a:rPr sz="1200" spc="3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1</a:t>
            </a:r>
            <a:r>
              <a:rPr sz="12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0690" indent="-170815">
              <a:lnSpc>
                <a:spcPts val="1420"/>
              </a:lnSpc>
              <a:buChar char="-"/>
              <a:tabLst>
                <a:tab pos="440690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-4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Execute</a:t>
            </a:r>
            <a:r>
              <a:rPr sz="1200" spc="-1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command</a:t>
            </a:r>
            <a:r>
              <a:rPr sz="1200" spc="-4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command:</a:t>
            </a:r>
            <a:r>
              <a:rPr sz="1200" spc="2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marR="5080" indent="-171450">
              <a:lnSpc>
                <a:spcPts val="1430"/>
              </a:lnSpc>
              <a:spcBef>
                <a:spcPts val="114"/>
              </a:spcBef>
              <a:buChar char="-"/>
              <a:tabLst>
                <a:tab pos="441325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Execute</a:t>
            </a:r>
            <a:r>
              <a:rPr sz="1200" spc="2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on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server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script:</a:t>
            </a:r>
            <a:r>
              <a:rPr sz="1200" spc="2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76394" y="3610926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r>
              <a:rPr sz="1200" spc="3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hosts:</a:t>
            </a:r>
            <a:r>
              <a:rPr sz="12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onsolas"/>
                <a:cs typeface="Consolas"/>
              </a:rPr>
              <a:t>host2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7835" y="3801692"/>
            <a:ext cx="297116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4845">
              <a:lnSpc>
                <a:spcPct val="99100"/>
              </a:lnSpc>
              <a:spcBef>
                <a:spcPts val="114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Play</a:t>
            </a:r>
            <a:r>
              <a:rPr sz="1200" spc="3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r>
              <a:rPr sz="12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sudo:</a:t>
            </a:r>
            <a:r>
              <a:rPr sz="1200" spc="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Consolas"/>
                <a:cs typeface="Consolas"/>
              </a:rPr>
              <a:t>yes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0690" indent="-170815">
              <a:lnSpc>
                <a:spcPts val="1420"/>
              </a:lnSpc>
              <a:buChar char="-"/>
              <a:tabLst>
                <a:tab pos="440690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Execute</a:t>
            </a:r>
            <a:r>
              <a:rPr sz="1200" spc="2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on</a:t>
            </a:r>
            <a:r>
              <a:rPr sz="1200" spc="3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script:</a:t>
            </a:r>
            <a:r>
              <a:rPr sz="1200" spc="2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  <a:p>
            <a:pPr marL="440690" indent="-170815">
              <a:lnSpc>
                <a:spcPts val="1430"/>
              </a:lnSpc>
              <a:spcBef>
                <a:spcPts val="60"/>
              </a:spcBef>
              <a:buChar char="-"/>
              <a:tabLst>
                <a:tab pos="440690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Install</a:t>
            </a:r>
            <a:r>
              <a:rPr sz="1200" spc="27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onsolas"/>
                <a:cs typeface="Consolas"/>
              </a:rPr>
              <a:t>nginx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apt:</a:t>
            </a:r>
            <a:r>
              <a:rPr sz="1200" spc="2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name=nginx</a:t>
            </a:r>
            <a:r>
              <a:rPr sz="1200" spc="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state=latest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65" y="1457309"/>
              <a:ext cx="2876547" cy="131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1965" y="1143358"/>
            <a:ext cx="4055745" cy="5535930"/>
            <a:chOff x="1221965" y="1143358"/>
            <a:chExt cx="4055745" cy="55359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65" y="1143358"/>
              <a:ext cx="4055408" cy="55356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26651" y="1804347"/>
            <a:ext cx="1684655" cy="44775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Start</a:t>
            </a:r>
            <a:r>
              <a:rPr sz="1400" spc="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YAML</a:t>
            </a:r>
            <a:r>
              <a:rPr sz="14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400" spc="-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[-</a:t>
            </a:r>
            <a:r>
              <a:rPr sz="1400" b="1" spc="-4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--</a:t>
            </a:r>
            <a:r>
              <a:rPr sz="1400" b="1" spc="-5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]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6581" y="1993496"/>
            <a:ext cx="243369" cy="24336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3018" y="1660397"/>
            <a:ext cx="5206365" cy="114300"/>
          </a:xfrm>
          <a:custGeom>
            <a:avLst/>
            <a:gdLst/>
            <a:ahLst/>
            <a:cxnLst/>
            <a:rect l="l" t="t" r="r" b="b"/>
            <a:pathLst>
              <a:path w="5206365" h="114300">
                <a:moveTo>
                  <a:pt x="5091568" y="0"/>
                </a:moveTo>
                <a:lnTo>
                  <a:pt x="5091568" y="114300"/>
                </a:lnTo>
                <a:lnTo>
                  <a:pt x="5167768" y="76200"/>
                </a:lnTo>
                <a:lnTo>
                  <a:pt x="5110612" y="76200"/>
                </a:lnTo>
                <a:lnTo>
                  <a:pt x="5110612" y="38100"/>
                </a:lnTo>
                <a:lnTo>
                  <a:pt x="5167768" y="38100"/>
                </a:lnTo>
                <a:lnTo>
                  <a:pt x="5091568" y="0"/>
                </a:lnTo>
                <a:close/>
              </a:path>
              <a:path w="5206365" h="114300">
                <a:moveTo>
                  <a:pt x="50915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091568" y="76200"/>
                </a:lnTo>
                <a:lnTo>
                  <a:pt x="5091568" y="38100"/>
                </a:lnTo>
                <a:close/>
              </a:path>
              <a:path w="5206365" h="114300">
                <a:moveTo>
                  <a:pt x="5167768" y="38100"/>
                </a:moveTo>
                <a:lnTo>
                  <a:pt x="5110612" y="38100"/>
                </a:lnTo>
                <a:lnTo>
                  <a:pt x="5110612" y="76200"/>
                </a:lnTo>
                <a:lnTo>
                  <a:pt x="5167768" y="76200"/>
                </a:lnTo>
                <a:lnTo>
                  <a:pt x="5205868" y="57150"/>
                </a:lnTo>
                <a:lnTo>
                  <a:pt x="5167768" y="3810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1954411"/>
          <a:ext cx="4798695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4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75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430"/>
                        </a:lnSpc>
                        <a:spcBef>
                          <a:spcPts val="65"/>
                        </a:spcBef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65" y="1457309"/>
              <a:ext cx="2876547" cy="131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1965" y="1143358"/>
            <a:ext cx="4055745" cy="5535930"/>
            <a:chOff x="1221965" y="1143358"/>
            <a:chExt cx="4055745" cy="55359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65" y="1143358"/>
              <a:ext cx="4055408" cy="55356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26651" y="1804347"/>
            <a:ext cx="1684655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Start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YAML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[---]</a:t>
            </a:r>
            <a:endParaRPr sz="1400">
              <a:latin typeface="Lucida Grande" panose="020B0600040502020204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6581" y="1993496"/>
            <a:ext cx="243369" cy="24336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53265" y="2971800"/>
            <a:ext cx="2876550" cy="1304925"/>
            <a:chOff x="6953265" y="2971800"/>
            <a:chExt cx="2876550" cy="1304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3265" y="2971800"/>
              <a:ext cx="2876547" cy="1304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68886" y="2991733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83"/>
                  </a:lnTo>
                  <a:lnTo>
                    <a:pt x="5340" y="1057532"/>
                  </a:lnTo>
                  <a:lnTo>
                    <a:pt x="20553" y="1100084"/>
                  </a:lnTo>
                  <a:lnTo>
                    <a:pt x="44427" y="1137624"/>
                  </a:lnTo>
                  <a:lnTo>
                    <a:pt x="75751" y="1168937"/>
                  </a:lnTo>
                  <a:lnTo>
                    <a:pt x="113311" y="1192808"/>
                  </a:lnTo>
                  <a:lnTo>
                    <a:pt x="155896" y="1208021"/>
                  </a:lnTo>
                  <a:lnTo>
                    <a:pt x="202295" y="1213363"/>
                  </a:lnTo>
                  <a:lnTo>
                    <a:pt x="2579735" y="1213363"/>
                  </a:lnTo>
                  <a:lnTo>
                    <a:pt x="2626136" y="1208021"/>
                  </a:lnTo>
                  <a:lnTo>
                    <a:pt x="2668726" y="1192808"/>
                  </a:lnTo>
                  <a:lnTo>
                    <a:pt x="2706292" y="1168937"/>
                  </a:lnTo>
                  <a:lnTo>
                    <a:pt x="2737622" y="1137624"/>
                  </a:lnTo>
                  <a:lnTo>
                    <a:pt x="2761502" y="1100084"/>
                  </a:lnTo>
                  <a:lnTo>
                    <a:pt x="2776719" y="1057532"/>
                  </a:lnTo>
                  <a:lnTo>
                    <a:pt x="2782061" y="101118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8886" y="2991733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83"/>
                  </a:lnTo>
                  <a:lnTo>
                    <a:pt x="2776719" y="1057532"/>
                  </a:lnTo>
                  <a:lnTo>
                    <a:pt x="2761502" y="1100084"/>
                  </a:lnTo>
                  <a:lnTo>
                    <a:pt x="2737622" y="1137624"/>
                  </a:lnTo>
                  <a:lnTo>
                    <a:pt x="2706292" y="1168937"/>
                  </a:lnTo>
                  <a:lnTo>
                    <a:pt x="2668726" y="1192808"/>
                  </a:lnTo>
                  <a:lnTo>
                    <a:pt x="2626136" y="1208021"/>
                  </a:lnTo>
                  <a:lnTo>
                    <a:pt x="2579735" y="1213363"/>
                  </a:lnTo>
                  <a:lnTo>
                    <a:pt x="202295" y="1213363"/>
                  </a:lnTo>
                  <a:lnTo>
                    <a:pt x="155896" y="1208021"/>
                  </a:lnTo>
                  <a:lnTo>
                    <a:pt x="113311" y="1192808"/>
                  </a:lnTo>
                  <a:lnTo>
                    <a:pt x="75751" y="1168937"/>
                  </a:lnTo>
                  <a:lnTo>
                    <a:pt x="44427" y="1137624"/>
                  </a:lnTo>
                  <a:lnTo>
                    <a:pt x="20553" y="1100084"/>
                  </a:lnTo>
                  <a:lnTo>
                    <a:pt x="5340" y="1057532"/>
                  </a:lnTo>
                  <a:lnTo>
                    <a:pt x="0" y="101118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7136" y="3318571"/>
            <a:ext cx="1701800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0375" marR="5080" indent="-448309">
              <a:lnSpc>
                <a:spcPct val="1049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[-]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Indicates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item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list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89663" y="1660397"/>
            <a:ext cx="5810885" cy="2089150"/>
            <a:chOff x="1589663" y="1660397"/>
            <a:chExt cx="5810885" cy="208915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582" y="3505548"/>
              <a:ext cx="243369" cy="2433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89659" y="1990102"/>
              <a:ext cx="5445760" cy="1759585"/>
            </a:xfrm>
            <a:custGeom>
              <a:avLst/>
              <a:gdLst/>
              <a:ahLst/>
              <a:cxnLst/>
              <a:rect l="l" t="t" r="r" b="b"/>
              <a:pathLst>
                <a:path w="5445759" h="1759585">
                  <a:moveTo>
                    <a:pt x="4551172" y="860552"/>
                  </a:moveTo>
                  <a:lnTo>
                    <a:pt x="2294648" y="860552"/>
                  </a:lnTo>
                  <a:lnTo>
                    <a:pt x="2294648" y="76200"/>
                  </a:lnTo>
                  <a:lnTo>
                    <a:pt x="2294648" y="57150"/>
                  </a:lnTo>
                  <a:lnTo>
                    <a:pt x="2294648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2256548" y="76200"/>
                  </a:lnTo>
                  <a:lnTo>
                    <a:pt x="2256548" y="1682864"/>
                  </a:lnTo>
                  <a:lnTo>
                    <a:pt x="114300" y="1682864"/>
                  </a:lnTo>
                  <a:lnTo>
                    <a:pt x="114300" y="1644764"/>
                  </a:lnTo>
                  <a:lnTo>
                    <a:pt x="0" y="1701914"/>
                  </a:lnTo>
                  <a:lnTo>
                    <a:pt x="114300" y="1759064"/>
                  </a:lnTo>
                  <a:lnTo>
                    <a:pt x="114300" y="1720964"/>
                  </a:lnTo>
                  <a:lnTo>
                    <a:pt x="2294648" y="1720964"/>
                  </a:lnTo>
                  <a:lnTo>
                    <a:pt x="2294648" y="1701914"/>
                  </a:lnTo>
                  <a:lnTo>
                    <a:pt x="2294648" y="1682864"/>
                  </a:lnTo>
                  <a:lnTo>
                    <a:pt x="2294648" y="898652"/>
                  </a:lnTo>
                  <a:lnTo>
                    <a:pt x="4551172" y="898652"/>
                  </a:lnTo>
                  <a:lnTo>
                    <a:pt x="4551172" y="860552"/>
                  </a:lnTo>
                  <a:close/>
                </a:path>
                <a:path w="5445759" h="1759585">
                  <a:moveTo>
                    <a:pt x="5445518" y="1562989"/>
                  </a:moveTo>
                  <a:lnTo>
                    <a:pt x="5407418" y="1543939"/>
                  </a:lnTo>
                  <a:lnTo>
                    <a:pt x="5331218" y="1505839"/>
                  </a:lnTo>
                  <a:lnTo>
                    <a:pt x="5331218" y="1543939"/>
                  </a:lnTo>
                  <a:lnTo>
                    <a:pt x="4515878" y="1543939"/>
                  </a:lnTo>
                  <a:lnTo>
                    <a:pt x="4515878" y="1582039"/>
                  </a:lnTo>
                  <a:lnTo>
                    <a:pt x="5331218" y="1582039"/>
                  </a:lnTo>
                  <a:lnTo>
                    <a:pt x="5331218" y="1620139"/>
                  </a:lnTo>
                  <a:lnTo>
                    <a:pt x="5407418" y="1582039"/>
                  </a:lnTo>
                  <a:lnTo>
                    <a:pt x="5445518" y="1562989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26358" y="2849880"/>
              <a:ext cx="0" cy="705485"/>
            </a:xfrm>
            <a:custGeom>
              <a:avLst/>
              <a:gdLst/>
              <a:ahLst/>
              <a:cxnLst/>
              <a:rect l="l" t="t" r="r" b="b"/>
              <a:pathLst>
                <a:path h="705485">
                  <a:moveTo>
                    <a:pt x="0" y="0"/>
                  </a:moveTo>
                  <a:lnTo>
                    <a:pt x="0" y="705490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3018" y="1660397"/>
              <a:ext cx="5206365" cy="114300"/>
            </a:xfrm>
            <a:custGeom>
              <a:avLst/>
              <a:gdLst/>
              <a:ahLst/>
              <a:cxnLst/>
              <a:rect l="l" t="t" r="r" b="b"/>
              <a:pathLst>
                <a:path w="5206365" h="114300">
                  <a:moveTo>
                    <a:pt x="5091568" y="0"/>
                  </a:moveTo>
                  <a:lnTo>
                    <a:pt x="5091568" y="114300"/>
                  </a:lnTo>
                  <a:lnTo>
                    <a:pt x="5167768" y="76200"/>
                  </a:lnTo>
                  <a:lnTo>
                    <a:pt x="5110612" y="76200"/>
                  </a:lnTo>
                  <a:lnTo>
                    <a:pt x="5110612" y="38100"/>
                  </a:lnTo>
                  <a:lnTo>
                    <a:pt x="5167768" y="38100"/>
                  </a:lnTo>
                  <a:lnTo>
                    <a:pt x="5091568" y="0"/>
                  </a:lnTo>
                  <a:close/>
                </a:path>
                <a:path w="5206365" h="114300">
                  <a:moveTo>
                    <a:pt x="509156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91568" y="76200"/>
                  </a:lnTo>
                  <a:lnTo>
                    <a:pt x="5091568" y="38100"/>
                  </a:lnTo>
                  <a:close/>
                </a:path>
                <a:path w="5206365" h="114300">
                  <a:moveTo>
                    <a:pt x="5167768" y="38100"/>
                  </a:moveTo>
                  <a:lnTo>
                    <a:pt x="5110612" y="38100"/>
                  </a:lnTo>
                  <a:lnTo>
                    <a:pt x="5110612" y="76200"/>
                  </a:lnTo>
                  <a:lnTo>
                    <a:pt x="5167768" y="76200"/>
                  </a:lnTo>
                  <a:lnTo>
                    <a:pt x="5205868" y="57150"/>
                  </a:lnTo>
                  <a:lnTo>
                    <a:pt x="5167768" y="3810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27542" y="1954411"/>
          <a:ext cx="4798695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4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75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430"/>
                        </a:lnSpc>
                        <a:spcBef>
                          <a:spcPts val="65"/>
                        </a:spcBef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4055745" cy="5535930"/>
            <a:chOff x="1221965" y="1143358"/>
            <a:chExt cx="4055745" cy="5535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65" y="1143358"/>
              <a:ext cx="4055408" cy="5535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65" y="1457309"/>
              <a:ext cx="2876550" cy="13144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45457" y="1575748"/>
            <a:ext cx="1925320" cy="90300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3000"/>
              </a:lnSpc>
              <a:spcBef>
                <a:spcPts val="7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“hosts” can have one host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group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400" dirty="0">
              <a:latin typeface="Lucida Grande" panose="020B0600040502020204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/etc/ansible/hosts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6581" y="1993496"/>
            <a:ext cx="243369" cy="24336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1954411"/>
          <a:ext cx="4798695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4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75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430"/>
                        </a:lnSpc>
                        <a:spcBef>
                          <a:spcPts val="65"/>
                        </a:spcBef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5051" y="3051871"/>
            <a:ext cx="2338705" cy="1131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Each</a:t>
            </a:r>
            <a:r>
              <a:rPr sz="1400" spc="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r>
              <a:rPr sz="1400" spc="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4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like</a:t>
            </a:r>
            <a:r>
              <a:rPr sz="1400" spc="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dictionary</a:t>
            </a:r>
            <a:endParaRPr lang="en-US" sz="1400" spc="-10" dirty="0">
              <a:latin typeface="Lucida Grande" panose="020B0600040502020204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400" spc="-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has</a:t>
            </a:r>
            <a:r>
              <a:rPr sz="14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name,</a:t>
            </a:r>
            <a:r>
              <a:rPr sz="1400" spc="-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endParaRPr lang="en-US" sz="1400" spc="-5" dirty="0">
              <a:solidFill>
                <a:srgbClr val="585858"/>
              </a:solidFill>
              <a:latin typeface="Lucida Grande" panose="020B0600040502020204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hosts,</a:t>
            </a:r>
            <a:r>
              <a:rPr sz="1400" spc="1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tasks.</a:t>
            </a:r>
            <a:endParaRPr sz="1400" dirty="0">
              <a:latin typeface="Lucida Grande" panose="020B0600040502020204"/>
              <a:cs typeface="Calibri"/>
            </a:endParaRPr>
          </a:p>
          <a:p>
            <a:pPr marL="279400" algn="ctr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Order</a:t>
            </a:r>
            <a:r>
              <a:rPr sz="1400" b="1" spc="1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doesn’t</a:t>
            </a:r>
            <a:r>
              <a:rPr sz="1400" b="1" spc="1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matter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65" y="1457309"/>
              <a:ext cx="2876550" cy="1314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05540" y="3027944"/>
            <a:ext cx="1317625" cy="647065"/>
            <a:chOff x="6105540" y="3027944"/>
            <a:chExt cx="1317625" cy="647065"/>
          </a:xfrm>
        </p:grpSpPr>
        <p:sp>
          <p:nvSpPr>
            <p:cNvPr id="8" name="object 8"/>
            <p:cNvSpPr/>
            <p:nvPr/>
          </p:nvSpPr>
          <p:spPr>
            <a:xfrm>
              <a:off x="6105540" y="3524493"/>
              <a:ext cx="929640" cy="114300"/>
            </a:xfrm>
            <a:custGeom>
              <a:avLst/>
              <a:gdLst/>
              <a:ahLst/>
              <a:cxnLst/>
              <a:rect l="l" t="t" r="r" b="b"/>
              <a:pathLst>
                <a:path w="929640" h="114300">
                  <a:moveTo>
                    <a:pt x="815340" y="0"/>
                  </a:moveTo>
                  <a:lnTo>
                    <a:pt x="815340" y="114300"/>
                  </a:lnTo>
                  <a:lnTo>
                    <a:pt x="891540" y="76200"/>
                  </a:lnTo>
                  <a:lnTo>
                    <a:pt x="834390" y="76200"/>
                  </a:lnTo>
                  <a:lnTo>
                    <a:pt x="834390" y="38100"/>
                  </a:lnTo>
                  <a:lnTo>
                    <a:pt x="891540" y="38100"/>
                  </a:lnTo>
                  <a:lnTo>
                    <a:pt x="815340" y="0"/>
                  </a:lnTo>
                  <a:close/>
                </a:path>
                <a:path w="929640" h="114300">
                  <a:moveTo>
                    <a:pt x="81534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15340" y="76200"/>
                  </a:lnTo>
                  <a:lnTo>
                    <a:pt x="815340" y="38100"/>
                  </a:lnTo>
                  <a:close/>
                </a:path>
                <a:path w="929640" h="114300">
                  <a:moveTo>
                    <a:pt x="891540" y="38100"/>
                  </a:moveTo>
                  <a:lnTo>
                    <a:pt x="834390" y="38100"/>
                  </a:lnTo>
                  <a:lnTo>
                    <a:pt x="834390" y="76200"/>
                  </a:lnTo>
                  <a:lnTo>
                    <a:pt x="891540" y="76200"/>
                  </a:lnTo>
                  <a:lnTo>
                    <a:pt x="929640" y="57150"/>
                  </a:lnTo>
                  <a:lnTo>
                    <a:pt x="891540" y="3810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358" y="3027944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5985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9320" y="3431390"/>
              <a:ext cx="243369" cy="24336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795638" y="2021077"/>
            <a:ext cx="4173854" cy="1916430"/>
          </a:xfrm>
          <a:custGeom>
            <a:avLst/>
            <a:gdLst/>
            <a:ahLst/>
            <a:cxnLst/>
            <a:rect l="l" t="t" r="r" b="b"/>
            <a:pathLst>
              <a:path w="4173854" h="1916429">
                <a:moveTo>
                  <a:pt x="3340227" y="1002665"/>
                </a:moveTo>
                <a:lnTo>
                  <a:pt x="1689239" y="1002665"/>
                </a:lnTo>
                <a:lnTo>
                  <a:pt x="1689239" y="203454"/>
                </a:lnTo>
                <a:lnTo>
                  <a:pt x="1689239" y="184404"/>
                </a:lnTo>
                <a:lnTo>
                  <a:pt x="1689239" y="165354"/>
                </a:lnTo>
                <a:lnTo>
                  <a:pt x="114300" y="165354"/>
                </a:lnTo>
                <a:lnTo>
                  <a:pt x="114300" y="127254"/>
                </a:lnTo>
                <a:lnTo>
                  <a:pt x="0" y="184404"/>
                </a:lnTo>
                <a:lnTo>
                  <a:pt x="114300" y="241554"/>
                </a:lnTo>
                <a:lnTo>
                  <a:pt x="114300" y="203454"/>
                </a:lnTo>
                <a:lnTo>
                  <a:pt x="1651139" y="203454"/>
                </a:lnTo>
                <a:lnTo>
                  <a:pt x="1651139" y="1839988"/>
                </a:lnTo>
                <a:lnTo>
                  <a:pt x="114300" y="1839988"/>
                </a:lnTo>
                <a:lnTo>
                  <a:pt x="114300" y="1801888"/>
                </a:lnTo>
                <a:lnTo>
                  <a:pt x="0" y="1859038"/>
                </a:lnTo>
                <a:lnTo>
                  <a:pt x="114300" y="1916188"/>
                </a:lnTo>
                <a:lnTo>
                  <a:pt x="114300" y="1878088"/>
                </a:lnTo>
                <a:lnTo>
                  <a:pt x="1689239" y="1878088"/>
                </a:lnTo>
                <a:lnTo>
                  <a:pt x="1689239" y="1859038"/>
                </a:lnTo>
                <a:lnTo>
                  <a:pt x="1689239" y="1839988"/>
                </a:lnTo>
                <a:lnTo>
                  <a:pt x="1689239" y="1040765"/>
                </a:lnTo>
                <a:lnTo>
                  <a:pt x="3340227" y="1040765"/>
                </a:lnTo>
                <a:lnTo>
                  <a:pt x="3340227" y="1002665"/>
                </a:lnTo>
                <a:close/>
              </a:path>
              <a:path w="4173854" h="1916429">
                <a:moveTo>
                  <a:pt x="4173245" y="57150"/>
                </a:moveTo>
                <a:lnTo>
                  <a:pt x="4135145" y="38100"/>
                </a:lnTo>
                <a:lnTo>
                  <a:pt x="4058945" y="0"/>
                </a:lnTo>
                <a:lnTo>
                  <a:pt x="4058945" y="38100"/>
                </a:lnTo>
                <a:lnTo>
                  <a:pt x="99961" y="38100"/>
                </a:lnTo>
                <a:lnTo>
                  <a:pt x="99961" y="76200"/>
                </a:lnTo>
                <a:lnTo>
                  <a:pt x="4058945" y="76200"/>
                </a:lnTo>
                <a:lnTo>
                  <a:pt x="4058945" y="114300"/>
                </a:lnTo>
                <a:lnTo>
                  <a:pt x="4135145" y="76200"/>
                </a:lnTo>
                <a:lnTo>
                  <a:pt x="4173245" y="5715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5457" y="1680269"/>
            <a:ext cx="1925320" cy="88184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ctr">
              <a:lnSpc>
                <a:spcPct val="102899"/>
              </a:lnSpc>
              <a:spcBef>
                <a:spcPts val="7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“hosts”</a:t>
            </a:r>
            <a:r>
              <a:rPr sz="1400" b="1" spc="19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400" b="1" spc="-3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have</a:t>
            </a:r>
            <a:r>
              <a:rPr sz="1400" b="1" spc="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one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</a:t>
            </a:r>
            <a:r>
              <a:rPr sz="1400" spc="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</a:t>
            </a:r>
            <a:r>
              <a:rPr sz="1400" spc="-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group</a:t>
            </a:r>
            <a:r>
              <a:rPr sz="1400" spc="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r>
              <a:rPr sz="14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4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inventory</a:t>
            </a:r>
            <a:r>
              <a:rPr sz="1400" spc="10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6581" y="1993496"/>
            <a:ext cx="243369" cy="24336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849" y="1969130"/>
            <a:ext cx="245745" cy="227329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435"/>
              </a:lnSpc>
            </a:pP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826" y="1955224"/>
            <a:ext cx="1041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hosts:</a:t>
            </a:r>
            <a:r>
              <a:rPr sz="1200" spc="3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7819" y="2145978"/>
            <a:ext cx="297243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000"/>
              </a:lnSpc>
              <a:spcBef>
                <a:spcPts val="114"/>
              </a:spcBef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sudo:</a:t>
            </a:r>
            <a:r>
              <a:rPr sz="1200" spc="3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Consolas"/>
                <a:cs typeface="Consolas"/>
              </a:rPr>
              <a:t>yes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Play</a:t>
            </a:r>
            <a:r>
              <a:rPr sz="1200" spc="3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1</a:t>
            </a:r>
            <a:r>
              <a:rPr sz="12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0690" indent="-170815">
              <a:lnSpc>
                <a:spcPts val="1420"/>
              </a:lnSpc>
              <a:buChar char="-"/>
              <a:tabLst>
                <a:tab pos="440690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-4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Execute</a:t>
            </a:r>
            <a:r>
              <a:rPr sz="1200" spc="-10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command</a:t>
            </a:r>
            <a:r>
              <a:rPr sz="1200" spc="-4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command:</a:t>
            </a:r>
            <a:r>
              <a:rPr sz="1200" spc="2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0690" indent="-170815">
              <a:lnSpc>
                <a:spcPts val="1430"/>
              </a:lnSpc>
              <a:spcBef>
                <a:spcPts val="60"/>
              </a:spcBef>
              <a:buChar char="-"/>
              <a:tabLst>
                <a:tab pos="440690" algn="l"/>
              </a:tabLst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name:</a:t>
            </a:r>
            <a:r>
              <a:rPr sz="1200" spc="3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Execute</a:t>
            </a:r>
            <a:r>
              <a:rPr sz="1200" spc="2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on</a:t>
            </a:r>
            <a:r>
              <a:rPr sz="1200" spc="3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0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script:</a:t>
            </a:r>
            <a:r>
              <a:rPr sz="1200" spc="2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Picture 21" descr="A white arrow in a circle&#10;&#10;AI-generated content may be incorrect.">
            <a:extLst>
              <a:ext uri="{FF2B5EF4-FFF2-40B4-BE49-F238E27FC236}">
                <a16:creationId xmlns:a16="http://schemas.microsoft.com/office/drawing/2014/main" id="{18BC5C69-D008-A16C-BAD5-FFE853D9C5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73318"/>
            <a:ext cx="2278351" cy="36488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1965" y="1143358"/>
            <a:ext cx="4055745" cy="5535930"/>
            <a:chOff x="1221965" y="1143358"/>
            <a:chExt cx="4055745" cy="5535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65" y="1143358"/>
              <a:ext cx="4055408" cy="5535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10400" y="4448175"/>
            <a:ext cx="2876550" cy="1314450"/>
            <a:chOff x="7010400" y="4448175"/>
            <a:chExt cx="2876550" cy="1314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0" y="4448175"/>
              <a:ext cx="2876550" cy="13144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33381" y="4470404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2579766" y="0"/>
                  </a:moveTo>
                  <a:lnTo>
                    <a:pt x="202204" y="0"/>
                  </a:lnTo>
                  <a:lnTo>
                    <a:pt x="155848" y="5341"/>
                  </a:lnTo>
                  <a:lnTo>
                    <a:pt x="113291" y="20554"/>
                  </a:lnTo>
                  <a:lnTo>
                    <a:pt x="75746" y="44425"/>
                  </a:lnTo>
                  <a:lnTo>
                    <a:pt x="44430" y="75738"/>
                  </a:lnTo>
                  <a:lnTo>
                    <a:pt x="20556" y="113278"/>
                  </a:lnTo>
                  <a:lnTo>
                    <a:pt x="5341" y="155830"/>
                  </a:lnTo>
                  <a:lnTo>
                    <a:pt x="0" y="202179"/>
                  </a:lnTo>
                  <a:lnTo>
                    <a:pt x="0" y="1011173"/>
                  </a:lnTo>
                  <a:lnTo>
                    <a:pt x="5341" y="1057531"/>
                  </a:lnTo>
                  <a:lnTo>
                    <a:pt x="20556" y="1100088"/>
                  </a:lnTo>
                  <a:lnTo>
                    <a:pt x="44430" y="1137630"/>
                  </a:lnTo>
                  <a:lnTo>
                    <a:pt x="75746" y="1168943"/>
                  </a:lnTo>
                  <a:lnTo>
                    <a:pt x="113291" y="1192813"/>
                  </a:lnTo>
                  <a:lnTo>
                    <a:pt x="155848" y="1208025"/>
                  </a:lnTo>
                  <a:lnTo>
                    <a:pt x="202204" y="1213366"/>
                  </a:lnTo>
                  <a:lnTo>
                    <a:pt x="2579766" y="1213366"/>
                  </a:lnTo>
                  <a:lnTo>
                    <a:pt x="2626110" y="1208025"/>
                  </a:lnTo>
                  <a:lnTo>
                    <a:pt x="2668659" y="1192813"/>
                  </a:lnTo>
                  <a:lnTo>
                    <a:pt x="2706198" y="1168943"/>
                  </a:lnTo>
                  <a:lnTo>
                    <a:pt x="2737512" y="1137630"/>
                  </a:lnTo>
                  <a:lnTo>
                    <a:pt x="2761383" y="1100088"/>
                  </a:lnTo>
                  <a:lnTo>
                    <a:pt x="2776598" y="1057531"/>
                  </a:lnTo>
                  <a:lnTo>
                    <a:pt x="2781940" y="1011173"/>
                  </a:lnTo>
                  <a:lnTo>
                    <a:pt x="2781940" y="202179"/>
                  </a:lnTo>
                  <a:lnTo>
                    <a:pt x="2776598" y="155830"/>
                  </a:lnTo>
                  <a:lnTo>
                    <a:pt x="2761383" y="113278"/>
                  </a:lnTo>
                  <a:lnTo>
                    <a:pt x="2737512" y="75738"/>
                  </a:lnTo>
                  <a:lnTo>
                    <a:pt x="2706198" y="44425"/>
                  </a:lnTo>
                  <a:lnTo>
                    <a:pt x="2668659" y="20554"/>
                  </a:lnTo>
                  <a:lnTo>
                    <a:pt x="2626110" y="5341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33381" y="4470404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0" y="202179"/>
                  </a:moveTo>
                  <a:lnTo>
                    <a:pt x="5341" y="155830"/>
                  </a:lnTo>
                  <a:lnTo>
                    <a:pt x="20556" y="113278"/>
                  </a:lnTo>
                  <a:lnTo>
                    <a:pt x="44430" y="75738"/>
                  </a:lnTo>
                  <a:lnTo>
                    <a:pt x="75746" y="44425"/>
                  </a:lnTo>
                  <a:lnTo>
                    <a:pt x="113291" y="20554"/>
                  </a:lnTo>
                  <a:lnTo>
                    <a:pt x="155848" y="5341"/>
                  </a:lnTo>
                  <a:lnTo>
                    <a:pt x="202204" y="0"/>
                  </a:lnTo>
                  <a:lnTo>
                    <a:pt x="2579766" y="0"/>
                  </a:lnTo>
                  <a:lnTo>
                    <a:pt x="2626110" y="5341"/>
                  </a:lnTo>
                  <a:lnTo>
                    <a:pt x="2668659" y="20554"/>
                  </a:lnTo>
                  <a:lnTo>
                    <a:pt x="2706198" y="44425"/>
                  </a:lnTo>
                  <a:lnTo>
                    <a:pt x="2737512" y="75738"/>
                  </a:lnTo>
                  <a:lnTo>
                    <a:pt x="2761383" y="113278"/>
                  </a:lnTo>
                  <a:lnTo>
                    <a:pt x="2776598" y="155830"/>
                  </a:lnTo>
                  <a:lnTo>
                    <a:pt x="2781940" y="202179"/>
                  </a:lnTo>
                  <a:lnTo>
                    <a:pt x="2781940" y="1011173"/>
                  </a:lnTo>
                  <a:lnTo>
                    <a:pt x="2776598" y="1057531"/>
                  </a:lnTo>
                  <a:lnTo>
                    <a:pt x="2761383" y="1100088"/>
                  </a:lnTo>
                  <a:lnTo>
                    <a:pt x="2737512" y="1137630"/>
                  </a:lnTo>
                  <a:lnTo>
                    <a:pt x="2706198" y="1168943"/>
                  </a:lnTo>
                  <a:lnTo>
                    <a:pt x="2668659" y="1192813"/>
                  </a:lnTo>
                  <a:lnTo>
                    <a:pt x="2626110" y="1208025"/>
                  </a:lnTo>
                  <a:lnTo>
                    <a:pt x="2579766" y="1213366"/>
                  </a:lnTo>
                  <a:lnTo>
                    <a:pt x="202204" y="1213366"/>
                  </a:lnTo>
                  <a:lnTo>
                    <a:pt x="155848" y="1208025"/>
                  </a:lnTo>
                  <a:lnTo>
                    <a:pt x="113291" y="1192813"/>
                  </a:lnTo>
                  <a:lnTo>
                    <a:pt x="75746" y="1168943"/>
                  </a:lnTo>
                  <a:lnTo>
                    <a:pt x="44430" y="1137630"/>
                  </a:lnTo>
                  <a:lnTo>
                    <a:pt x="20556" y="1100088"/>
                  </a:lnTo>
                  <a:lnTo>
                    <a:pt x="5341" y="1057531"/>
                  </a:lnTo>
                  <a:lnTo>
                    <a:pt x="0" y="1011173"/>
                  </a:lnTo>
                  <a:lnTo>
                    <a:pt x="0" y="20217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48632" y="4805615"/>
            <a:ext cx="1989455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3225" marR="5080" indent="-391160">
              <a:lnSpc>
                <a:spcPct val="1050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So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lang="en-US" sz="1400" b="1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list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dictionaries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65" y="1457309"/>
              <a:ext cx="2876550" cy="13144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6582" y="1993496"/>
              <a:ext cx="243369" cy="24336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9805" y="2952750"/>
            <a:ext cx="4237990" cy="2248535"/>
            <a:chOff x="5639805" y="2952750"/>
            <a:chExt cx="4237990" cy="2248535"/>
          </a:xfrm>
        </p:grpSpPr>
        <p:sp>
          <p:nvSpPr>
            <p:cNvPr id="16" name="object 16"/>
            <p:cNvSpPr/>
            <p:nvPr/>
          </p:nvSpPr>
          <p:spPr>
            <a:xfrm>
              <a:off x="5639803" y="3038347"/>
              <a:ext cx="1386205" cy="2002789"/>
            </a:xfrm>
            <a:custGeom>
              <a:avLst/>
              <a:gdLst/>
              <a:ahLst/>
              <a:cxnLst/>
              <a:rect l="l" t="t" r="r" b="b"/>
              <a:pathLst>
                <a:path w="1386204" h="2002789">
                  <a:moveTo>
                    <a:pt x="775589" y="971550"/>
                  </a:moveTo>
                  <a:lnTo>
                    <a:pt x="406781" y="971550"/>
                  </a:lnTo>
                  <a:lnTo>
                    <a:pt x="406781" y="76200"/>
                  </a:lnTo>
                  <a:lnTo>
                    <a:pt x="406781" y="57150"/>
                  </a:lnTo>
                  <a:lnTo>
                    <a:pt x="406781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368681" y="76200"/>
                  </a:lnTo>
                  <a:lnTo>
                    <a:pt x="368681" y="1926094"/>
                  </a:lnTo>
                  <a:lnTo>
                    <a:pt x="114300" y="1926094"/>
                  </a:lnTo>
                  <a:lnTo>
                    <a:pt x="114300" y="1887994"/>
                  </a:lnTo>
                  <a:lnTo>
                    <a:pt x="0" y="1945144"/>
                  </a:lnTo>
                  <a:lnTo>
                    <a:pt x="114300" y="2002294"/>
                  </a:lnTo>
                  <a:lnTo>
                    <a:pt x="114300" y="1964194"/>
                  </a:lnTo>
                  <a:lnTo>
                    <a:pt x="406781" y="1964194"/>
                  </a:lnTo>
                  <a:lnTo>
                    <a:pt x="406781" y="1945144"/>
                  </a:lnTo>
                  <a:lnTo>
                    <a:pt x="406781" y="1926094"/>
                  </a:lnTo>
                  <a:lnTo>
                    <a:pt x="406781" y="1009650"/>
                  </a:lnTo>
                  <a:lnTo>
                    <a:pt x="775589" y="1009650"/>
                  </a:lnTo>
                  <a:lnTo>
                    <a:pt x="775589" y="971550"/>
                  </a:lnTo>
                  <a:close/>
                </a:path>
                <a:path w="1386204" h="2002789">
                  <a:moveTo>
                    <a:pt x="1385836" y="1891030"/>
                  </a:moveTo>
                  <a:lnTo>
                    <a:pt x="1347736" y="1871980"/>
                  </a:lnTo>
                  <a:lnTo>
                    <a:pt x="1271536" y="1833880"/>
                  </a:lnTo>
                  <a:lnTo>
                    <a:pt x="1271536" y="1871980"/>
                  </a:lnTo>
                  <a:lnTo>
                    <a:pt x="775474" y="1871980"/>
                  </a:lnTo>
                  <a:lnTo>
                    <a:pt x="775474" y="1910080"/>
                  </a:lnTo>
                  <a:lnTo>
                    <a:pt x="1271536" y="1910080"/>
                  </a:lnTo>
                  <a:lnTo>
                    <a:pt x="1271536" y="1948180"/>
                  </a:lnTo>
                  <a:lnTo>
                    <a:pt x="1347736" y="1910080"/>
                  </a:lnTo>
                  <a:lnTo>
                    <a:pt x="1385836" y="189103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5350" y="4957789"/>
              <a:ext cx="243369" cy="2433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415" y="2952750"/>
              <a:ext cx="2867025" cy="13144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25639" y="297496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2579766" y="0"/>
                  </a:moveTo>
                  <a:lnTo>
                    <a:pt x="202173" y="0"/>
                  </a:lnTo>
                  <a:lnTo>
                    <a:pt x="155829" y="5342"/>
                  </a:lnTo>
                  <a:lnTo>
                    <a:pt x="113280" y="20559"/>
                  </a:lnTo>
                  <a:lnTo>
                    <a:pt x="75741" y="44439"/>
                  </a:lnTo>
                  <a:lnTo>
                    <a:pt x="44427" y="75769"/>
                  </a:lnTo>
                  <a:lnTo>
                    <a:pt x="20556" y="113335"/>
                  </a:lnTo>
                  <a:lnTo>
                    <a:pt x="5341" y="155925"/>
                  </a:lnTo>
                  <a:lnTo>
                    <a:pt x="0" y="202326"/>
                  </a:lnTo>
                  <a:lnTo>
                    <a:pt x="0" y="1011183"/>
                  </a:lnTo>
                  <a:lnTo>
                    <a:pt x="5341" y="1057577"/>
                  </a:lnTo>
                  <a:lnTo>
                    <a:pt x="20556" y="1100162"/>
                  </a:lnTo>
                  <a:lnTo>
                    <a:pt x="44427" y="1137726"/>
                  </a:lnTo>
                  <a:lnTo>
                    <a:pt x="75741" y="1169054"/>
                  </a:lnTo>
                  <a:lnTo>
                    <a:pt x="113280" y="1192934"/>
                  </a:lnTo>
                  <a:lnTo>
                    <a:pt x="155829" y="1208151"/>
                  </a:lnTo>
                  <a:lnTo>
                    <a:pt x="202173" y="1213494"/>
                  </a:lnTo>
                  <a:lnTo>
                    <a:pt x="2579766" y="1213494"/>
                  </a:lnTo>
                  <a:lnTo>
                    <a:pt x="2626110" y="1208151"/>
                  </a:lnTo>
                  <a:lnTo>
                    <a:pt x="2668659" y="1192934"/>
                  </a:lnTo>
                  <a:lnTo>
                    <a:pt x="2706198" y="1169054"/>
                  </a:lnTo>
                  <a:lnTo>
                    <a:pt x="2737512" y="1137726"/>
                  </a:lnTo>
                  <a:lnTo>
                    <a:pt x="2761383" y="1100162"/>
                  </a:lnTo>
                  <a:lnTo>
                    <a:pt x="2776598" y="1057577"/>
                  </a:lnTo>
                  <a:lnTo>
                    <a:pt x="2781940" y="1011183"/>
                  </a:lnTo>
                  <a:lnTo>
                    <a:pt x="2781940" y="202326"/>
                  </a:lnTo>
                  <a:lnTo>
                    <a:pt x="2776598" y="155925"/>
                  </a:lnTo>
                  <a:lnTo>
                    <a:pt x="2761383" y="113335"/>
                  </a:lnTo>
                  <a:lnTo>
                    <a:pt x="2737512" y="75769"/>
                  </a:lnTo>
                  <a:lnTo>
                    <a:pt x="2706198" y="44439"/>
                  </a:lnTo>
                  <a:lnTo>
                    <a:pt x="2668659" y="20559"/>
                  </a:lnTo>
                  <a:lnTo>
                    <a:pt x="2626110" y="5342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5639" y="297496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0" y="202326"/>
                  </a:moveTo>
                  <a:lnTo>
                    <a:pt x="5341" y="155925"/>
                  </a:lnTo>
                  <a:lnTo>
                    <a:pt x="20556" y="113335"/>
                  </a:lnTo>
                  <a:lnTo>
                    <a:pt x="44427" y="75769"/>
                  </a:lnTo>
                  <a:lnTo>
                    <a:pt x="75741" y="44439"/>
                  </a:lnTo>
                  <a:lnTo>
                    <a:pt x="113280" y="20559"/>
                  </a:lnTo>
                  <a:lnTo>
                    <a:pt x="155829" y="5342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42"/>
                  </a:lnTo>
                  <a:lnTo>
                    <a:pt x="2668659" y="20559"/>
                  </a:lnTo>
                  <a:lnTo>
                    <a:pt x="2706198" y="44439"/>
                  </a:lnTo>
                  <a:lnTo>
                    <a:pt x="2737512" y="75769"/>
                  </a:lnTo>
                  <a:lnTo>
                    <a:pt x="2761383" y="113335"/>
                  </a:lnTo>
                  <a:lnTo>
                    <a:pt x="2776598" y="155925"/>
                  </a:lnTo>
                  <a:lnTo>
                    <a:pt x="2781940" y="202326"/>
                  </a:lnTo>
                  <a:lnTo>
                    <a:pt x="2781940" y="1011183"/>
                  </a:lnTo>
                  <a:lnTo>
                    <a:pt x="2776598" y="1057577"/>
                  </a:lnTo>
                  <a:lnTo>
                    <a:pt x="2761383" y="1100162"/>
                  </a:lnTo>
                  <a:lnTo>
                    <a:pt x="2737512" y="1137726"/>
                  </a:lnTo>
                  <a:lnTo>
                    <a:pt x="2706198" y="1169054"/>
                  </a:lnTo>
                  <a:lnTo>
                    <a:pt x="2668659" y="1192934"/>
                  </a:lnTo>
                  <a:lnTo>
                    <a:pt x="2626110" y="1208151"/>
                  </a:lnTo>
                  <a:lnTo>
                    <a:pt x="2579766" y="1213494"/>
                  </a:lnTo>
                  <a:lnTo>
                    <a:pt x="202173" y="1213494"/>
                  </a:lnTo>
                  <a:lnTo>
                    <a:pt x="155829" y="1208151"/>
                  </a:lnTo>
                  <a:lnTo>
                    <a:pt x="113280" y="1192934"/>
                  </a:lnTo>
                  <a:lnTo>
                    <a:pt x="75741" y="1169054"/>
                  </a:lnTo>
                  <a:lnTo>
                    <a:pt x="44427" y="1137726"/>
                  </a:lnTo>
                  <a:lnTo>
                    <a:pt x="20556" y="1100162"/>
                  </a:lnTo>
                  <a:lnTo>
                    <a:pt x="5341" y="1057577"/>
                  </a:lnTo>
                  <a:lnTo>
                    <a:pt x="0" y="1011183"/>
                  </a:lnTo>
                  <a:lnTo>
                    <a:pt x="0" y="20232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5051" y="3051871"/>
            <a:ext cx="2338705" cy="1131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Each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like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dictionary</a:t>
            </a:r>
            <a:endParaRPr lang="en-US" sz="1400" dirty="0">
              <a:latin typeface="Lucida Grande" panose="020B0600040502020204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name,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endParaRPr lang="en-US" sz="1400" dirty="0">
              <a:solidFill>
                <a:srgbClr val="585858"/>
              </a:solidFill>
              <a:latin typeface="Lucida Grande" panose="020B0600040502020204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hosts,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tasks.</a:t>
            </a:r>
            <a:endParaRPr sz="1400" dirty="0">
              <a:latin typeface="Lucida Grande" panose="020B0600040502020204"/>
              <a:cs typeface="Calibri"/>
            </a:endParaRPr>
          </a:p>
          <a:p>
            <a:pPr marL="279400" algn="ctr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Order doesn’t matter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96228" y="3431390"/>
            <a:ext cx="1026794" cy="1519555"/>
            <a:chOff x="6396228" y="3431390"/>
            <a:chExt cx="1026794" cy="151955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9320" y="3431390"/>
              <a:ext cx="243369" cy="2433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15278" y="4010024"/>
              <a:ext cx="0" cy="940435"/>
            </a:xfrm>
            <a:custGeom>
              <a:avLst/>
              <a:gdLst/>
              <a:ahLst/>
              <a:cxnLst/>
              <a:rect l="l" t="t" r="r" b="b"/>
              <a:pathLst>
                <a:path h="940435">
                  <a:moveTo>
                    <a:pt x="0" y="0"/>
                  </a:moveTo>
                  <a:lnTo>
                    <a:pt x="0" y="940307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45457" y="1680269"/>
            <a:ext cx="1925320" cy="65992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“hosts” can have one host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group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27542" y="1954411"/>
          <a:ext cx="4798695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4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75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430"/>
                        </a:lnSpc>
                        <a:spcBef>
                          <a:spcPts val="65"/>
                        </a:spcBef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3265" y="1457309"/>
            <a:ext cx="2876550" cy="1314450"/>
            <a:chOff x="6953265" y="1457309"/>
            <a:chExt cx="2876550" cy="1314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65" y="1457309"/>
              <a:ext cx="2876550" cy="1314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2579735" y="0"/>
                  </a:moveTo>
                  <a:lnTo>
                    <a:pt x="202295" y="0"/>
                  </a:lnTo>
                  <a:lnTo>
                    <a:pt x="155896" y="5341"/>
                  </a:lnTo>
                  <a:lnTo>
                    <a:pt x="113311" y="20556"/>
                  </a:lnTo>
                  <a:lnTo>
                    <a:pt x="75751" y="44427"/>
                  </a:lnTo>
                  <a:lnTo>
                    <a:pt x="44427" y="75741"/>
                  </a:lnTo>
                  <a:lnTo>
                    <a:pt x="20553" y="113280"/>
                  </a:lnTo>
                  <a:lnTo>
                    <a:pt x="5340" y="155829"/>
                  </a:lnTo>
                  <a:lnTo>
                    <a:pt x="0" y="202173"/>
                  </a:lnTo>
                  <a:lnTo>
                    <a:pt x="0" y="1011173"/>
                  </a:lnTo>
                  <a:lnTo>
                    <a:pt x="5340" y="1057563"/>
                  </a:lnTo>
                  <a:lnTo>
                    <a:pt x="20553" y="1100145"/>
                  </a:lnTo>
                  <a:lnTo>
                    <a:pt x="44427" y="1137705"/>
                  </a:lnTo>
                  <a:lnTo>
                    <a:pt x="75751" y="1169032"/>
                  </a:lnTo>
                  <a:lnTo>
                    <a:pt x="113311" y="1192910"/>
                  </a:lnTo>
                  <a:lnTo>
                    <a:pt x="155896" y="1208127"/>
                  </a:lnTo>
                  <a:lnTo>
                    <a:pt x="202295" y="1213469"/>
                  </a:lnTo>
                  <a:lnTo>
                    <a:pt x="2579735" y="1213469"/>
                  </a:lnTo>
                  <a:lnTo>
                    <a:pt x="2626136" y="1208127"/>
                  </a:lnTo>
                  <a:lnTo>
                    <a:pt x="2668726" y="1192910"/>
                  </a:lnTo>
                  <a:lnTo>
                    <a:pt x="2706292" y="1169032"/>
                  </a:lnTo>
                  <a:lnTo>
                    <a:pt x="2737622" y="1137705"/>
                  </a:lnTo>
                  <a:lnTo>
                    <a:pt x="2761502" y="1100145"/>
                  </a:lnTo>
                  <a:lnTo>
                    <a:pt x="2776719" y="1057563"/>
                  </a:lnTo>
                  <a:lnTo>
                    <a:pt x="2782061" y="1011173"/>
                  </a:lnTo>
                  <a:lnTo>
                    <a:pt x="2782061" y="202173"/>
                  </a:lnTo>
                  <a:lnTo>
                    <a:pt x="2776719" y="155829"/>
                  </a:lnTo>
                  <a:lnTo>
                    <a:pt x="2761502" y="113280"/>
                  </a:lnTo>
                  <a:lnTo>
                    <a:pt x="2737622" y="75741"/>
                  </a:lnTo>
                  <a:lnTo>
                    <a:pt x="2706292" y="44427"/>
                  </a:lnTo>
                  <a:lnTo>
                    <a:pt x="2668726" y="20556"/>
                  </a:lnTo>
                  <a:lnTo>
                    <a:pt x="2626136" y="5341"/>
                  </a:lnTo>
                  <a:lnTo>
                    <a:pt x="257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8886" y="1479682"/>
              <a:ext cx="2782570" cy="1213485"/>
            </a:xfrm>
            <a:custGeom>
              <a:avLst/>
              <a:gdLst/>
              <a:ahLst/>
              <a:cxnLst/>
              <a:rect l="l" t="t" r="r" b="b"/>
              <a:pathLst>
                <a:path w="2782570" h="1213485">
                  <a:moveTo>
                    <a:pt x="0" y="202173"/>
                  </a:moveTo>
                  <a:lnTo>
                    <a:pt x="5340" y="155829"/>
                  </a:lnTo>
                  <a:lnTo>
                    <a:pt x="20553" y="113280"/>
                  </a:lnTo>
                  <a:lnTo>
                    <a:pt x="44427" y="75741"/>
                  </a:lnTo>
                  <a:lnTo>
                    <a:pt x="75751" y="44427"/>
                  </a:lnTo>
                  <a:lnTo>
                    <a:pt x="113311" y="20556"/>
                  </a:lnTo>
                  <a:lnTo>
                    <a:pt x="155896" y="5341"/>
                  </a:lnTo>
                  <a:lnTo>
                    <a:pt x="202295" y="0"/>
                  </a:lnTo>
                  <a:lnTo>
                    <a:pt x="2579735" y="0"/>
                  </a:lnTo>
                  <a:lnTo>
                    <a:pt x="2626136" y="5341"/>
                  </a:lnTo>
                  <a:lnTo>
                    <a:pt x="2668726" y="20556"/>
                  </a:lnTo>
                  <a:lnTo>
                    <a:pt x="2706292" y="44427"/>
                  </a:lnTo>
                  <a:lnTo>
                    <a:pt x="2737622" y="75741"/>
                  </a:lnTo>
                  <a:lnTo>
                    <a:pt x="2761502" y="113280"/>
                  </a:lnTo>
                  <a:lnTo>
                    <a:pt x="2776719" y="155829"/>
                  </a:lnTo>
                  <a:lnTo>
                    <a:pt x="2782061" y="202173"/>
                  </a:lnTo>
                  <a:lnTo>
                    <a:pt x="2782061" y="1011173"/>
                  </a:lnTo>
                  <a:lnTo>
                    <a:pt x="2776719" y="1057563"/>
                  </a:lnTo>
                  <a:lnTo>
                    <a:pt x="2761502" y="1100145"/>
                  </a:lnTo>
                  <a:lnTo>
                    <a:pt x="2737622" y="1137705"/>
                  </a:lnTo>
                  <a:lnTo>
                    <a:pt x="2706292" y="1169032"/>
                  </a:lnTo>
                  <a:lnTo>
                    <a:pt x="2668726" y="1192910"/>
                  </a:lnTo>
                  <a:lnTo>
                    <a:pt x="2626136" y="1208127"/>
                  </a:lnTo>
                  <a:lnTo>
                    <a:pt x="2579735" y="1213469"/>
                  </a:lnTo>
                  <a:lnTo>
                    <a:pt x="202295" y="1213469"/>
                  </a:lnTo>
                  <a:lnTo>
                    <a:pt x="155896" y="1208127"/>
                  </a:lnTo>
                  <a:lnTo>
                    <a:pt x="113311" y="1192910"/>
                  </a:lnTo>
                  <a:lnTo>
                    <a:pt x="75751" y="1169032"/>
                  </a:lnTo>
                  <a:lnTo>
                    <a:pt x="44427" y="1137705"/>
                  </a:lnTo>
                  <a:lnTo>
                    <a:pt x="20553" y="1100145"/>
                  </a:lnTo>
                  <a:lnTo>
                    <a:pt x="5340" y="1057563"/>
                  </a:lnTo>
                  <a:lnTo>
                    <a:pt x="0" y="1011173"/>
                  </a:lnTo>
                  <a:lnTo>
                    <a:pt x="0" y="20217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21965" y="1143358"/>
            <a:ext cx="5817870" cy="5535930"/>
            <a:chOff x="1221965" y="1143358"/>
            <a:chExt cx="5817870" cy="55359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65" y="1143358"/>
              <a:ext cx="4055408" cy="55356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7731" y="1502041"/>
              <a:ext cx="3011170" cy="4638040"/>
            </a:xfrm>
            <a:custGeom>
              <a:avLst/>
              <a:gdLst/>
              <a:ahLst/>
              <a:cxnLst/>
              <a:rect l="l" t="t" r="r" b="b"/>
              <a:pathLst>
                <a:path w="3011170" h="4638040">
                  <a:moveTo>
                    <a:pt x="3011170" y="793927"/>
                  </a:moveTo>
                  <a:lnTo>
                    <a:pt x="2454021" y="793927"/>
                  </a:lnTo>
                  <a:lnTo>
                    <a:pt x="2454021" y="0"/>
                  </a:lnTo>
                  <a:lnTo>
                    <a:pt x="0" y="0"/>
                  </a:lnTo>
                  <a:lnTo>
                    <a:pt x="0" y="3843528"/>
                  </a:lnTo>
                  <a:lnTo>
                    <a:pt x="35674" y="3843528"/>
                  </a:lnTo>
                  <a:lnTo>
                    <a:pt x="35674" y="4637456"/>
                  </a:lnTo>
                  <a:lnTo>
                    <a:pt x="3011170" y="4637456"/>
                  </a:lnTo>
                  <a:lnTo>
                    <a:pt x="3011170" y="793927"/>
                  </a:lnTo>
                  <a:close/>
                </a:path>
              </a:pathLst>
            </a:custGeom>
            <a:solidFill>
              <a:srgbClr val="86C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9959" y="2138811"/>
              <a:ext cx="929640" cy="114300"/>
            </a:xfrm>
            <a:custGeom>
              <a:avLst/>
              <a:gdLst/>
              <a:ahLst/>
              <a:cxnLst/>
              <a:rect l="l" t="t" r="r" b="b"/>
              <a:pathLst>
                <a:path w="929640" h="114300">
                  <a:moveTo>
                    <a:pt x="815340" y="0"/>
                  </a:moveTo>
                  <a:lnTo>
                    <a:pt x="815340" y="114300"/>
                  </a:lnTo>
                  <a:lnTo>
                    <a:pt x="891540" y="76200"/>
                  </a:lnTo>
                  <a:lnTo>
                    <a:pt x="834390" y="76200"/>
                  </a:lnTo>
                  <a:lnTo>
                    <a:pt x="834390" y="38100"/>
                  </a:lnTo>
                  <a:lnTo>
                    <a:pt x="891540" y="38100"/>
                  </a:lnTo>
                  <a:lnTo>
                    <a:pt x="815340" y="0"/>
                  </a:lnTo>
                  <a:close/>
                </a:path>
                <a:path w="929640" h="114300">
                  <a:moveTo>
                    <a:pt x="81534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15340" y="76200"/>
                  </a:lnTo>
                  <a:lnTo>
                    <a:pt x="815340" y="38100"/>
                  </a:lnTo>
                  <a:close/>
                </a:path>
                <a:path w="929640" h="114300">
                  <a:moveTo>
                    <a:pt x="891540" y="38100"/>
                  </a:moveTo>
                  <a:lnTo>
                    <a:pt x="834390" y="38100"/>
                  </a:lnTo>
                  <a:lnTo>
                    <a:pt x="834390" y="76200"/>
                  </a:lnTo>
                  <a:lnTo>
                    <a:pt x="891540" y="76200"/>
                  </a:lnTo>
                  <a:lnTo>
                    <a:pt x="929640" y="57150"/>
                  </a:lnTo>
                  <a:lnTo>
                    <a:pt x="891540" y="3810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3554" y="2564913"/>
              <a:ext cx="245745" cy="570230"/>
            </a:xfrm>
            <a:custGeom>
              <a:avLst/>
              <a:gdLst/>
              <a:ahLst/>
              <a:cxnLst/>
              <a:rect l="l" t="t" r="r" b="b"/>
              <a:pathLst>
                <a:path w="245744" h="570230">
                  <a:moveTo>
                    <a:pt x="0" y="569954"/>
                  </a:moveTo>
                  <a:lnTo>
                    <a:pt x="245470" y="569954"/>
                  </a:lnTo>
                  <a:lnTo>
                    <a:pt x="245470" y="342259"/>
                  </a:lnTo>
                  <a:lnTo>
                    <a:pt x="0" y="342259"/>
                  </a:lnTo>
                  <a:lnTo>
                    <a:pt x="0" y="569954"/>
                  </a:lnTo>
                  <a:close/>
                </a:path>
                <a:path w="245744" h="570230">
                  <a:moveTo>
                    <a:pt x="0" y="227694"/>
                  </a:moveTo>
                  <a:lnTo>
                    <a:pt x="245470" y="227694"/>
                  </a:lnTo>
                  <a:lnTo>
                    <a:pt x="245470" y="0"/>
                  </a:lnTo>
                  <a:lnTo>
                    <a:pt x="0" y="0"/>
                  </a:lnTo>
                  <a:lnTo>
                    <a:pt x="0" y="227694"/>
                  </a:lnTo>
                  <a:close/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9050" y="2677271"/>
              <a:ext cx="4107815" cy="449580"/>
            </a:xfrm>
            <a:custGeom>
              <a:avLst/>
              <a:gdLst/>
              <a:ahLst/>
              <a:cxnLst/>
              <a:rect l="l" t="t" r="r" b="b"/>
              <a:pathLst>
                <a:path w="4107815" h="449580">
                  <a:moveTo>
                    <a:pt x="114300" y="335036"/>
                  </a:moveTo>
                  <a:lnTo>
                    <a:pt x="0" y="392186"/>
                  </a:lnTo>
                  <a:lnTo>
                    <a:pt x="114300" y="449336"/>
                  </a:lnTo>
                  <a:lnTo>
                    <a:pt x="114300" y="411236"/>
                  </a:lnTo>
                  <a:lnTo>
                    <a:pt x="95250" y="411236"/>
                  </a:lnTo>
                  <a:lnTo>
                    <a:pt x="95250" y="373136"/>
                  </a:lnTo>
                  <a:lnTo>
                    <a:pt x="114300" y="373136"/>
                  </a:lnTo>
                  <a:lnTo>
                    <a:pt x="114300" y="335036"/>
                  </a:lnTo>
                  <a:close/>
                </a:path>
                <a:path w="4107815" h="449580">
                  <a:moveTo>
                    <a:pt x="114300" y="373136"/>
                  </a:moveTo>
                  <a:lnTo>
                    <a:pt x="95250" y="373136"/>
                  </a:lnTo>
                  <a:lnTo>
                    <a:pt x="95250" y="411236"/>
                  </a:lnTo>
                  <a:lnTo>
                    <a:pt x="114300" y="411236"/>
                  </a:lnTo>
                  <a:lnTo>
                    <a:pt x="114300" y="373136"/>
                  </a:lnTo>
                  <a:close/>
                </a:path>
                <a:path w="4107815" h="449580">
                  <a:moveTo>
                    <a:pt x="2034668" y="373136"/>
                  </a:moveTo>
                  <a:lnTo>
                    <a:pt x="114300" y="373136"/>
                  </a:lnTo>
                  <a:lnTo>
                    <a:pt x="114300" y="411236"/>
                  </a:lnTo>
                  <a:lnTo>
                    <a:pt x="2072768" y="411236"/>
                  </a:lnTo>
                  <a:lnTo>
                    <a:pt x="2072768" y="392186"/>
                  </a:lnTo>
                  <a:lnTo>
                    <a:pt x="2034668" y="392186"/>
                  </a:lnTo>
                  <a:lnTo>
                    <a:pt x="2034668" y="373136"/>
                  </a:lnTo>
                  <a:close/>
                </a:path>
                <a:path w="4107815" h="449580">
                  <a:moveTo>
                    <a:pt x="2034668" y="57150"/>
                  </a:moveTo>
                  <a:lnTo>
                    <a:pt x="2034668" y="392186"/>
                  </a:lnTo>
                  <a:lnTo>
                    <a:pt x="2053718" y="373136"/>
                  </a:lnTo>
                  <a:lnTo>
                    <a:pt x="2072768" y="373136"/>
                  </a:lnTo>
                  <a:lnTo>
                    <a:pt x="2072768" y="243596"/>
                  </a:lnTo>
                  <a:lnTo>
                    <a:pt x="2053718" y="243596"/>
                  </a:lnTo>
                  <a:lnTo>
                    <a:pt x="2072768" y="224546"/>
                  </a:lnTo>
                  <a:lnTo>
                    <a:pt x="2053718" y="205496"/>
                  </a:lnTo>
                  <a:lnTo>
                    <a:pt x="2072768" y="205496"/>
                  </a:lnTo>
                  <a:lnTo>
                    <a:pt x="2072768" y="76200"/>
                  </a:lnTo>
                  <a:lnTo>
                    <a:pt x="2053718" y="76200"/>
                  </a:lnTo>
                  <a:lnTo>
                    <a:pt x="2034668" y="57150"/>
                  </a:lnTo>
                  <a:close/>
                </a:path>
                <a:path w="4107815" h="449580">
                  <a:moveTo>
                    <a:pt x="2072768" y="373136"/>
                  </a:moveTo>
                  <a:lnTo>
                    <a:pt x="2053718" y="373136"/>
                  </a:lnTo>
                  <a:lnTo>
                    <a:pt x="2034668" y="392186"/>
                  </a:lnTo>
                  <a:lnTo>
                    <a:pt x="2072768" y="392186"/>
                  </a:lnTo>
                  <a:lnTo>
                    <a:pt x="2072768" y="373136"/>
                  </a:lnTo>
                  <a:close/>
                </a:path>
                <a:path w="4107815" h="449580">
                  <a:moveTo>
                    <a:pt x="2072768" y="224546"/>
                  </a:moveTo>
                  <a:lnTo>
                    <a:pt x="2053718" y="243596"/>
                  </a:lnTo>
                  <a:lnTo>
                    <a:pt x="2072768" y="243596"/>
                  </a:lnTo>
                  <a:lnTo>
                    <a:pt x="2072768" y="224546"/>
                  </a:lnTo>
                  <a:close/>
                </a:path>
                <a:path w="4107815" h="449580">
                  <a:moveTo>
                    <a:pt x="4107308" y="205496"/>
                  </a:moveTo>
                  <a:lnTo>
                    <a:pt x="2072768" y="205496"/>
                  </a:lnTo>
                  <a:lnTo>
                    <a:pt x="2072768" y="243596"/>
                  </a:lnTo>
                  <a:lnTo>
                    <a:pt x="4107308" y="243596"/>
                  </a:lnTo>
                  <a:lnTo>
                    <a:pt x="4107308" y="205496"/>
                  </a:lnTo>
                  <a:close/>
                </a:path>
                <a:path w="4107815" h="449580">
                  <a:moveTo>
                    <a:pt x="2072768" y="205496"/>
                  </a:moveTo>
                  <a:lnTo>
                    <a:pt x="2053718" y="205496"/>
                  </a:lnTo>
                  <a:lnTo>
                    <a:pt x="2072768" y="224546"/>
                  </a:lnTo>
                  <a:lnTo>
                    <a:pt x="2072768" y="205496"/>
                  </a:lnTo>
                  <a:close/>
                </a:path>
                <a:path w="4107815" h="44958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107815" h="44958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107815" h="449580">
                  <a:moveTo>
                    <a:pt x="2072768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34668" y="76200"/>
                  </a:lnTo>
                  <a:lnTo>
                    <a:pt x="2034668" y="57150"/>
                  </a:lnTo>
                  <a:lnTo>
                    <a:pt x="2072768" y="57150"/>
                  </a:lnTo>
                  <a:lnTo>
                    <a:pt x="2072768" y="38100"/>
                  </a:lnTo>
                  <a:close/>
                </a:path>
                <a:path w="4107815" h="449580">
                  <a:moveTo>
                    <a:pt x="2072768" y="57150"/>
                  </a:moveTo>
                  <a:lnTo>
                    <a:pt x="2034668" y="57150"/>
                  </a:lnTo>
                  <a:lnTo>
                    <a:pt x="2053718" y="76200"/>
                  </a:lnTo>
                  <a:lnTo>
                    <a:pt x="2072768" y="76200"/>
                  </a:lnTo>
                  <a:lnTo>
                    <a:pt x="2072768" y="5715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358" y="2184013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h="733425">
                  <a:moveTo>
                    <a:pt x="0" y="0"/>
                  </a:moveTo>
                  <a:lnTo>
                    <a:pt x="0" y="733043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21250" y="1746246"/>
            <a:ext cx="2410321" cy="671722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5000"/>
              </a:lnSpc>
              <a:spcBef>
                <a:spcPts val="3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Similarly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nothing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but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lists</a:t>
            </a:r>
            <a:endParaRPr sz="14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Denoted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[-]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10415" y="4448175"/>
            <a:ext cx="2867025" cy="1304925"/>
            <a:chOff x="7010415" y="4448175"/>
            <a:chExt cx="2867025" cy="130492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415" y="4448175"/>
              <a:ext cx="2867022" cy="1304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25640" y="4465950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2579766" y="0"/>
                  </a:moveTo>
                  <a:lnTo>
                    <a:pt x="202173" y="0"/>
                  </a:lnTo>
                  <a:lnTo>
                    <a:pt x="155829" y="5334"/>
                  </a:lnTo>
                  <a:lnTo>
                    <a:pt x="113280" y="20534"/>
                  </a:lnTo>
                  <a:lnTo>
                    <a:pt x="75741" y="44388"/>
                  </a:lnTo>
                  <a:lnTo>
                    <a:pt x="44427" y="75690"/>
                  </a:lnTo>
                  <a:lnTo>
                    <a:pt x="20556" y="113230"/>
                  </a:lnTo>
                  <a:lnTo>
                    <a:pt x="5341" y="155800"/>
                  </a:lnTo>
                  <a:lnTo>
                    <a:pt x="0" y="202192"/>
                  </a:lnTo>
                  <a:lnTo>
                    <a:pt x="0" y="1011173"/>
                  </a:lnTo>
                  <a:lnTo>
                    <a:pt x="5341" y="1057528"/>
                  </a:lnTo>
                  <a:lnTo>
                    <a:pt x="20556" y="1100085"/>
                  </a:lnTo>
                  <a:lnTo>
                    <a:pt x="44427" y="1137630"/>
                  </a:lnTo>
                  <a:lnTo>
                    <a:pt x="75741" y="1168947"/>
                  </a:lnTo>
                  <a:lnTo>
                    <a:pt x="113280" y="1192820"/>
                  </a:lnTo>
                  <a:lnTo>
                    <a:pt x="155829" y="1208036"/>
                  </a:lnTo>
                  <a:lnTo>
                    <a:pt x="202173" y="1213378"/>
                  </a:lnTo>
                  <a:lnTo>
                    <a:pt x="2579766" y="1213378"/>
                  </a:lnTo>
                  <a:lnTo>
                    <a:pt x="2626110" y="1208036"/>
                  </a:lnTo>
                  <a:lnTo>
                    <a:pt x="2668659" y="1192820"/>
                  </a:lnTo>
                  <a:lnTo>
                    <a:pt x="2706198" y="1168947"/>
                  </a:lnTo>
                  <a:lnTo>
                    <a:pt x="2737512" y="1137630"/>
                  </a:lnTo>
                  <a:lnTo>
                    <a:pt x="2761383" y="1100085"/>
                  </a:lnTo>
                  <a:lnTo>
                    <a:pt x="2776598" y="1057528"/>
                  </a:lnTo>
                  <a:lnTo>
                    <a:pt x="2781940" y="1011173"/>
                  </a:lnTo>
                  <a:lnTo>
                    <a:pt x="2781940" y="202192"/>
                  </a:lnTo>
                  <a:lnTo>
                    <a:pt x="2776598" y="155800"/>
                  </a:lnTo>
                  <a:lnTo>
                    <a:pt x="2761383" y="113230"/>
                  </a:lnTo>
                  <a:lnTo>
                    <a:pt x="2737512" y="75690"/>
                  </a:lnTo>
                  <a:lnTo>
                    <a:pt x="2706198" y="44388"/>
                  </a:lnTo>
                  <a:lnTo>
                    <a:pt x="2668659" y="20534"/>
                  </a:lnTo>
                  <a:lnTo>
                    <a:pt x="2626110" y="5334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640" y="4465950"/>
              <a:ext cx="2781935" cy="1213485"/>
            </a:xfrm>
            <a:custGeom>
              <a:avLst/>
              <a:gdLst/>
              <a:ahLst/>
              <a:cxnLst/>
              <a:rect l="l" t="t" r="r" b="b"/>
              <a:pathLst>
                <a:path w="2781934" h="1213485">
                  <a:moveTo>
                    <a:pt x="0" y="202192"/>
                  </a:moveTo>
                  <a:lnTo>
                    <a:pt x="5341" y="155800"/>
                  </a:lnTo>
                  <a:lnTo>
                    <a:pt x="20556" y="113230"/>
                  </a:lnTo>
                  <a:lnTo>
                    <a:pt x="44427" y="75690"/>
                  </a:lnTo>
                  <a:lnTo>
                    <a:pt x="75741" y="44388"/>
                  </a:lnTo>
                  <a:lnTo>
                    <a:pt x="113280" y="20534"/>
                  </a:lnTo>
                  <a:lnTo>
                    <a:pt x="155829" y="5334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34"/>
                  </a:lnTo>
                  <a:lnTo>
                    <a:pt x="2668659" y="20534"/>
                  </a:lnTo>
                  <a:lnTo>
                    <a:pt x="2706198" y="44388"/>
                  </a:lnTo>
                  <a:lnTo>
                    <a:pt x="2737512" y="75690"/>
                  </a:lnTo>
                  <a:lnTo>
                    <a:pt x="2761383" y="113230"/>
                  </a:lnTo>
                  <a:lnTo>
                    <a:pt x="2776598" y="155800"/>
                  </a:lnTo>
                  <a:lnTo>
                    <a:pt x="2781940" y="202192"/>
                  </a:lnTo>
                  <a:lnTo>
                    <a:pt x="2781940" y="1011173"/>
                  </a:lnTo>
                  <a:lnTo>
                    <a:pt x="2776598" y="1057528"/>
                  </a:lnTo>
                  <a:lnTo>
                    <a:pt x="2761383" y="1100085"/>
                  </a:lnTo>
                  <a:lnTo>
                    <a:pt x="2737512" y="1137630"/>
                  </a:lnTo>
                  <a:lnTo>
                    <a:pt x="2706198" y="1168947"/>
                  </a:lnTo>
                  <a:lnTo>
                    <a:pt x="2668659" y="1192820"/>
                  </a:lnTo>
                  <a:lnTo>
                    <a:pt x="2626110" y="1208036"/>
                  </a:lnTo>
                  <a:lnTo>
                    <a:pt x="2579766" y="1213378"/>
                  </a:lnTo>
                  <a:lnTo>
                    <a:pt x="202173" y="1213378"/>
                  </a:lnTo>
                  <a:lnTo>
                    <a:pt x="155829" y="1208036"/>
                  </a:lnTo>
                  <a:lnTo>
                    <a:pt x="113280" y="1192820"/>
                  </a:lnTo>
                  <a:lnTo>
                    <a:pt x="75741" y="1168947"/>
                  </a:lnTo>
                  <a:lnTo>
                    <a:pt x="44427" y="1137630"/>
                  </a:lnTo>
                  <a:lnTo>
                    <a:pt x="20556" y="1100085"/>
                  </a:lnTo>
                  <a:lnTo>
                    <a:pt x="5341" y="1057528"/>
                  </a:lnTo>
                  <a:lnTo>
                    <a:pt x="0" y="1011173"/>
                  </a:lnTo>
                  <a:lnTo>
                    <a:pt x="0" y="202192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18337" y="4828779"/>
            <a:ext cx="2396540" cy="44101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46785" marR="5080" indent="-934719" algn="ctr">
              <a:lnSpc>
                <a:spcPct val="1050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First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entry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gets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performed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first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10415" y="2962275"/>
            <a:ext cx="2867025" cy="1314450"/>
            <a:chOff x="7010415" y="2962275"/>
            <a:chExt cx="2867025" cy="13144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15" y="2962275"/>
              <a:ext cx="2867022" cy="13144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025640" y="298511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2579766" y="0"/>
                  </a:moveTo>
                  <a:lnTo>
                    <a:pt x="202173" y="0"/>
                  </a:lnTo>
                  <a:lnTo>
                    <a:pt x="155829" y="5341"/>
                  </a:lnTo>
                  <a:lnTo>
                    <a:pt x="113280" y="20556"/>
                  </a:lnTo>
                  <a:lnTo>
                    <a:pt x="75741" y="44430"/>
                  </a:lnTo>
                  <a:lnTo>
                    <a:pt x="44427" y="75746"/>
                  </a:lnTo>
                  <a:lnTo>
                    <a:pt x="20556" y="113291"/>
                  </a:lnTo>
                  <a:lnTo>
                    <a:pt x="5341" y="155848"/>
                  </a:lnTo>
                  <a:lnTo>
                    <a:pt x="0" y="202204"/>
                  </a:lnTo>
                  <a:lnTo>
                    <a:pt x="0" y="1011189"/>
                  </a:lnTo>
                  <a:lnTo>
                    <a:pt x="5341" y="1057586"/>
                  </a:lnTo>
                  <a:lnTo>
                    <a:pt x="20556" y="1100173"/>
                  </a:lnTo>
                  <a:lnTo>
                    <a:pt x="44427" y="1137737"/>
                  </a:lnTo>
                  <a:lnTo>
                    <a:pt x="75741" y="1169064"/>
                  </a:lnTo>
                  <a:lnTo>
                    <a:pt x="113280" y="1192942"/>
                  </a:lnTo>
                  <a:lnTo>
                    <a:pt x="155829" y="1208158"/>
                  </a:lnTo>
                  <a:lnTo>
                    <a:pt x="202173" y="1213500"/>
                  </a:lnTo>
                  <a:lnTo>
                    <a:pt x="2579766" y="1213500"/>
                  </a:lnTo>
                  <a:lnTo>
                    <a:pt x="2626110" y="1208158"/>
                  </a:lnTo>
                  <a:lnTo>
                    <a:pt x="2668659" y="1192942"/>
                  </a:lnTo>
                  <a:lnTo>
                    <a:pt x="2706198" y="1169064"/>
                  </a:lnTo>
                  <a:lnTo>
                    <a:pt x="2737512" y="1137737"/>
                  </a:lnTo>
                  <a:lnTo>
                    <a:pt x="2761383" y="1100173"/>
                  </a:lnTo>
                  <a:lnTo>
                    <a:pt x="2776598" y="1057586"/>
                  </a:lnTo>
                  <a:lnTo>
                    <a:pt x="2781940" y="1011189"/>
                  </a:lnTo>
                  <a:lnTo>
                    <a:pt x="2781940" y="202204"/>
                  </a:lnTo>
                  <a:lnTo>
                    <a:pt x="2776598" y="155848"/>
                  </a:lnTo>
                  <a:lnTo>
                    <a:pt x="2761383" y="113291"/>
                  </a:lnTo>
                  <a:lnTo>
                    <a:pt x="2737512" y="75746"/>
                  </a:lnTo>
                  <a:lnTo>
                    <a:pt x="2706198" y="44430"/>
                  </a:lnTo>
                  <a:lnTo>
                    <a:pt x="2668659" y="20556"/>
                  </a:lnTo>
                  <a:lnTo>
                    <a:pt x="2626110" y="5341"/>
                  </a:lnTo>
                  <a:lnTo>
                    <a:pt x="25797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25640" y="2985119"/>
              <a:ext cx="2781935" cy="1214120"/>
            </a:xfrm>
            <a:custGeom>
              <a:avLst/>
              <a:gdLst/>
              <a:ahLst/>
              <a:cxnLst/>
              <a:rect l="l" t="t" r="r" b="b"/>
              <a:pathLst>
                <a:path w="2781934" h="1214120">
                  <a:moveTo>
                    <a:pt x="0" y="202204"/>
                  </a:moveTo>
                  <a:lnTo>
                    <a:pt x="5341" y="155848"/>
                  </a:lnTo>
                  <a:lnTo>
                    <a:pt x="20556" y="113291"/>
                  </a:lnTo>
                  <a:lnTo>
                    <a:pt x="44427" y="75746"/>
                  </a:lnTo>
                  <a:lnTo>
                    <a:pt x="75741" y="44430"/>
                  </a:lnTo>
                  <a:lnTo>
                    <a:pt x="113280" y="20556"/>
                  </a:lnTo>
                  <a:lnTo>
                    <a:pt x="155829" y="5341"/>
                  </a:lnTo>
                  <a:lnTo>
                    <a:pt x="202173" y="0"/>
                  </a:lnTo>
                  <a:lnTo>
                    <a:pt x="2579766" y="0"/>
                  </a:lnTo>
                  <a:lnTo>
                    <a:pt x="2626110" y="5341"/>
                  </a:lnTo>
                  <a:lnTo>
                    <a:pt x="2668659" y="20556"/>
                  </a:lnTo>
                  <a:lnTo>
                    <a:pt x="2706198" y="44430"/>
                  </a:lnTo>
                  <a:lnTo>
                    <a:pt x="2737512" y="75746"/>
                  </a:lnTo>
                  <a:lnTo>
                    <a:pt x="2761383" y="113291"/>
                  </a:lnTo>
                  <a:lnTo>
                    <a:pt x="2776598" y="155848"/>
                  </a:lnTo>
                  <a:lnTo>
                    <a:pt x="2781940" y="202204"/>
                  </a:lnTo>
                  <a:lnTo>
                    <a:pt x="2781940" y="1011189"/>
                  </a:lnTo>
                  <a:lnTo>
                    <a:pt x="2776598" y="1057586"/>
                  </a:lnTo>
                  <a:lnTo>
                    <a:pt x="2761383" y="1100173"/>
                  </a:lnTo>
                  <a:lnTo>
                    <a:pt x="2737512" y="1137737"/>
                  </a:lnTo>
                  <a:lnTo>
                    <a:pt x="2706198" y="1169064"/>
                  </a:lnTo>
                  <a:lnTo>
                    <a:pt x="2668659" y="1192942"/>
                  </a:lnTo>
                  <a:lnTo>
                    <a:pt x="2626110" y="1208158"/>
                  </a:lnTo>
                  <a:lnTo>
                    <a:pt x="2579766" y="1213500"/>
                  </a:lnTo>
                  <a:lnTo>
                    <a:pt x="202173" y="1213500"/>
                  </a:lnTo>
                  <a:lnTo>
                    <a:pt x="155829" y="1208158"/>
                  </a:lnTo>
                  <a:lnTo>
                    <a:pt x="113280" y="1192942"/>
                  </a:lnTo>
                  <a:lnTo>
                    <a:pt x="75741" y="1169064"/>
                  </a:lnTo>
                  <a:lnTo>
                    <a:pt x="44427" y="1137737"/>
                  </a:lnTo>
                  <a:lnTo>
                    <a:pt x="20556" y="1100173"/>
                  </a:lnTo>
                  <a:lnTo>
                    <a:pt x="5341" y="1057586"/>
                  </a:lnTo>
                  <a:lnTo>
                    <a:pt x="0" y="1011189"/>
                  </a:lnTo>
                  <a:lnTo>
                    <a:pt x="0" y="20220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08881" y="3204271"/>
            <a:ext cx="2298694" cy="67236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36550" marR="321945" algn="ctr">
              <a:lnSpc>
                <a:spcPct val="104900"/>
              </a:lnSpc>
              <a:spcBef>
                <a:spcPts val="3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ordered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collection.</a:t>
            </a:r>
            <a:endParaRPr sz="14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Position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entry</a:t>
            </a:r>
            <a:r>
              <a:rPr sz="1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matters</a:t>
            </a:r>
            <a:endParaRPr sz="1400" dirty="0">
              <a:latin typeface="Lucida Grande" panose="020B0600040502020204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56581" y="1993496"/>
            <a:ext cx="243369" cy="2433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9319" y="3429348"/>
            <a:ext cx="243369" cy="24336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42027" y="2803980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2027" y="5553517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EF7E08"/>
                </a:solidFill>
                <a:latin typeface="Calibri"/>
                <a:cs typeface="Calibri"/>
              </a:rPr>
              <a:t>Play</a:t>
            </a:r>
            <a:r>
              <a:rPr sz="1800" spc="-90" dirty="0">
                <a:solidFill>
                  <a:srgbClr val="EF7E08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EF7E0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5350" y="4957788"/>
            <a:ext cx="243369" cy="24336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EF7E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dirty="0">
                <a:solidFill>
                  <a:srgbClr val="585858"/>
                </a:solidFill>
                <a:latin typeface="Consolas"/>
                <a:cs typeface="Consolas"/>
              </a:rPr>
              <a:t>--</a:t>
            </a:r>
            <a:r>
              <a:rPr sz="1200" spc="-50" dirty="0">
                <a:solidFill>
                  <a:srgbClr val="585858"/>
                </a:solidFill>
                <a:latin typeface="Consolas"/>
                <a:cs typeface="Consolas"/>
              </a:rPr>
              <a:t>-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27542" y="1954411"/>
          <a:ext cx="4798695" cy="148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4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75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-10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</a:t>
                      </a:r>
                      <a:r>
                        <a:rPr sz="1200" spc="-4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430"/>
                        </a:lnSpc>
                        <a:spcBef>
                          <a:spcPts val="65"/>
                        </a:spcBef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5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27542" y="3564620"/>
          <a:ext cx="4798695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38100">
                      <a:solidFill>
                        <a:srgbClr val="EF7E08"/>
                      </a:solidFill>
                      <a:prstDash val="solid"/>
                    </a:lnT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32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T w="28575">
                      <a:solidFill>
                        <a:srgbClr val="EF7E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870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Play</a:t>
                      </a:r>
                      <a:r>
                        <a:rPr sz="1200" spc="3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140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3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Execute</a:t>
                      </a:r>
                      <a:r>
                        <a:rPr sz="1200" spc="26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33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24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6505" indent="-170815">
                        <a:lnSpc>
                          <a:spcPts val="1380"/>
                        </a:lnSpc>
                        <a:buChar char="-"/>
                        <a:tabLst>
                          <a:tab pos="1246505" algn="l"/>
                        </a:tabLst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name:</a:t>
                      </a:r>
                      <a:r>
                        <a:rPr sz="1200" spc="31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27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apt:</a:t>
                      </a:r>
                      <a:r>
                        <a:rPr sz="1200" spc="290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295" dirty="0">
                          <a:solidFill>
                            <a:srgbClr val="5858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EF7E08"/>
                      </a:solidFill>
                      <a:prstDash val="solid"/>
                    </a:lnL>
                    <a:lnR w="28575">
                      <a:solidFill>
                        <a:srgbClr val="EF7E08"/>
                      </a:solidFill>
                      <a:prstDash val="solid"/>
                    </a:lnR>
                    <a:lnB w="28575">
                      <a:solidFill>
                        <a:srgbClr val="EF7E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5609" y="2276459"/>
            <a:ext cx="5810250" cy="571500"/>
            <a:chOff x="3095609" y="2276459"/>
            <a:chExt cx="5810250" cy="57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609" y="2276459"/>
              <a:ext cx="5810250" cy="571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2157" y="2301587"/>
              <a:ext cx="5704332" cy="4666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17341" y="2296750"/>
              <a:ext cx="5714365" cy="476250"/>
            </a:xfrm>
            <a:custGeom>
              <a:avLst/>
              <a:gdLst/>
              <a:ahLst/>
              <a:cxnLst/>
              <a:rect l="l" t="t" r="r" b="b"/>
              <a:pathLst>
                <a:path w="5714365" h="476250">
                  <a:moveTo>
                    <a:pt x="0" y="476167"/>
                  </a:moveTo>
                  <a:lnTo>
                    <a:pt x="5713872" y="476167"/>
                  </a:lnTo>
                  <a:lnTo>
                    <a:pt x="5713872" y="0"/>
                  </a:lnTo>
                  <a:lnTo>
                    <a:pt x="0" y="0"/>
                  </a:lnTo>
                  <a:lnTo>
                    <a:pt x="0" y="476167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0" y="1171559"/>
              <a:ext cx="6476984" cy="904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9237" y="1272218"/>
            <a:ext cx="29540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first_playbook.yml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endParaRPr sz="16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sudo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nano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&lt;playbookname&gt;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95609" y="2981309"/>
            <a:ext cx="5810250" cy="3686810"/>
            <a:chOff x="3095609" y="2981309"/>
            <a:chExt cx="5810250" cy="36868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5609" y="2981309"/>
              <a:ext cx="5810234" cy="36861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4199" y="3001566"/>
              <a:ext cx="5704332" cy="358902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19505" y="2996787"/>
              <a:ext cx="5714365" cy="3599179"/>
            </a:xfrm>
            <a:custGeom>
              <a:avLst/>
              <a:gdLst/>
              <a:ahLst/>
              <a:cxnLst/>
              <a:rect l="l" t="t" r="r" b="b"/>
              <a:pathLst>
                <a:path w="5714365" h="3599179">
                  <a:moveTo>
                    <a:pt x="0" y="3598560"/>
                  </a:moveTo>
                  <a:lnTo>
                    <a:pt x="5713872" y="3598560"/>
                  </a:lnTo>
                  <a:lnTo>
                    <a:pt x="5713872" y="0"/>
                  </a:lnTo>
                  <a:lnTo>
                    <a:pt x="0" y="0"/>
                  </a:lnTo>
                  <a:lnTo>
                    <a:pt x="0" y="359856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4659" y="2971800"/>
            <a:ext cx="5810250" cy="1238250"/>
            <a:chOff x="3114659" y="2971800"/>
            <a:chExt cx="5810250" cy="1238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659" y="2971800"/>
              <a:ext cx="5810250" cy="1238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1085" y="2994340"/>
              <a:ext cx="5701162" cy="11331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6391" y="2989515"/>
              <a:ext cx="5711190" cy="1143000"/>
            </a:xfrm>
            <a:custGeom>
              <a:avLst/>
              <a:gdLst/>
              <a:ahLst/>
              <a:cxnLst/>
              <a:rect l="l" t="t" r="r" b="b"/>
              <a:pathLst>
                <a:path w="5711190" h="1143000">
                  <a:moveTo>
                    <a:pt x="0" y="1142679"/>
                  </a:moveTo>
                  <a:lnTo>
                    <a:pt x="5710671" y="1142679"/>
                  </a:lnTo>
                  <a:lnTo>
                    <a:pt x="5710671" y="0"/>
                  </a:lnTo>
                  <a:lnTo>
                    <a:pt x="0" y="0"/>
                  </a:lnTo>
                  <a:lnTo>
                    <a:pt x="0" y="1142679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24200" y="2286000"/>
            <a:ext cx="5800725" cy="600075"/>
            <a:chOff x="3124200" y="2286000"/>
            <a:chExt cx="5800725" cy="6000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2286000"/>
              <a:ext cx="5800709" cy="6000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2150" y="2311426"/>
              <a:ext cx="5689335" cy="4970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47303" y="2306607"/>
              <a:ext cx="5699125" cy="506730"/>
            </a:xfrm>
            <a:custGeom>
              <a:avLst/>
              <a:gdLst/>
              <a:ahLst/>
              <a:cxnLst/>
              <a:rect l="l" t="t" r="r" b="b"/>
              <a:pathLst>
                <a:path w="5699125" h="506730">
                  <a:moveTo>
                    <a:pt x="0" y="506574"/>
                  </a:moveTo>
                  <a:lnTo>
                    <a:pt x="5698875" y="506574"/>
                  </a:lnTo>
                  <a:lnTo>
                    <a:pt x="5698875" y="0"/>
                  </a:lnTo>
                  <a:lnTo>
                    <a:pt x="0" y="0"/>
                  </a:lnTo>
                  <a:lnTo>
                    <a:pt x="0" y="506574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0" y="1171559"/>
              <a:ext cx="6476984" cy="9048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9912" y="1293173"/>
            <a:ext cx="2484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test_script.sh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endParaRPr sz="1600" dirty="0">
              <a:latin typeface="Lucida Grande" panose="020B0600040502020204"/>
              <a:cs typeface="Calibri"/>
            </a:endParaRPr>
          </a:p>
          <a:p>
            <a:pPr marR="4445" algn="ctr">
              <a:lnSpc>
                <a:spcPct val="100000"/>
              </a:lnSpc>
              <a:spcBef>
                <a:spcPts val="20"/>
              </a:spcBef>
            </a:pP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sudo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nano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&lt;file_name&gt;</a:t>
            </a:r>
            <a:endParaRPr sz="16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What is Ansible?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3925" y="1219184"/>
            <a:ext cx="7924800" cy="3801110"/>
            <a:chOff x="923925" y="1219184"/>
            <a:chExt cx="7924800" cy="3801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1219184"/>
              <a:ext cx="7924800" cy="3800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2024" y="1233799"/>
              <a:ext cx="7831455" cy="3710940"/>
            </a:xfrm>
            <a:custGeom>
              <a:avLst/>
              <a:gdLst/>
              <a:ahLst/>
              <a:cxnLst/>
              <a:rect l="l" t="t" r="r" b="b"/>
              <a:pathLst>
                <a:path w="7831455" h="3710940">
                  <a:moveTo>
                    <a:pt x="7212777" y="0"/>
                  </a:moveTo>
                  <a:lnTo>
                    <a:pt x="618420" y="0"/>
                  </a:lnTo>
                  <a:lnTo>
                    <a:pt x="570094" y="1861"/>
                  </a:lnTo>
                  <a:lnTo>
                    <a:pt x="522785" y="7353"/>
                  </a:lnTo>
                  <a:lnTo>
                    <a:pt x="476630" y="16339"/>
                  </a:lnTo>
                  <a:lnTo>
                    <a:pt x="431767" y="28681"/>
                  </a:lnTo>
                  <a:lnTo>
                    <a:pt x="388333" y="44240"/>
                  </a:lnTo>
                  <a:lnTo>
                    <a:pt x="346466" y="62880"/>
                  </a:lnTo>
                  <a:lnTo>
                    <a:pt x="306303" y="84463"/>
                  </a:lnTo>
                  <a:lnTo>
                    <a:pt x="267982" y="108851"/>
                  </a:lnTo>
                  <a:lnTo>
                    <a:pt x="231640" y="135905"/>
                  </a:lnTo>
                  <a:lnTo>
                    <a:pt x="197416" y="165490"/>
                  </a:lnTo>
                  <a:lnTo>
                    <a:pt x="165446" y="197466"/>
                  </a:lnTo>
                  <a:lnTo>
                    <a:pt x="135868" y="231697"/>
                  </a:lnTo>
                  <a:lnTo>
                    <a:pt x="108819" y="268045"/>
                  </a:lnTo>
                  <a:lnTo>
                    <a:pt x="84438" y="306371"/>
                  </a:lnTo>
                  <a:lnTo>
                    <a:pt x="62861" y="346538"/>
                  </a:lnTo>
                  <a:lnTo>
                    <a:pt x="44226" y="388410"/>
                  </a:lnTo>
                  <a:lnTo>
                    <a:pt x="28671" y="431846"/>
                  </a:lnTo>
                  <a:lnTo>
                    <a:pt x="16334" y="476712"/>
                  </a:lnTo>
                  <a:lnTo>
                    <a:pt x="7351" y="522867"/>
                  </a:lnTo>
                  <a:lnTo>
                    <a:pt x="1860" y="570176"/>
                  </a:lnTo>
                  <a:lnTo>
                    <a:pt x="0" y="618500"/>
                  </a:lnTo>
                  <a:lnTo>
                    <a:pt x="0" y="3092323"/>
                  </a:lnTo>
                  <a:lnTo>
                    <a:pt x="1860" y="3140648"/>
                  </a:lnTo>
                  <a:lnTo>
                    <a:pt x="7351" y="3187958"/>
                  </a:lnTo>
                  <a:lnTo>
                    <a:pt x="16334" y="3234114"/>
                  </a:lnTo>
                  <a:lnTo>
                    <a:pt x="28671" y="3278979"/>
                  </a:lnTo>
                  <a:lnTo>
                    <a:pt x="44226" y="3322416"/>
                  </a:lnTo>
                  <a:lnTo>
                    <a:pt x="62861" y="3364287"/>
                  </a:lnTo>
                  <a:lnTo>
                    <a:pt x="84438" y="3404455"/>
                  </a:lnTo>
                  <a:lnTo>
                    <a:pt x="108819" y="3442780"/>
                  </a:lnTo>
                  <a:lnTo>
                    <a:pt x="135868" y="3479127"/>
                  </a:lnTo>
                  <a:lnTo>
                    <a:pt x="165446" y="3513357"/>
                  </a:lnTo>
                  <a:lnTo>
                    <a:pt x="197416" y="3545333"/>
                  </a:lnTo>
                  <a:lnTo>
                    <a:pt x="231640" y="3574917"/>
                  </a:lnTo>
                  <a:lnTo>
                    <a:pt x="267982" y="3601971"/>
                  </a:lnTo>
                  <a:lnTo>
                    <a:pt x="306303" y="3626358"/>
                  </a:lnTo>
                  <a:lnTo>
                    <a:pt x="346466" y="3647939"/>
                  </a:lnTo>
                  <a:lnTo>
                    <a:pt x="388333" y="3666579"/>
                  </a:lnTo>
                  <a:lnTo>
                    <a:pt x="431767" y="3682138"/>
                  </a:lnTo>
                  <a:lnTo>
                    <a:pt x="476630" y="3694479"/>
                  </a:lnTo>
                  <a:lnTo>
                    <a:pt x="522785" y="3703464"/>
                  </a:lnTo>
                  <a:lnTo>
                    <a:pt x="570094" y="3708956"/>
                  </a:lnTo>
                  <a:lnTo>
                    <a:pt x="618420" y="3710817"/>
                  </a:lnTo>
                  <a:lnTo>
                    <a:pt x="7212777" y="3710817"/>
                  </a:lnTo>
                  <a:lnTo>
                    <a:pt x="7261117" y="3708956"/>
                  </a:lnTo>
                  <a:lnTo>
                    <a:pt x="7308438" y="3703464"/>
                  </a:lnTo>
                  <a:lnTo>
                    <a:pt x="7354604" y="3694479"/>
                  </a:lnTo>
                  <a:lnTo>
                    <a:pt x="7399476" y="3682138"/>
                  </a:lnTo>
                  <a:lnTo>
                    <a:pt x="7442918" y="3666579"/>
                  </a:lnTo>
                  <a:lnTo>
                    <a:pt x="7484792" y="3647939"/>
                  </a:lnTo>
                  <a:lnTo>
                    <a:pt x="7524960" y="3626358"/>
                  </a:lnTo>
                  <a:lnTo>
                    <a:pt x="7563286" y="3601971"/>
                  </a:lnTo>
                  <a:lnTo>
                    <a:pt x="7599631" y="3574917"/>
                  </a:lnTo>
                  <a:lnTo>
                    <a:pt x="7633858" y="3545333"/>
                  </a:lnTo>
                  <a:lnTo>
                    <a:pt x="7665830" y="3513357"/>
                  </a:lnTo>
                  <a:lnTo>
                    <a:pt x="7695410" y="3479127"/>
                  </a:lnTo>
                  <a:lnTo>
                    <a:pt x="7722459" y="3442780"/>
                  </a:lnTo>
                  <a:lnTo>
                    <a:pt x="7746841" y="3404455"/>
                  </a:lnTo>
                  <a:lnTo>
                    <a:pt x="7768418" y="3364287"/>
                  </a:lnTo>
                  <a:lnTo>
                    <a:pt x="7787052" y="3322416"/>
                  </a:lnTo>
                  <a:lnTo>
                    <a:pt x="7802607" y="3278979"/>
                  </a:lnTo>
                  <a:lnTo>
                    <a:pt x="7814944" y="3234114"/>
                  </a:lnTo>
                  <a:lnTo>
                    <a:pt x="7823927" y="3187958"/>
                  </a:lnTo>
                  <a:lnTo>
                    <a:pt x="7829417" y="3140648"/>
                  </a:lnTo>
                  <a:lnTo>
                    <a:pt x="7831278" y="3092323"/>
                  </a:lnTo>
                  <a:lnTo>
                    <a:pt x="7831278" y="618500"/>
                  </a:lnTo>
                  <a:lnTo>
                    <a:pt x="7829417" y="570176"/>
                  </a:lnTo>
                  <a:lnTo>
                    <a:pt x="7823927" y="522867"/>
                  </a:lnTo>
                  <a:lnTo>
                    <a:pt x="7814944" y="476712"/>
                  </a:lnTo>
                  <a:lnTo>
                    <a:pt x="7802607" y="431846"/>
                  </a:lnTo>
                  <a:lnTo>
                    <a:pt x="7787052" y="388410"/>
                  </a:lnTo>
                  <a:lnTo>
                    <a:pt x="7768418" y="346538"/>
                  </a:lnTo>
                  <a:lnTo>
                    <a:pt x="7746841" y="306371"/>
                  </a:lnTo>
                  <a:lnTo>
                    <a:pt x="7722459" y="268045"/>
                  </a:lnTo>
                  <a:lnTo>
                    <a:pt x="7695410" y="231697"/>
                  </a:lnTo>
                  <a:lnTo>
                    <a:pt x="7665830" y="197466"/>
                  </a:lnTo>
                  <a:lnTo>
                    <a:pt x="7633858" y="165490"/>
                  </a:lnTo>
                  <a:lnTo>
                    <a:pt x="7599631" y="135905"/>
                  </a:lnTo>
                  <a:lnTo>
                    <a:pt x="7563286" y="108851"/>
                  </a:lnTo>
                  <a:lnTo>
                    <a:pt x="7524960" y="84463"/>
                  </a:lnTo>
                  <a:lnTo>
                    <a:pt x="7484792" y="62880"/>
                  </a:lnTo>
                  <a:lnTo>
                    <a:pt x="7442918" y="44240"/>
                  </a:lnTo>
                  <a:lnTo>
                    <a:pt x="7399476" y="28681"/>
                  </a:lnTo>
                  <a:lnTo>
                    <a:pt x="7354604" y="16339"/>
                  </a:lnTo>
                  <a:lnTo>
                    <a:pt x="7308438" y="7353"/>
                  </a:lnTo>
                  <a:lnTo>
                    <a:pt x="7261117" y="1861"/>
                  </a:lnTo>
                  <a:lnTo>
                    <a:pt x="7212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024" y="1233799"/>
              <a:ext cx="7831455" cy="3710940"/>
            </a:xfrm>
            <a:custGeom>
              <a:avLst/>
              <a:gdLst/>
              <a:ahLst/>
              <a:cxnLst/>
              <a:rect l="l" t="t" r="r" b="b"/>
              <a:pathLst>
                <a:path w="7831455" h="3710940">
                  <a:moveTo>
                    <a:pt x="0" y="618500"/>
                  </a:moveTo>
                  <a:lnTo>
                    <a:pt x="1860" y="570176"/>
                  </a:lnTo>
                  <a:lnTo>
                    <a:pt x="7351" y="522867"/>
                  </a:lnTo>
                  <a:lnTo>
                    <a:pt x="16334" y="476712"/>
                  </a:lnTo>
                  <a:lnTo>
                    <a:pt x="28671" y="431846"/>
                  </a:lnTo>
                  <a:lnTo>
                    <a:pt x="44226" y="388410"/>
                  </a:lnTo>
                  <a:lnTo>
                    <a:pt x="62861" y="346538"/>
                  </a:lnTo>
                  <a:lnTo>
                    <a:pt x="84438" y="306371"/>
                  </a:lnTo>
                  <a:lnTo>
                    <a:pt x="108819" y="268045"/>
                  </a:lnTo>
                  <a:lnTo>
                    <a:pt x="135868" y="231697"/>
                  </a:lnTo>
                  <a:lnTo>
                    <a:pt x="165446" y="197466"/>
                  </a:lnTo>
                  <a:lnTo>
                    <a:pt x="197416" y="165490"/>
                  </a:lnTo>
                  <a:lnTo>
                    <a:pt x="231640" y="135905"/>
                  </a:lnTo>
                  <a:lnTo>
                    <a:pt x="267982" y="108851"/>
                  </a:lnTo>
                  <a:lnTo>
                    <a:pt x="306303" y="84463"/>
                  </a:lnTo>
                  <a:lnTo>
                    <a:pt x="346466" y="62880"/>
                  </a:lnTo>
                  <a:lnTo>
                    <a:pt x="388333" y="44240"/>
                  </a:lnTo>
                  <a:lnTo>
                    <a:pt x="431767" y="28681"/>
                  </a:lnTo>
                  <a:lnTo>
                    <a:pt x="476630" y="16339"/>
                  </a:lnTo>
                  <a:lnTo>
                    <a:pt x="522785" y="7353"/>
                  </a:lnTo>
                  <a:lnTo>
                    <a:pt x="570094" y="1861"/>
                  </a:lnTo>
                  <a:lnTo>
                    <a:pt x="618420" y="0"/>
                  </a:lnTo>
                  <a:lnTo>
                    <a:pt x="7212777" y="0"/>
                  </a:lnTo>
                  <a:lnTo>
                    <a:pt x="7261117" y="1861"/>
                  </a:lnTo>
                  <a:lnTo>
                    <a:pt x="7308438" y="7353"/>
                  </a:lnTo>
                  <a:lnTo>
                    <a:pt x="7354604" y="16339"/>
                  </a:lnTo>
                  <a:lnTo>
                    <a:pt x="7399476" y="28681"/>
                  </a:lnTo>
                  <a:lnTo>
                    <a:pt x="7442918" y="44240"/>
                  </a:lnTo>
                  <a:lnTo>
                    <a:pt x="7484792" y="62880"/>
                  </a:lnTo>
                  <a:lnTo>
                    <a:pt x="7524960" y="84463"/>
                  </a:lnTo>
                  <a:lnTo>
                    <a:pt x="7563286" y="108851"/>
                  </a:lnTo>
                  <a:lnTo>
                    <a:pt x="7599631" y="135905"/>
                  </a:lnTo>
                  <a:lnTo>
                    <a:pt x="7633858" y="165490"/>
                  </a:lnTo>
                  <a:lnTo>
                    <a:pt x="7665830" y="197466"/>
                  </a:lnTo>
                  <a:lnTo>
                    <a:pt x="7695410" y="231697"/>
                  </a:lnTo>
                  <a:lnTo>
                    <a:pt x="7722459" y="268045"/>
                  </a:lnTo>
                  <a:lnTo>
                    <a:pt x="7746841" y="306371"/>
                  </a:lnTo>
                  <a:lnTo>
                    <a:pt x="7768418" y="346538"/>
                  </a:lnTo>
                  <a:lnTo>
                    <a:pt x="7787052" y="388410"/>
                  </a:lnTo>
                  <a:lnTo>
                    <a:pt x="7802607" y="431846"/>
                  </a:lnTo>
                  <a:lnTo>
                    <a:pt x="7814944" y="476712"/>
                  </a:lnTo>
                  <a:lnTo>
                    <a:pt x="7823927" y="522867"/>
                  </a:lnTo>
                  <a:lnTo>
                    <a:pt x="7829417" y="570176"/>
                  </a:lnTo>
                  <a:lnTo>
                    <a:pt x="7831278" y="618500"/>
                  </a:lnTo>
                  <a:lnTo>
                    <a:pt x="7831278" y="3092323"/>
                  </a:lnTo>
                  <a:lnTo>
                    <a:pt x="7829417" y="3140648"/>
                  </a:lnTo>
                  <a:lnTo>
                    <a:pt x="7823927" y="3187958"/>
                  </a:lnTo>
                  <a:lnTo>
                    <a:pt x="7814944" y="3234114"/>
                  </a:lnTo>
                  <a:lnTo>
                    <a:pt x="7802607" y="3278979"/>
                  </a:lnTo>
                  <a:lnTo>
                    <a:pt x="7787052" y="3322416"/>
                  </a:lnTo>
                  <a:lnTo>
                    <a:pt x="7768418" y="3364287"/>
                  </a:lnTo>
                  <a:lnTo>
                    <a:pt x="7746841" y="3404455"/>
                  </a:lnTo>
                  <a:lnTo>
                    <a:pt x="7722459" y="3442780"/>
                  </a:lnTo>
                  <a:lnTo>
                    <a:pt x="7695410" y="3479127"/>
                  </a:lnTo>
                  <a:lnTo>
                    <a:pt x="7665830" y="3513357"/>
                  </a:lnTo>
                  <a:lnTo>
                    <a:pt x="7633858" y="3545333"/>
                  </a:lnTo>
                  <a:lnTo>
                    <a:pt x="7599631" y="3574917"/>
                  </a:lnTo>
                  <a:lnTo>
                    <a:pt x="7563286" y="3601971"/>
                  </a:lnTo>
                  <a:lnTo>
                    <a:pt x="7524960" y="3626358"/>
                  </a:lnTo>
                  <a:lnTo>
                    <a:pt x="7484792" y="3647939"/>
                  </a:lnTo>
                  <a:lnTo>
                    <a:pt x="7442918" y="3666579"/>
                  </a:lnTo>
                  <a:lnTo>
                    <a:pt x="7399476" y="3682138"/>
                  </a:lnTo>
                  <a:lnTo>
                    <a:pt x="7354604" y="3694479"/>
                  </a:lnTo>
                  <a:lnTo>
                    <a:pt x="7308438" y="3703464"/>
                  </a:lnTo>
                  <a:lnTo>
                    <a:pt x="7261117" y="3708956"/>
                  </a:lnTo>
                  <a:lnTo>
                    <a:pt x="7212777" y="3710817"/>
                  </a:lnTo>
                  <a:lnTo>
                    <a:pt x="618420" y="3710817"/>
                  </a:lnTo>
                  <a:lnTo>
                    <a:pt x="570094" y="3708956"/>
                  </a:lnTo>
                  <a:lnTo>
                    <a:pt x="522785" y="3703464"/>
                  </a:lnTo>
                  <a:lnTo>
                    <a:pt x="476630" y="3694479"/>
                  </a:lnTo>
                  <a:lnTo>
                    <a:pt x="431767" y="3682138"/>
                  </a:lnTo>
                  <a:lnTo>
                    <a:pt x="388333" y="3666579"/>
                  </a:lnTo>
                  <a:lnTo>
                    <a:pt x="346466" y="3647939"/>
                  </a:lnTo>
                  <a:lnTo>
                    <a:pt x="306303" y="3626358"/>
                  </a:lnTo>
                  <a:lnTo>
                    <a:pt x="267982" y="3601971"/>
                  </a:lnTo>
                  <a:lnTo>
                    <a:pt x="231640" y="3574917"/>
                  </a:lnTo>
                  <a:lnTo>
                    <a:pt x="197416" y="3545333"/>
                  </a:lnTo>
                  <a:lnTo>
                    <a:pt x="165446" y="3513357"/>
                  </a:lnTo>
                  <a:lnTo>
                    <a:pt x="135868" y="3479127"/>
                  </a:lnTo>
                  <a:lnTo>
                    <a:pt x="108819" y="3442780"/>
                  </a:lnTo>
                  <a:lnTo>
                    <a:pt x="84438" y="3404455"/>
                  </a:lnTo>
                  <a:lnTo>
                    <a:pt x="62861" y="3364287"/>
                  </a:lnTo>
                  <a:lnTo>
                    <a:pt x="44226" y="3322416"/>
                  </a:lnTo>
                  <a:lnTo>
                    <a:pt x="28671" y="3278979"/>
                  </a:lnTo>
                  <a:lnTo>
                    <a:pt x="16334" y="3234114"/>
                  </a:lnTo>
                  <a:lnTo>
                    <a:pt x="7351" y="3187958"/>
                  </a:lnTo>
                  <a:lnTo>
                    <a:pt x="1860" y="3140648"/>
                  </a:lnTo>
                  <a:lnTo>
                    <a:pt x="0" y="3092323"/>
                  </a:lnTo>
                  <a:lnTo>
                    <a:pt x="0" y="61850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3850" y="1532572"/>
            <a:ext cx="7179629" cy="2950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5525">
              <a:lnSpc>
                <a:spcPct val="153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open-source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management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tool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management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solve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wide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range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automation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challenges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Michael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DeHaan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after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fictional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communication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device,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first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Ursula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K.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LeGuin in her novel Rocannon’s World in 1966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2015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acquired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20378" y="4510787"/>
            <a:ext cx="3072130" cy="2347595"/>
            <a:chOff x="9120378" y="4510787"/>
            <a:chExt cx="3072130" cy="23475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412" y="4857750"/>
              <a:ext cx="2047864" cy="14668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0378" y="4510787"/>
              <a:ext cx="3071622" cy="234721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51380" y="1752551"/>
            <a:ext cx="253365" cy="2686685"/>
            <a:chOff x="1251380" y="1752551"/>
            <a:chExt cx="253365" cy="268668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117" y="1752551"/>
              <a:ext cx="243369" cy="2433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885" y="2157295"/>
              <a:ext cx="243369" cy="2433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1380" y="2578193"/>
              <a:ext cx="243369" cy="2433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1380" y="4195788"/>
              <a:ext cx="243369" cy="2433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945" y="3394021"/>
              <a:ext cx="243369" cy="2433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1380" y="2984705"/>
              <a:ext cx="243369" cy="243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4638" y="230118"/>
            <a:ext cx="699515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Ansible Playbook-Example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4675" y="2266934"/>
            <a:ext cx="5791200" cy="714375"/>
            <a:chOff x="3114675" y="2266934"/>
            <a:chExt cx="5791200" cy="714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675" y="2266934"/>
              <a:ext cx="5791200" cy="714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6391" y="2285978"/>
              <a:ext cx="5690616" cy="615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1698" y="2281290"/>
              <a:ext cx="5700395" cy="624840"/>
            </a:xfrm>
            <a:custGeom>
              <a:avLst/>
              <a:gdLst/>
              <a:ahLst/>
              <a:cxnLst/>
              <a:rect l="l" t="t" r="r" b="b"/>
              <a:pathLst>
                <a:path w="5700395" h="624839">
                  <a:moveTo>
                    <a:pt x="0" y="624733"/>
                  </a:moveTo>
                  <a:lnTo>
                    <a:pt x="5700156" y="624733"/>
                  </a:lnTo>
                  <a:lnTo>
                    <a:pt x="5700156" y="0"/>
                  </a:lnTo>
                  <a:lnTo>
                    <a:pt x="0" y="0"/>
                  </a:lnTo>
                  <a:lnTo>
                    <a:pt x="0" y="624733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14675" y="3238500"/>
            <a:ext cx="5791200" cy="3048000"/>
            <a:chOff x="3114675" y="3238500"/>
            <a:chExt cx="5791200" cy="3048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4675" y="3238500"/>
              <a:ext cx="5791200" cy="3048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6391" y="3264063"/>
              <a:ext cx="5690616" cy="29387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1698" y="3259299"/>
              <a:ext cx="5700395" cy="2948305"/>
            </a:xfrm>
            <a:custGeom>
              <a:avLst/>
              <a:gdLst/>
              <a:ahLst/>
              <a:cxnLst/>
              <a:rect l="l" t="t" r="r" b="b"/>
              <a:pathLst>
                <a:path w="5700395" h="2948304">
                  <a:moveTo>
                    <a:pt x="0" y="2948308"/>
                  </a:moveTo>
                  <a:lnTo>
                    <a:pt x="5700156" y="2948308"/>
                  </a:lnTo>
                  <a:lnTo>
                    <a:pt x="5700156" y="0"/>
                  </a:lnTo>
                  <a:lnTo>
                    <a:pt x="0" y="0"/>
                  </a:lnTo>
                  <a:lnTo>
                    <a:pt x="0" y="2948308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762250" y="1171559"/>
            <a:ext cx="6477000" cy="904875"/>
            <a:chOff x="2762250" y="1171559"/>
            <a:chExt cx="6477000" cy="904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0" y="1171559"/>
              <a:ext cx="6476984" cy="9048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181" y="0"/>
                  </a:moveTo>
                  <a:lnTo>
                    <a:pt x="136148" y="0"/>
                  </a:lnTo>
                  <a:lnTo>
                    <a:pt x="93116" y="6954"/>
                  </a:lnTo>
                  <a:lnTo>
                    <a:pt x="55742" y="26313"/>
                  </a:lnTo>
                  <a:lnTo>
                    <a:pt x="26269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106"/>
                  </a:lnTo>
                  <a:lnTo>
                    <a:pt x="6941" y="724200"/>
                  </a:lnTo>
                  <a:lnTo>
                    <a:pt x="26269" y="761611"/>
                  </a:lnTo>
                  <a:lnTo>
                    <a:pt x="55742" y="791103"/>
                  </a:lnTo>
                  <a:lnTo>
                    <a:pt x="93116" y="810439"/>
                  </a:lnTo>
                  <a:lnTo>
                    <a:pt x="136148" y="817382"/>
                  </a:lnTo>
                  <a:lnTo>
                    <a:pt x="6242181" y="817382"/>
                  </a:lnTo>
                  <a:lnTo>
                    <a:pt x="6285276" y="810439"/>
                  </a:lnTo>
                  <a:lnTo>
                    <a:pt x="6322687" y="791103"/>
                  </a:lnTo>
                  <a:lnTo>
                    <a:pt x="6352179" y="761611"/>
                  </a:lnTo>
                  <a:lnTo>
                    <a:pt x="6371515" y="724200"/>
                  </a:lnTo>
                  <a:lnTo>
                    <a:pt x="6378458" y="681106"/>
                  </a:lnTo>
                  <a:lnTo>
                    <a:pt x="6378458" y="136276"/>
                  </a:lnTo>
                  <a:lnTo>
                    <a:pt x="6371515" y="93228"/>
                  </a:lnTo>
                  <a:lnTo>
                    <a:pt x="6352179" y="55823"/>
                  </a:lnTo>
                  <a:lnTo>
                    <a:pt x="6322687" y="26313"/>
                  </a:lnTo>
                  <a:lnTo>
                    <a:pt x="6285276" y="6954"/>
                  </a:lnTo>
                  <a:lnTo>
                    <a:pt x="6242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5110" y="1188079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9" y="55823"/>
                  </a:lnTo>
                  <a:lnTo>
                    <a:pt x="55742" y="26313"/>
                  </a:lnTo>
                  <a:lnTo>
                    <a:pt x="93116" y="6954"/>
                  </a:lnTo>
                  <a:lnTo>
                    <a:pt x="136148" y="0"/>
                  </a:lnTo>
                  <a:lnTo>
                    <a:pt x="6242181" y="0"/>
                  </a:lnTo>
                  <a:lnTo>
                    <a:pt x="6285276" y="6954"/>
                  </a:lnTo>
                  <a:lnTo>
                    <a:pt x="6322687" y="26313"/>
                  </a:lnTo>
                  <a:lnTo>
                    <a:pt x="6352179" y="55823"/>
                  </a:lnTo>
                  <a:lnTo>
                    <a:pt x="6371515" y="93228"/>
                  </a:lnTo>
                  <a:lnTo>
                    <a:pt x="6378458" y="136276"/>
                  </a:lnTo>
                  <a:lnTo>
                    <a:pt x="6378458" y="681106"/>
                  </a:lnTo>
                  <a:lnTo>
                    <a:pt x="6371515" y="724200"/>
                  </a:lnTo>
                  <a:lnTo>
                    <a:pt x="6352179" y="761611"/>
                  </a:lnTo>
                  <a:lnTo>
                    <a:pt x="6322687" y="791103"/>
                  </a:lnTo>
                  <a:lnTo>
                    <a:pt x="6285276" y="810439"/>
                  </a:lnTo>
                  <a:lnTo>
                    <a:pt x="6242181" y="817382"/>
                  </a:lnTo>
                  <a:lnTo>
                    <a:pt x="136148" y="817382"/>
                  </a:lnTo>
                  <a:lnTo>
                    <a:pt x="93116" y="810439"/>
                  </a:lnTo>
                  <a:lnTo>
                    <a:pt x="55742" y="791103"/>
                  </a:lnTo>
                  <a:lnTo>
                    <a:pt x="26269" y="761611"/>
                  </a:lnTo>
                  <a:lnTo>
                    <a:pt x="6941" y="724200"/>
                  </a:lnTo>
                  <a:lnTo>
                    <a:pt x="0" y="681106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812" y="1240613"/>
            <a:ext cx="4568190" cy="7405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0899"/>
              </a:lnSpc>
              <a:spcBef>
                <a:spcPts val="8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Syntax-check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ansible-playbook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&lt;playbook&gt;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--syntax-check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ansible-playbook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&lt;playbook&gt;</a:t>
            </a:r>
            <a:endParaRPr sz="16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20"/>
            <a:ext cx="4155440" cy="838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Roles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What is Ansible Roles?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5150" y="4210425"/>
            <a:ext cx="303505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27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275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725" y="1466834"/>
            <a:ext cx="7562850" cy="1714500"/>
            <a:chOff x="2371725" y="1466834"/>
            <a:chExt cx="7562850" cy="171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725" y="1466834"/>
              <a:ext cx="7562850" cy="1714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90525" y="1485900"/>
              <a:ext cx="7472045" cy="1620520"/>
            </a:xfrm>
            <a:custGeom>
              <a:avLst/>
              <a:gdLst/>
              <a:ahLst/>
              <a:cxnLst/>
              <a:rect l="l" t="t" r="r" b="b"/>
              <a:pathLst>
                <a:path w="7472045" h="1620520">
                  <a:moveTo>
                    <a:pt x="7201927" y="0"/>
                  </a:moveTo>
                  <a:lnTo>
                    <a:pt x="269997" y="0"/>
                  </a:lnTo>
                  <a:lnTo>
                    <a:pt x="221469" y="4351"/>
                  </a:lnTo>
                  <a:lnTo>
                    <a:pt x="175792" y="16896"/>
                  </a:lnTo>
                  <a:lnTo>
                    <a:pt x="133730" y="36874"/>
                  </a:lnTo>
                  <a:lnTo>
                    <a:pt x="96047" y="63520"/>
                  </a:lnTo>
                  <a:lnTo>
                    <a:pt x="63504" y="96074"/>
                  </a:lnTo>
                  <a:lnTo>
                    <a:pt x="36865" y="133773"/>
                  </a:lnTo>
                  <a:lnTo>
                    <a:pt x="16893" y="175854"/>
                  </a:lnTo>
                  <a:lnTo>
                    <a:pt x="4350" y="221555"/>
                  </a:lnTo>
                  <a:lnTo>
                    <a:pt x="0" y="270113"/>
                  </a:lnTo>
                  <a:lnTo>
                    <a:pt x="0" y="1350263"/>
                  </a:lnTo>
                  <a:lnTo>
                    <a:pt x="4350" y="1398830"/>
                  </a:lnTo>
                  <a:lnTo>
                    <a:pt x="16893" y="1444535"/>
                  </a:lnTo>
                  <a:lnTo>
                    <a:pt x="36865" y="1486617"/>
                  </a:lnTo>
                  <a:lnTo>
                    <a:pt x="63504" y="1524315"/>
                  </a:lnTo>
                  <a:lnTo>
                    <a:pt x="96047" y="1556866"/>
                  </a:lnTo>
                  <a:lnTo>
                    <a:pt x="133730" y="1583510"/>
                  </a:lnTo>
                  <a:lnTo>
                    <a:pt x="175792" y="1603484"/>
                  </a:lnTo>
                  <a:lnTo>
                    <a:pt x="221469" y="1616027"/>
                  </a:lnTo>
                  <a:lnTo>
                    <a:pt x="269997" y="1620377"/>
                  </a:lnTo>
                  <a:lnTo>
                    <a:pt x="7201927" y="1620377"/>
                  </a:lnTo>
                  <a:lnTo>
                    <a:pt x="7250449" y="1616027"/>
                  </a:lnTo>
                  <a:lnTo>
                    <a:pt x="7296121" y="1603484"/>
                  </a:lnTo>
                  <a:lnTo>
                    <a:pt x="7338181" y="1583510"/>
                  </a:lnTo>
                  <a:lnTo>
                    <a:pt x="7375865" y="1556866"/>
                  </a:lnTo>
                  <a:lnTo>
                    <a:pt x="7408408" y="1524315"/>
                  </a:lnTo>
                  <a:lnTo>
                    <a:pt x="7435049" y="1486617"/>
                  </a:lnTo>
                  <a:lnTo>
                    <a:pt x="7455023" y="1444535"/>
                  </a:lnTo>
                  <a:lnTo>
                    <a:pt x="7467567" y="1398830"/>
                  </a:lnTo>
                  <a:lnTo>
                    <a:pt x="7471918" y="1350263"/>
                  </a:lnTo>
                  <a:lnTo>
                    <a:pt x="7471918" y="270113"/>
                  </a:lnTo>
                  <a:lnTo>
                    <a:pt x="7467567" y="221555"/>
                  </a:lnTo>
                  <a:lnTo>
                    <a:pt x="7455023" y="175854"/>
                  </a:lnTo>
                  <a:lnTo>
                    <a:pt x="7435049" y="133773"/>
                  </a:lnTo>
                  <a:lnTo>
                    <a:pt x="7408408" y="96074"/>
                  </a:lnTo>
                  <a:lnTo>
                    <a:pt x="7375865" y="63520"/>
                  </a:lnTo>
                  <a:lnTo>
                    <a:pt x="7338181" y="36874"/>
                  </a:lnTo>
                  <a:lnTo>
                    <a:pt x="7296121" y="16896"/>
                  </a:lnTo>
                  <a:lnTo>
                    <a:pt x="7250449" y="4351"/>
                  </a:lnTo>
                  <a:lnTo>
                    <a:pt x="7201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0525" y="1485900"/>
              <a:ext cx="7472045" cy="1620520"/>
            </a:xfrm>
            <a:custGeom>
              <a:avLst/>
              <a:gdLst/>
              <a:ahLst/>
              <a:cxnLst/>
              <a:rect l="l" t="t" r="r" b="b"/>
              <a:pathLst>
                <a:path w="7472045" h="1620520">
                  <a:moveTo>
                    <a:pt x="0" y="270113"/>
                  </a:moveTo>
                  <a:lnTo>
                    <a:pt x="4350" y="221555"/>
                  </a:lnTo>
                  <a:lnTo>
                    <a:pt x="16893" y="175854"/>
                  </a:lnTo>
                  <a:lnTo>
                    <a:pt x="36865" y="133773"/>
                  </a:lnTo>
                  <a:lnTo>
                    <a:pt x="63504" y="96074"/>
                  </a:lnTo>
                  <a:lnTo>
                    <a:pt x="96047" y="63520"/>
                  </a:lnTo>
                  <a:lnTo>
                    <a:pt x="133730" y="36874"/>
                  </a:lnTo>
                  <a:lnTo>
                    <a:pt x="175792" y="16896"/>
                  </a:lnTo>
                  <a:lnTo>
                    <a:pt x="221469" y="4351"/>
                  </a:lnTo>
                  <a:lnTo>
                    <a:pt x="269997" y="0"/>
                  </a:lnTo>
                  <a:lnTo>
                    <a:pt x="7201927" y="0"/>
                  </a:lnTo>
                  <a:lnTo>
                    <a:pt x="7250449" y="4351"/>
                  </a:lnTo>
                  <a:lnTo>
                    <a:pt x="7296121" y="16896"/>
                  </a:lnTo>
                  <a:lnTo>
                    <a:pt x="7338181" y="36874"/>
                  </a:lnTo>
                  <a:lnTo>
                    <a:pt x="7375865" y="63520"/>
                  </a:lnTo>
                  <a:lnTo>
                    <a:pt x="7408408" y="96074"/>
                  </a:lnTo>
                  <a:lnTo>
                    <a:pt x="7435049" y="133773"/>
                  </a:lnTo>
                  <a:lnTo>
                    <a:pt x="7455023" y="175854"/>
                  </a:lnTo>
                  <a:lnTo>
                    <a:pt x="7467567" y="221555"/>
                  </a:lnTo>
                  <a:lnTo>
                    <a:pt x="7471918" y="270113"/>
                  </a:lnTo>
                  <a:lnTo>
                    <a:pt x="7471918" y="1350263"/>
                  </a:lnTo>
                  <a:lnTo>
                    <a:pt x="7467567" y="1398830"/>
                  </a:lnTo>
                  <a:lnTo>
                    <a:pt x="7455023" y="1444535"/>
                  </a:lnTo>
                  <a:lnTo>
                    <a:pt x="7435049" y="1486617"/>
                  </a:lnTo>
                  <a:lnTo>
                    <a:pt x="7408408" y="1524315"/>
                  </a:lnTo>
                  <a:lnTo>
                    <a:pt x="7375865" y="1556866"/>
                  </a:lnTo>
                  <a:lnTo>
                    <a:pt x="7338181" y="1583510"/>
                  </a:lnTo>
                  <a:lnTo>
                    <a:pt x="7296121" y="1603484"/>
                  </a:lnTo>
                  <a:lnTo>
                    <a:pt x="7250449" y="1616027"/>
                  </a:lnTo>
                  <a:lnTo>
                    <a:pt x="7201927" y="1620377"/>
                  </a:lnTo>
                  <a:lnTo>
                    <a:pt x="269997" y="1620377"/>
                  </a:lnTo>
                  <a:lnTo>
                    <a:pt x="221469" y="1616027"/>
                  </a:lnTo>
                  <a:lnTo>
                    <a:pt x="175792" y="1603484"/>
                  </a:lnTo>
                  <a:lnTo>
                    <a:pt x="133730" y="1583510"/>
                  </a:lnTo>
                  <a:lnTo>
                    <a:pt x="96047" y="1556866"/>
                  </a:lnTo>
                  <a:lnTo>
                    <a:pt x="63504" y="1524315"/>
                  </a:lnTo>
                  <a:lnTo>
                    <a:pt x="36865" y="1486617"/>
                  </a:lnTo>
                  <a:lnTo>
                    <a:pt x="16893" y="1444535"/>
                  </a:lnTo>
                  <a:lnTo>
                    <a:pt x="4350" y="1398830"/>
                  </a:lnTo>
                  <a:lnTo>
                    <a:pt x="0" y="1350263"/>
                  </a:lnTo>
                  <a:lnTo>
                    <a:pt x="0" y="27011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17160" y="1692588"/>
            <a:ext cx="731264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37185" algn="ctr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group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tasks,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files,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stored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standardized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structure.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065" marR="5080" algn="ctr">
              <a:lnSpc>
                <a:spcPct val="100800"/>
              </a:lnSpc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small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functionalities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which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independently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but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only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within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9250" y="4752975"/>
            <a:ext cx="4382135" cy="1066800"/>
            <a:chOff x="1619250" y="4752975"/>
            <a:chExt cx="4382135" cy="10668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4752975"/>
              <a:ext cx="4381515" cy="1066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6263" y="4766940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5" h="981710">
                  <a:moveTo>
                    <a:pt x="4123053" y="0"/>
                  </a:moveTo>
                  <a:lnTo>
                    <a:pt x="163580" y="0"/>
                  </a:lnTo>
                  <a:lnTo>
                    <a:pt x="120064" y="5837"/>
                  </a:lnTo>
                  <a:lnTo>
                    <a:pt x="80980" y="22314"/>
                  </a:lnTo>
                  <a:lnTo>
                    <a:pt x="47879" y="47879"/>
                  </a:lnTo>
                  <a:lnTo>
                    <a:pt x="22314" y="80980"/>
                  </a:lnTo>
                  <a:lnTo>
                    <a:pt x="5837" y="120064"/>
                  </a:lnTo>
                  <a:lnTo>
                    <a:pt x="0" y="163580"/>
                  </a:lnTo>
                  <a:lnTo>
                    <a:pt x="0" y="817757"/>
                  </a:lnTo>
                  <a:lnTo>
                    <a:pt x="5837" y="861212"/>
                  </a:lnTo>
                  <a:lnTo>
                    <a:pt x="22314" y="900266"/>
                  </a:lnTo>
                  <a:lnTo>
                    <a:pt x="47879" y="933358"/>
                  </a:lnTo>
                  <a:lnTo>
                    <a:pt x="80980" y="958927"/>
                  </a:lnTo>
                  <a:lnTo>
                    <a:pt x="120064" y="975412"/>
                  </a:lnTo>
                  <a:lnTo>
                    <a:pt x="163580" y="981254"/>
                  </a:lnTo>
                  <a:lnTo>
                    <a:pt x="4123053" y="981254"/>
                  </a:lnTo>
                  <a:lnTo>
                    <a:pt x="4166520" y="975412"/>
                  </a:lnTo>
                  <a:lnTo>
                    <a:pt x="4205572" y="958927"/>
                  </a:lnTo>
                  <a:lnTo>
                    <a:pt x="4238653" y="933358"/>
                  </a:lnTo>
                  <a:lnTo>
                    <a:pt x="4264207" y="900266"/>
                  </a:lnTo>
                  <a:lnTo>
                    <a:pt x="4280681" y="861212"/>
                  </a:lnTo>
                  <a:lnTo>
                    <a:pt x="4286518" y="817757"/>
                  </a:lnTo>
                  <a:lnTo>
                    <a:pt x="4286518" y="163580"/>
                  </a:lnTo>
                  <a:lnTo>
                    <a:pt x="4280681" y="120064"/>
                  </a:lnTo>
                  <a:lnTo>
                    <a:pt x="4264207" y="80980"/>
                  </a:lnTo>
                  <a:lnTo>
                    <a:pt x="4238653" y="47879"/>
                  </a:lnTo>
                  <a:lnTo>
                    <a:pt x="4205572" y="22314"/>
                  </a:lnTo>
                  <a:lnTo>
                    <a:pt x="4166520" y="5837"/>
                  </a:lnTo>
                  <a:lnTo>
                    <a:pt x="4123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6263" y="4766940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5" h="981710">
                  <a:moveTo>
                    <a:pt x="0" y="163580"/>
                  </a:moveTo>
                  <a:lnTo>
                    <a:pt x="5837" y="120064"/>
                  </a:lnTo>
                  <a:lnTo>
                    <a:pt x="22314" y="80980"/>
                  </a:lnTo>
                  <a:lnTo>
                    <a:pt x="47879" y="47879"/>
                  </a:lnTo>
                  <a:lnTo>
                    <a:pt x="80980" y="22314"/>
                  </a:lnTo>
                  <a:lnTo>
                    <a:pt x="120064" y="5837"/>
                  </a:lnTo>
                  <a:lnTo>
                    <a:pt x="163580" y="0"/>
                  </a:lnTo>
                  <a:lnTo>
                    <a:pt x="4123053" y="0"/>
                  </a:lnTo>
                  <a:lnTo>
                    <a:pt x="4166520" y="5837"/>
                  </a:lnTo>
                  <a:lnTo>
                    <a:pt x="4205572" y="22314"/>
                  </a:lnTo>
                  <a:lnTo>
                    <a:pt x="4238653" y="47879"/>
                  </a:lnTo>
                  <a:lnTo>
                    <a:pt x="4264207" y="80980"/>
                  </a:lnTo>
                  <a:lnTo>
                    <a:pt x="4280681" y="120064"/>
                  </a:lnTo>
                  <a:lnTo>
                    <a:pt x="4286518" y="163580"/>
                  </a:lnTo>
                  <a:lnTo>
                    <a:pt x="4286518" y="817757"/>
                  </a:lnTo>
                  <a:lnTo>
                    <a:pt x="4280681" y="861212"/>
                  </a:lnTo>
                  <a:lnTo>
                    <a:pt x="4264207" y="900266"/>
                  </a:lnTo>
                  <a:lnTo>
                    <a:pt x="4238653" y="933358"/>
                  </a:lnTo>
                  <a:lnTo>
                    <a:pt x="4205572" y="958927"/>
                  </a:lnTo>
                  <a:lnTo>
                    <a:pt x="4166520" y="975412"/>
                  </a:lnTo>
                  <a:lnTo>
                    <a:pt x="4123053" y="981254"/>
                  </a:lnTo>
                  <a:lnTo>
                    <a:pt x="163580" y="981254"/>
                  </a:lnTo>
                  <a:lnTo>
                    <a:pt x="120064" y="975412"/>
                  </a:lnTo>
                  <a:lnTo>
                    <a:pt x="80980" y="958927"/>
                  </a:lnTo>
                  <a:lnTo>
                    <a:pt x="47879" y="933358"/>
                  </a:lnTo>
                  <a:lnTo>
                    <a:pt x="22314" y="900266"/>
                  </a:lnTo>
                  <a:lnTo>
                    <a:pt x="5837" y="861212"/>
                  </a:lnTo>
                  <a:lnTo>
                    <a:pt x="0" y="817757"/>
                  </a:lnTo>
                  <a:lnTo>
                    <a:pt x="0" y="16358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93621" y="5089206"/>
            <a:ext cx="36310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organizes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endParaRPr sz="180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9500" y="4210429"/>
            <a:ext cx="2367157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27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endParaRPr sz="275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2225" y="4752975"/>
            <a:ext cx="4372610" cy="1076325"/>
            <a:chOff x="6372225" y="4752975"/>
            <a:chExt cx="4372610" cy="10763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2225" y="4752975"/>
              <a:ext cx="4371987" cy="10763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87083" y="4770632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4" h="981710">
                  <a:moveTo>
                    <a:pt x="4123059" y="0"/>
                  </a:moveTo>
                  <a:lnTo>
                    <a:pt x="163586" y="0"/>
                  </a:lnTo>
                  <a:lnTo>
                    <a:pt x="120110" y="5845"/>
                  </a:lnTo>
                  <a:lnTo>
                    <a:pt x="81036" y="22340"/>
                  </a:lnTo>
                  <a:lnTo>
                    <a:pt x="47925" y="47922"/>
                  </a:lnTo>
                  <a:lnTo>
                    <a:pt x="22341" y="81029"/>
                  </a:lnTo>
                  <a:lnTo>
                    <a:pt x="5845" y="120098"/>
                  </a:lnTo>
                  <a:lnTo>
                    <a:pt x="0" y="163567"/>
                  </a:lnTo>
                  <a:lnTo>
                    <a:pt x="0" y="817732"/>
                  </a:lnTo>
                  <a:lnTo>
                    <a:pt x="5845" y="861213"/>
                  </a:lnTo>
                  <a:lnTo>
                    <a:pt x="22341" y="900284"/>
                  </a:lnTo>
                  <a:lnTo>
                    <a:pt x="47925" y="933385"/>
                  </a:lnTo>
                  <a:lnTo>
                    <a:pt x="81036" y="958959"/>
                  </a:lnTo>
                  <a:lnTo>
                    <a:pt x="120110" y="975446"/>
                  </a:lnTo>
                  <a:lnTo>
                    <a:pt x="163586" y="981288"/>
                  </a:lnTo>
                  <a:lnTo>
                    <a:pt x="4123059" y="981288"/>
                  </a:lnTo>
                  <a:lnTo>
                    <a:pt x="4166525" y="975446"/>
                  </a:lnTo>
                  <a:lnTo>
                    <a:pt x="4205596" y="958959"/>
                  </a:lnTo>
                  <a:lnTo>
                    <a:pt x="4238708" y="933385"/>
                  </a:lnTo>
                  <a:lnTo>
                    <a:pt x="4264297" y="900284"/>
                  </a:lnTo>
                  <a:lnTo>
                    <a:pt x="4280798" y="861213"/>
                  </a:lnTo>
                  <a:lnTo>
                    <a:pt x="4286646" y="817732"/>
                  </a:lnTo>
                  <a:lnTo>
                    <a:pt x="4286646" y="163567"/>
                  </a:lnTo>
                  <a:lnTo>
                    <a:pt x="4280798" y="120098"/>
                  </a:lnTo>
                  <a:lnTo>
                    <a:pt x="4264297" y="81029"/>
                  </a:lnTo>
                  <a:lnTo>
                    <a:pt x="4238708" y="47922"/>
                  </a:lnTo>
                  <a:lnTo>
                    <a:pt x="4205596" y="22340"/>
                  </a:lnTo>
                  <a:lnTo>
                    <a:pt x="4166525" y="5845"/>
                  </a:lnTo>
                  <a:lnTo>
                    <a:pt x="412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7083" y="4770632"/>
              <a:ext cx="4286885" cy="981710"/>
            </a:xfrm>
            <a:custGeom>
              <a:avLst/>
              <a:gdLst/>
              <a:ahLst/>
              <a:cxnLst/>
              <a:rect l="l" t="t" r="r" b="b"/>
              <a:pathLst>
                <a:path w="4286884" h="981710">
                  <a:moveTo>
                    <a:pt x="0" y="163567"/>
                  </a:moveTo>
                  <a:lnTo>
                    <a:pt x="5845" y="120098"/>
                  </a:lnTo>
                  <a:lnTo>
                    <a:pt x="22341" y="81029"/>
                  </a:lnTo>
                  <a:lnTo>
                    <a:pt x="47925" y="47922"/>
                  </a:lnTo>
                  <a:lnTo>
                    <a:pt x="81036" y="22340"/>
                  </a:lnTo>
                  <a:lnTo>
                    <a:pt x="120110" y="5845"/>
                  </a:lnTo>
                  <a:lnTo>
                    <a:pt x="163586" y="0"/>
                  </a:lnTo>
                  <a:lnTo>
                    <a:pt x="4123059" y="0"/>
                  </a:lnTo>
                  <a:lnTo>
                    <a:pt x="4166525" y="5845"/>
                  </a:lnTo>
                  <a:lnTo>
                    <a:pt x="4205596" y="22340"/>
                  </a:lnTo>
                  <a:lnTo>
                    <a:pt x="4238708" y="47922"/>
                  </a:lnTo>
                  <a:lnTo>
                    <a:pt x="4264297" y="81029"/>
                  </a:lnTo>
                  <a:lnTo>
                    <a:pt x="4280798" y="120098"/>
                  </a:lnTo>
                  <a:lnTo>
                    <a:pt x="4286646" y="163567"/>
                  </a:lnTo>
                  <a:lnTo>
                    <a:pt x="4286646" y="817732"/>
                  </a:lnTo>
                  <a:lnTo>
                    <a:pt x="4280798" y="861213"/>
                  </a:lnTo>
                  <a:lnTo>
                    <a:pt x="4264297" y="900284"/>
                  </a:lnTo>
                  <a:lnTo>
                    <a:pt x="4238708" y="933385"/>
                  </a:lnTo>
                  <a:lnTo>
                    <a:pt x="4205596" y="958959"/>
                  </a:lnTo>
                  <a:lnTo>
                    <a:pt x="4166525" y="975446"/>
                  </a:lnTo>
                  <a:lnTo>
                    <a:pt x="4123059" y="981288"/>
                  </a:lnTo>
                  <a:lnTo>
                    <a:pt x="163586" y="981288"/>
                  </a:lnTo>
                  <a:lnTo>
                    <a:pt x="120110" y="975446"/>
                  </a:lnTo>
                  <a:lnTo>
                    <a:pt x="81036" y="958959"/>
                  </a:lnTo>
                  <a:lnTo>
                    <a:pt x="47925" y="933385"/>
                  </a:lnTo>
                  <a:lnTo>
                    <a:pt x="22341" y="900284"/>
                  </a:lnTo>
                  <a:lnTo>
                    <a:pt x="5845" y="861213"/>
                  </a:lnTo>
                  <a:lnTo>
                    <a:pt x="0" y="817732"/>
                  </a:lnTo>
                  <a:lnTo>
                    <a:pt x="0" y="163567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00499" y="5093016"/>
            <a:ext cx="3755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organizes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playbooks</a:t>
            </a:r>
            <a:endParaRPr sz="18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Why do we need Ansible Roles?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71725" y="1466850"/>
            <a:ext cx="7562850" cy="2686050"/>
            <a:chOff x="2371725" y="1466850"/>
            <a:chExt cx="7562850" cy="2686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725" y="1466850"/>
              <a:ext cx="7562850" cy="2686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0525" y="1485900"/>
              <a:ext cx="7472045" cy="2592705"/>
            </a:xfrm>
            <a:custGeom>
              <a:avLst/>
              <a:gdLst/>
              <a:ahLst/>
              <a:cxnLst/>
              <a:rect l="l" t="t" r="r" b="b"/>
              <a:pathLst>
                <a:path w="7472045" h="2592704">
                  <a:moveTo>
                    <a:pt x="7039864" y="0"/>
                  </a:moveTo>
                  <a:lnTo>
                    <a:pt x="432053" y="0"/>
                  </a:lnTo>
                  <a:lnTo>
                    <a:pt x="384973" y="2535"/>
                  </a:lnTo>
                  <a:lnTo>
                    <a:pt x="339362" y="9964"/>
                  </a:lnTo>
                  <a:lnTo>
                    <a:pt x="295483" y="22025"/>
                  </a:lnTo>
                  <a:lnTo>
                    <a:pt x="253601" y="38453"/>
                  </a:lnTo>
                  <a:lnTo>
                    <a:pt x="213979" y="58985"/>
                  </a:lnTo>
                  <a:lnTo>
                    <a:pt x="176879" y="83358"/>
                  </a:lnTo>
                  <a:lnTo>
                    <a:pt x="142567" y="111307"/>
                  </a:lnTo>
                  <a:lnTo>
                    <a:pt x="111304" y="142570"/>
                  </a:lnTo>
                  <a:lnTo>
                    <a:pt x="83355" y="176883"/>
                  </a:lnTo>
                  <a:lnTo>
                    <a:pt x="58983" y="213983"/>
                  </a:lnTo>
                  <a:lnTo>
                    <a:pt x="38452" y="253605"/>
                  </a:lnTo>
                  <a:lnTo>
                    <a:pt x="22024" y="295487"/>
                  </a:lnTo>
                  <a:lnTo>
                    <a:pt x="9964" y="339364"/>
                  </a:lnTo>
                  <a:lnTo>
                    <a:pt x="2534" y="384975"/>
                  </a:lnTo>
                  <a:lnTo>
                    <a:pt x="0" y="432053"/>
                  </a:lnTo>
                  <a:lnTo>
                    <a:pt x="0" y="2160513"/>
                  </a:lnTo>
                  <a:lnTo>
                    <a:pt x="2534" y="2207595"/>
                  </a:lnTo>
                  <a:lnTo>
                    <a:pt x="9964" y="2253207"/>
                  </a:lnTo>
                  <a:lnTo>
                    <a:pt x="22024" y="2297087"/>
                  </a:lnTo>
                  <a:lnTo>
                    <a:pt x="38452" y="2338969"/>
                  </a:lnTo>
                  <a:lnTo>
                    <a:pt x="58983" y="2378592"/>
                  </a:lnTo>
                  <a:lnTo>
                    <a:pt x="83355" y="2415692"/>
                  </a:lnTo>
                  <a:lnTo>
                    <a:pt x="111304" y="2450005"/>
                  </a:lnTo>
                  <a:lnTo>
                    <a:pt x="142567" y="2481268"/>
                  </a:lnTo>
                  <a:lnTo>
                    <a:pt x="176879" y="2509217"/>
                  </a:lnTo>
                  <a:lnTo>
                    <a:pt x="213979" y="2533590"/>
                  </a:lnTo>
                  <a:lnTo>
                    <a:pt x="253601" y="2554121"/>
                  </a:lnTo>
                  <a:lnTo>
                    <a:pt x="295483" y="2570549"/>
                  </a:lnTo>
                  <a:lnTo>
                    <a:pt x="339362" y="2582609"/>
                  </a:lnTo>
                  <a:lnTo>
                    <a:pt x="384973" y="2590038"/>
                  </a:lnTo>
                  <a:lnTo>
                    <a:pt x="432053" y="2592573"/>
                  </a:lnTo>
                  <a:lnTo>
                    <a:pt x="7039864" y="2592573"/>
                  </a:lnTo>
                  <a:lnTo>
                    <a:pt x="7086943" y="2590038"/>
                  </a:lnTo>
                  <a:lnTo>
                    <a:pt x="7132553" y="2582609"/>
                  </a:lnTo>
                  <a:lnTo>
                    <a:pt x="7176431" y="2570549"/>
                  </a:lnTo>
                  <a:lnTo>
                    <a:pt x="7218313" y="2554121"/>
                  </a:lnTo>
                  <a:lnTo>
                    <a:pt x="7257935" y="2533590"/>
                  </a:lnTo>
                  <a:lnTo>
                    <a:pt x="7295035" y="2509217"/>
                  </a:lnTo>
                  <a:lnTo>
                    <a:pt x="7329348" y="2481268"/>
                  </a:lnTo>
                  <a:lnTo>
                    <a:pt x="7360611" y="2450005"/>
                  </a:lnTo>
                  <a:lnTo>
                    <a:pt x="7388560" y="2415692"/>
                  </a:lnTo>
                  <a:lnTo>
                    <a:pt x="7412933" y="2378592"/>
                  </a:lnTo>
                  <a:lnTo>
                    <a:pt x="7433465" y="2338969"/>
                  </a:lnTo>
                  <a:lnTo>
                    <a:pt x="7449893" y="2297087"/>
                  </a:lnTo>
                  <a:lnTo>
                    <a:pt x="7461954" y="2253207"/>
                  </a:lnTo>
                  <a:lnTo>
                    <a:pt x="7469383" y="2207595"/>
                  </a:lnTo>
                  <a:lnTo>
                    <a:pt x="7471918" y="2160513"/>
                  </a:lnTo>
                  <a:lnTo>
                    <a:pt x="7471918" y="432053"/>
                  </a:lnTo>
                  <a:lnTo>
                    <a:pt x="7469383" y="384975"/>
                  </a:lnTo>
                  <a:lnTo>
                    <a:pt x="7461954" y="339364"/>
                  </a:lnTo>
                  <a:lnTo>
                    <a:pt x="7449893" y="295487"/>
                  </a:lnTo>
                  <a:lnTo>
                    <a:pt x="7433465" y="253605"/>
                  </a:lnTo>
                  <a:lnTo>
                    <a:pt x="7412933" y="213983"/>
                  </a:lnTo>
                  <a:lnTo>
                    <a:pt x="7388560" y="176883"/>
                  </a:lnTo>
                  <a:lnTo>
                    <a:pt x="7360611" y="142570"/>
                  </a:lnTo>
                  <a:lnTo>
                    <a:pt x="7329348" y="111307"/>
                  </a:lnTo>
                  <a:lnTo>
                    <a:pt x="7295035" y="83358"/>
                  </a:lnTo>
                  <a:lnTo>
                    <a:pt x="7257935" y="58985"/>
                  </a:lnTo>
                  <a:lnTo>
                    <a:pt x="7218313" y="38453"/>
                  </a:lnTo>
                  <a:lnTo>
                    <a:pt x="7176431" y="22025"/>
                  </a:lnTo>
                  <a:lnTo>
                    <a:pt x="7132553" y="9964"/>
                  </a:lnTo>
                  <a:lnTo>
                    <a:pt x="7086943" y="2535"/>
                  </a:lnTo>
                  <a:lnTo>
                    <a:pt x="7039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0525" y="1485900"/>
              <a:ext cx="7472045" cy="2592705"/>
            </a:xfrm>
            <a:custGeom>
              <a:avLst/>
              <a:gdLst/>
              <a:ahLst/>
              <a:cxnLst/>
              <a:rect l="l" t="t" r="r" b="b"/>
              <a:pathLst>
                <a:path w="7472045" h="2592704">
                  <a:moveTo>
                    <a:pt x="0" y="432053"/>
                  </a:moveTo>
                  <a:lnTo>
                    <a:pt x="2534" y="384975"/>
                  </a:lnTo>
                  <a:lnTo>
                    <a:pt x="9964" y="339364"/>
                  </a:lnTo>
                  <a:lnTo>
                    <a:pt x="22024" y="295487"/>
                  </a:lnTo>
                  <a:lnTo>
                    <a:pt x="38452" y="253605"/>
                  </a:lnTo>
                  <a:lnTo>
                    <a:pt x="58983" y="213983"/>
                  </a:lnTo>
                  <a:lnTo>
                    <a:pt x="83355" y="176883"/>
                  </a:lnTo>
                  <a:lnTo>
                    <a:pt x="111304" y="142570"/>
                  </a:lnTo>
                  <a:lnTo>
                    <a:pt x="142567" y="111307"/>
                  </a:lnTo>
                  <a:lnTo>
                    <a:pt x="176879" y="83358"/>
                  </a:lnTo>
                  <a:lnTo>
                    <a:pt x="213979" y="58985"/>
                  </a:lnTo>
                  <a:lnTo>
                    <a:pt x="253601" y="38453"/>
                  </a:lnTo>
                  <a:lnTo>
                    <a:pt x="295483" y="22025"/>
                  </a:lnTo>
                  <a:lnTo>
                    <a:pt x="339362" y="9964"/>
                  </a:lnTo>
                  <a:lnTo>
                    <a:pt x="384973" y="2535"/>
                  </a:lnTo>
                  <a:lnTo>
                    <a:pt x="432053" y="0"/>
                  </a:lnTo>
                  <a:lnTo>
                    <a:pt x="7039864" y="0"/>
                  </a:lnTo>
                  <a:lnTo>
                    <a:pt x="7086943" y="2535"/>
                  </a:lnTo>
                  <a:lnTo>
                    <a:pt x="7132553" y="9964"/>
                  </a:lnTo>
                  <a:lnTo>
                    <a:pt x="7176431" y="22025"/>
                  </a:lnTo>
                  <a:lnTo>
                    <a:pt x="7218313" y="38453"/>
                  </a:lnTo>
                  <a:lnTo>
                    <a:pt x="7257935" y="58985"/>
                  </a:lnTo>
                  <a:lnTo>
                    <a:pt x="7295035" y="83358"/>
                  </a:lnTo>
                  <a:lnTo>
                    <a:pt x="7329348" y="111307"/>
                  </a:lnTo>
                  <a:lnTo>
                    <a:pt x="7360611" y="142570"/>
                  </a:lnTo>
                  <a:lnTo>
                    <a:pt x="7388560" y="176883"/>
                  </a:lnTo>
                  <a:lnTo>
                    <a:pt x="7412933" y="213983"/>
                  </a:lnTo>
                  <a:lnTo>
                    <a:pt x="7433465" y="253605"/>
                  </a:lnTo>
                  <a:lnTo>
                    <a:pt x="7449893" y="295487"/>
                  </a:lnTo>
                  <a:lnTo>
                    <a:pt x="7461954" y="339364"/>
                  </a:lnTo>
                  <a:lnTo>
                    <a:pt x="7469383" y="384975"/>
                  </a:lnTo>
                  <a:lnTo>
                    <a:pt x="7471918" y="432053"/>
                  </a:lnTo>
                  <a:lnTo>
                    <a:pt x="7471918" y="2160513"/>
                  </a:lnTo>
                  <a:lnTo>
                    <a:pt x="7469383" y="2207595"/>
                  </a:lnTo>
                  <a:lnTo>
                    <a:pt x="7461954" y="2253207"/>
                  </a:lnTo>
                  <a:lnTo>
                    <a:pt x="7449893" y="2297087"/>
                  </a:lnTo>
                  <a:lnTo>
                    <a:pt x="7433465" y="2338969"/>
                  </a:lnTo>
                  <a:lnTo>
                    <a:pt x="7412933" y="2378592"/>
                  </a:lnTo>
                  <a:lnTo>
                    <a:pt x="7388560" y="2415692"/>
                  </a:lnTo>
                  <a:lnTo>
                    <a:pt x="7360611" y="2450005"/>
                  </a:lnTo>
                  <a:lnTo>
                    <a:pt x="7329348" y="2481268"/>
                  </a:lnTo>
                  <a:lnTo>
                    <a:pt x="7295035" y="2509217"/>
                  </a:lnTo>
                  <a:lnTo>
                    <a:pt x="7257935" y="2533590"/>
                  </a:lnTo>
                  <a:lnTo>
                    <a:pt x="7218313" y="2554121"/>
                  </a:lnTo>
                  <a:lnTo>
                    <a:pt x="7176431" y="2570549"/>
                  </a:lnTo>
                  <a:lnTo>
                    <a:pt x="7132553" y="2582609"/>
                  </a:lnTo>
                  <a:lnTo>
                    <a:pt x="7086943" y="2590038"/>
                  </a:lnTo>
                  <a:lnTo>
                    <a:pt x="7039864" y="2592573"/>
                  </a:lnTo>
                  <a:lnTo>
                    <a:pt x="432053" y="2592573"/>
                  </a:lnTo>
                  <a:lnTo>
                    <a:pt x="384973" y="2590038"/>
                  </a:lnTo>
                  <a:lnTo>
                    <a:pt x="339362" y="2582609"/>
                  </a:lnTo>
                  <a:lnTo>
                    <a:pt x="295483" y="2570549"/>
                  </a:lnTo>
                  <a:lnTo>
                    <a:pt x="253601" y="2554121"/>
                  </a:lnTo>
                  <a:lnTo>
                    <a:pt x="213979" y="2533590"/>
                  </a:lnTo>
                  <a:lnTo>
                    <a:pt x="176879" y="2509217"/>
                  </a:lnTo>
                  <a:lnTo>
                    <a:pt x="142567" y="2481268"/>
                  </a:lnTo>
                  <a:lnTo>
                    <a:pt x="111304" y="2450005"/>
                  </a:lnTo>
                  <a:lnTo>
                    <a:pt x="83355" y="2415692"/>
                  </a:lnTo>
                  <a:lnTo>
                    <a:pt x="58983" y="2378592"/>
                  </a:lnTo>
                  <a:lnTo>
                    <a:pt x="38452" y="2338969"/>
                  </a:lnTo>
                  <a:lnTo>
                    <a:pt x="22024" y="2297087"/>
                  </a:lnTo>
                  <a:lnTo>
                    <a:pt x="9964" y="2253207"/>
                  </a:lnTo>
                  <a:lnTo>
                    <a:pt x="2534" y="2207595"/>
                  </a:lnTo>
                  <a:lnTo>
                    <a:pt x="0" y="2160513"/>
                  </a:lnTo>
                  <a:lnTo>
                    <a:pt x="0" y="432053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822" y="1880866"/>
            <a:ext cx="593979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simplifies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writing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complex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playbooks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allows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you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reuse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steps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between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different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types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servers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are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flexible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easily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modified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27706" y="1936346"/>
            <a:ext cx="243840" cy="1610360"/>
            <a:chOff x="2727706" y="1936346"/>
            <a:chExt cx="243840" cy="1610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706" y="2621871"/>
              <a:ext cx="243369" cy="2433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706" y="1936346"/>
              <a:ext cx="243369" cy="2433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706" y="3302734"/>
              <a:ext cx="243369" cy="243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Structure of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1771634"/>
            <a:ext cx="3419475" cy="3715385"/>
            <a:chOff x="447675" y="1771634"/>
            <a:chExt cx="3419475" cy="3715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1771634"/>
              <a:ext cx="3419475" cy="37147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09" y="1793626"/>
              <a:ext cx="3315221" cy="36104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3545" y="1788938"/>
              <a:ext cx="3324860" cy="3620135"/>
            </a:xfrm>
            <a:custGeom>
              <a:avLst/>
              <a:gdLst/>
              <a:ahLst/>
              <a:cxnLst/>
              <a:rect l="l" t="t" r="r" b="b"/>
              <a:pathLst>
                <a:path w="3324860" h="3620135">
                  <a:moveTo>
                    <a:pt x="0" y="3619987"/>
                  </a:moveTo>
                  <a:lnTo>
                    <a:pt x="3324727" y="3619987"/>
                  </a:lnTo>
                  <a:lnTo>
                    <a:pt x="3324727" y="0"/>
                  </a:lnTo>
                  <a:lnTo>
                    <a:pt x="0" y="0"/>
                  </a:lnTo>
                  <a:lnTo>
                    <a:pt x="0" y="3619987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29100" y="2105025"/>
            <a:ext cx="7573009" cy="762000"/>
            <a:chOff x="4229100" y="2105025"/>
            <a:chExt cx="7573009" cy="762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100" y="2105025"/>
              <a:ext cx="7572387" cy="762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51716" y="212457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10"/>
                  </a:lnTo>
                  <a:lnTo>
                    <a:pt x="8735" y="67829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868"/>
                  </a:lnTo>
                  <a:lnTo>
                    <a:pt x="32556" y="634193"/>
                  </a:lnTo>
                  <a:lnTo>
                    <a:pt x="67881" y="658014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4"/>
                  </a:lnTo>
                  <a:lnTo>
                    <a:pt x="7439390" y="634193"/>
                  </a:lnTo>
                  <a:lnTo>
                    <a:pt x="7463179" y="598868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29"/>
                  </a:lnTo>
                  <a:lnTo>
                    <a:pt x="7439390" y="32510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1716" y="212457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29"/>
                  </a:lnTo>
                  <a:lnTo>
                    <a:pt x="32556" y="32510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10"/>
                  </a:lnTo>
                  <a:lnTo>
                    <a:pt x="7463179" y="67829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868"/>
                  </a:lnTo>
                  <a:lnTo>
                    <a:pt x="7439390" y="634193"/>
                  </a:lnTo>
                  <a:lnTo>
                    <a:pt x="7404080" y="658014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4"/>
                  </a:lnTo>
                  <a:lnTo>
                    <a:pt x="32556" y="634193"/>
                  </a:lnTo>
                  <a:lnTo>
                    <a:pt x="8735" y="598868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9100" y="2981340"/>
            <a:ext cx="7573009" cy="762000"/>
            <a:chOff x="4229100" y="2981340"/>
            <a:chExt cx="7573009" cy="762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9100" y="2981340"/>
              <a:ext cx="7572387" cy="761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51716" y="2999353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5"/>
                  </a:lnTo>
                  <a:lnTo>
                    <a:pt x="32556" y="32556"/>
                  </a:lnTo>
                  <a:lnTo>
                    <a:pt x="8735" y="67881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920"/>
                  </a:lnTo>
                  <a:lnTo>
                    <a:pt x="32556" y="634239"/>
                  </a:lnTo>
                  <a:lnTo>
                    <a:pt x="67881" y="65803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31"/>
                  </a:lnTo>
                  <a:lnTo>
                    <a:pt x="7439390" y="634239"/>
                  </a:lnTo>
                  <a:lnTo>
                    <a:pt x="7463179" y="598920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81"/>
                  </a:lnTo>
                  <a:lnTo>
                    <a:pt x="7439390" y="32556"/>
                  </a:lnTo>
                  <a:lnTo>
                    <a:pt x="7404080" y="8735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716" y="2999353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81"/>
                  </a:lnTo>
                  <a:lnTo>
                    <a:pt x="32556" y="32556"/>
                  </a:lnTo>
                  <a:lnTo>
                    <a:pt x="67881" y="8735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5"/>
                  </a:lnTo>
                  <a:lnTo>
                    <a:pt x="7439390" y="32556"/>
                  </a:lnTo>
                  <a:lnTo>
                    <a:pt x="7463179" y="67881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920"/>
                  </a:lnTo>
                  <a:lnTo>
                    <a:pt x="7439390" y="634239"/>
                  </a:lnTo>
                  <a:lnTo>
                    <a:pt x="7404080" y="65803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31"/>
                  </a:lnTo>
                  <a:lnTo>
                    <a:pt x="32556" y="634239"/>
                  </a:lnTo>
                  <a:lnTo>
                    <a:pt x="8735" y="598920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29100" y="3905250"/>
            <a:ext cx="7573009" cy="752475"/>
            <a:chOff x="4229100" y="3905250"/>
            <a:chExt cx="7573009" cy="7524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100" y="3905250"/>
              <a:ext cx="7572387" cy="7524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6"/>
                  </a:lnTo>
                  <a:lnTo>
                    <a:pt x="32556" y="32557"/>
                  </a:lnTo>
                  <a:lnTo>
                    <a:pt x="8735" y="67880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80"/>
                  </a:lnTo>
                  <a:lnTo>
                    <a:pt x="7439390" y="32557"/>
                  </a:lnTo>
                  <a:lnTo>
                    <a:pt x="7404080" y="8736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80"/>
                  </a:lnTo>
                  <a:lnTo>
                    <a:pt x="32556" y="32557"/>
                  </a:lnTo>
                  <a:lnTo>
                    <a:pt x="67881" y="8736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6"/>
                  </a:lnTo>
                  <a:lnTo>
                    <a:pt x="7439390" y="32557"/>
                  </a:lnTo>
                  <a:lnTo>
                    <a:pt x="7463179" y="67880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29100" y="4819650"/>
            <a:ext cx="7573009" cy="1047750"/>
            <a:chOff x="4229100" y="4819650"/>
            <a:chExt cx="7573009" cy="7620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9100" y="4819650"/>
              <a:ext cx="7572387" cy="762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51716" y="4838831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08"/>
                  </a:lnTo>
                  <a:lnTo>
                    <a:pt x="8735" y="67824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24"/>
                  </a:lnTo>
                  <a:lnTo>
                    <a:pt x="7439390" y="32508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1716" y="4838831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24"/>
                  </a:lnTo>
                  <a:lnTo>
                    <a:pt x="32556" y="32508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08"/>
                  </a:lnTo>
                  <a:lnTo>
                    <a:pt x="7463179" y="67824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651208" y="1208145"/>
            <a:ext cx="11150279" cy="4781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7004" algn="ctr">
              <a:lnSpc>
                <a:spcPts val="2870"/>
              </a:lnSpc>
              <a:spcBef>
                <a:spcPts val="105"/>
              </a:spcBef>
            </a:pPr>
            <a:r>
              <a:rPr dirty="0">
                <a:latin typeface="Lucida Grande" panose="020B0600040502020204"/>
              </a:rPr>
              <a:t>Structure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ansible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role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consists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below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given</a:t>
            </a:r>
            <a:r>
              <a:rPr lang="en-US" dirty="0">
                <a:latin typeface="Lucida Grande" panose="020B0600040502020204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  <a:p>
            <a:pPr marL="3910965">
              <a:lnSpc>
                <a:spcPct val="100000"/>
              </a:lnSpc>
              <a:spcBef>
                <a:spcPts val="2555"/>
              </a:spcBef>
            </a:pPr>
            <a:r>
              <a:rPr sz="2000" dirty="0">
                <a:latin typeface="Lucida Grande" panose="020B0600040502020204"/>
              </a:rPr>
              <a:t>Defaults</a:t>
            </a:r>
            <a:r>
              <a:rPr sz="1800" b="0" dirty="0">
                <a:latin typeface="Lucida Grande" panose="020B0600040502020204"/>
              </a:rPr>
              <a:t>: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Store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data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about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the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role,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also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store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default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variables.</a:t>
            </a: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Lucida Grande" panose="020B0600040502020204"/>
            </a:endParaRPr>
          </a:p>
          <a:p>
            <a:pPr marL="3937635">
              <a:lnSpc>
                <a:spcPct val="100000"/>
              </a:lnSpc>
            </a:pPr>
            <a:r>
              <a:rPr sz="2000" dirty="0">
                <a:latin typeface="Lucida Grande" panose="020B0600040502020204"/>
              </a:rPr>
              <a:t>Files</a:t>
            </a:r>
            <a:r>
              <a:rPr sz="1800" b="0" dirty="0">
                <a:latin typeface="Lucida Grande" panose="020B0600040502020204"/>
              </a:rPr>
              <a:t>: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Store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files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that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needs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to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be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pushed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to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the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remote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machine.</a:t>
            </a: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800" dirty="0">
              <a:latin typeface="Lucida Grande" panose="020B0600040502020204"/>
            </a:endParaRPr>
          </a:p>
          <a:p>
            <a:pPr marL="3937635">
              <a:lnSpc>
                <a:spcPct val="100000"/>
              </a:lnSpc>
            </a:pPr>
            <a:r>
              <a:rPr sz="2000" dirty="0">
                <a:latin typeface="Lucida Grande" panose="020B0600040502020204"/>
              </a:rPr>
              <a:t>Handlers:</a:t>
            </a:r>
            <a:r>
              <a:rPr sz="20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Tasks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that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get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triggered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from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some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actions.</a:t>
            </a: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800" dirty="0">
              <a:latin typeface="Lucida Grande" panose="020B0600040502020204"/>
            </a:endParaRPr>
          </a:p>
          <a:p>
            <a:pPr marL="39376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ucida Grande" panose="020B0600040502020204"/>
              </a:rPr>
              <a:t>Meta:</a:t>
            </a:r>
            <a:r>
              <a:rPr sz="20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Information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about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author,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supported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platforms</a:t>
            </a:r>
            <a:r>
              <a:rPr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and</a:t>
            </a:r>
            <a:r>
              <a:rPr lang="en-IN" sz="1800" b="0" dirty="0">
                <a:latin typeface="Lucida Grande" panose="020B0600040502020204"/>
                <a:cs typeface="Times New Roman"/>
              </a:rPr>
              <a:t> </a:t>
            </a:r>
            <a:r>
              <a:rPr sz="1800" b="0" dirty="0">
                <a:latin typeface="Lucida Grande" panose="020B0600040502020204"/>
              </a:rPr>
              <a:t>dependencies.</a:t>
            </a:r>
            <a:endParaRPr sz="1800" dirty="0">
              <a:latin typeface="Lucida Grande" panose="020B0600040502020204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252525"/>
                </a:solidFill>
                <a:latin typeface="Lucida Grande" panose="020B0600040502020204"/>
              </a:rPr>
              <a:t>Structure</a:t>
            </a:r>
            <a:r>
              <a:rPr sz="1800" b="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</a:rPr>
              <a:t>of</a:t>
            </a:r>
            <a:r>
              <a:rPr sz="1800" b="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</a:rPr>
              <a:t>an</a:t>
            </a:r>
            <a:r>
              <a:rPr sz="1800" b="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</a:rPr>
              <a:t>Ansible</a:t>
            </a:r>
            <a:r>
              <a:rPr sz="1800" b="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</a:rPr>
              <a:t>Role</a:t>
            </a:r>
            <a:endParaRPr sz="1800" dirty="0">
              <a:latin typeface="Lucida Grande" panose="020B0600040502020204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Structure of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1771634"/>
            <a:ext cx="3419475" cy="3715385"/>
            <a:chOff x="447675" y="1771634"/>
            <a:chExt cx="3419475" cy="3715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1771634"/>
              <a:ext cx="3419475" cy="37147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09" y="1793626"/>
              <a:ext cx="3315221" cy="36104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3545" y="1788938"/>
              <a:ext cx="3324860" cy="3620135"/>
            </a:xfrm>
            <a:custGeom>
              <a:avLst/>
              <a:gdLst/>
              <a:ahLst/>
              <a:cxnLst/>
              <a:rect l="l" t="t" r="r" b="b"/>
              <a:pathLst>
                <a:path w="3324860" h="3620135">
                  <a:moveTo>
                    <a:pt x="0" y="3619987"/>
                  </a:moveTo>
                  <a:lnTo>
                    <a:pt x="3324727" y="3619987"/>
                  </a:lnTo>
                  <a:lnTo>
                    <a:pt x="3324727" y="0"/>
                  </a:lnTo>
                  <a:lnTo>
                    <a:pt x="0" y="0"/>
                  </a:lnTo>
                  <a:lnTo>
                    <a:pt x="0" y="3619987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29100" y="2105025"/>
            <a:ext cx="7573009" cy="762000"/>
            <a:chOff x="4229100" y="2105025"/>
            <a:chExt cx="7573009" cy="762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100" y="2105025"/>
              <a:ext cx="7572387" cy="762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51716" y="212457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18"/>
                  </a:lnTo>
                  <a:lnTo>
                    <a:pt x="32556" y="32510"/>
                  </a:lnTo>
                  <a:lnTo>
                    <a:pt x="8735" y="67829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868"/>
                  </a:lnTo>
                  <a:lnTo>
                    <a:pt x="32556" y="634193"/>
                  </a:lnTo>
                  <a:lnTo>
                    <a:pt x="67881" y="658014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4"/>
                  </a:lnTo>
                  <a:lnTo>
                    <a:pt x="7439390" y="634193"/>
                  </a:lnTo>
                  <a:lnTo>
                    <a:pt x="7463179" y="598868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29"/>
                  </a:lnTo>
                  <a:lnTo>
                    <a:pt x="7439390" y="32510"/>
                  </a:lnTo>
                  <a:lnTo>
                    <a:pt x="7404080" y="8718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1716" y="212457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29"/>
                  </a:lnTo>
                  <a:lnTo>
                    <a:pt x="32556" y="32510"/>
                  </a:lnTo>
                  <a:lnTo>
                    <a:pt x="67881" y="8718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18"/>
                  </a:lnTo>
                  <a:lnTo>
                    <a:pt x="7439390" y="32510"/>
                  </a:lnTo>
                  <a:lnTo>
                    <a:pt x="7463179" y="67829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868"/>
                  </a:lnTo>
                  <a:lnTo>
                    <a:pt x="7439390" y="634193"/>
                  </a:lnTo>
                  <a:lnTo>
                    <a:pt x="7404080" y="658014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4"/>
                  </a:lnTo>
                  <a:lnTo>
                    <a:pt x="32556" y="634193"/>
                  </a:lnTo>
                  <a:lnTo>
                    <a:pt x="8735" y="598868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9100" y="2981340"/>
            <a:ext cx="7573009" cy="762000"/>
            <a:chOff x="4229100" y="2981340"/>
            <a:chExt cx="7573009" cy="762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9100" y="2981340"/>
              <a:ext cx="7572387" cy="761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51716" y="2999353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5"/>
                  </a:lnTo>
                  <a:lnTo>
                    <a:pt x="32556" y="32556"/>
                  </a:lnTo>
                  <a:lnTo>
                    <a:pt x="8735" y="67881"/>
                  </a:lnTo>
                  <a:lnTo>
                    <a:pt x="0" y="111130"/>
                  </a:lnTo>
                  <a:lnTo>
                    <a:pt x="0" y="555619"/>
                  </a:lnTo>
                  <a:lnTo>
                    <a:pt x="8735" y="598920"/>
                  </a:lnTo>
                  <a:lnTo>
                    <a:pt x="32556" y="634239"/>
                  </a:lnTo>
                  <a:lnTo>
                    <a:pt x="67881" y="65803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31"/>
                  </a:lnTo>
                  <a:lnTo>
                    <a:pt x="7439390" y="634239"/>
                  </a:lnTo>
                  <a:lnTo>
                    <a:pt x="7463179" y="598920"/>
                  </a:lnTo>
                  <a:lnTo>
                    <a:pt x="7471897" y="555619"/>
                  </a:lnTo>
                  <a:lnTo>
                    <a:pt x="7471897" y="111130"/>
                  </a:lnTo>
                  <a:lnTo>
                    <a:pt x="7463179" y="67881"/>
                  </a:lnTo>
                  <a:lnTo>
                    <a:pt x="7439390" y="32556"/>
                  </a:lnTo>
                  <a:lnTo>
                    <a:pt x="7404080" y="8735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716" y="2999353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30"/>
                  </a:moveTo>
                  <a:lnTo>
                    <a:pt x="8735" y="67881"/>
                  </a:lnTo>
                  <a:lnTo>
                    <a:pt x="32556" y="32556"/>
                  </a:lnTo>
                  <a:lnTo>
                    <a:pt x="67881" y="8735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5"/>
                  </a:lnTo>
                  <a:lnTo>
                    <a:pt x="7439390" y="32556"/>
                  </a:lnTo>
                  <a:lnTo>
                    <a:pt x="7463179" y="67881"/>
                  </a:lnTo>
                  <a:lnTo>
                    <a:pt x="7471897" y="111130"/>
                  </a:lnTo>
                  <a:lnTo>
                    <a:pt x="7471897" y="555619"/>
                  </a:lnTo>
                  <a:lnTo>
                    <a:pt x="7463179" y="598920"/>
                  </a:lnTo>
                  <a:lnTo>
                    <a:pt x="7439390" y="634239"/>
                  </a:lnTo>
                  <a:lnTo>
                    <a:pt x="7404080" y="65803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31"/>
                  </a:lnTo>
                  <a:lnTo>
                    <a:pt x="32556" y="634239"/>
                  </a:lnTo>
                  <a:lnTo>
                    <a:pt x="8735" y="598920"/>
                  </a:lnTo>
                  <a:lnTo>
                    <a:pt x="0" y="555619"/>
                  </a:lnTo>
                  <a:lnTo>
                    <a:pt x="0" y="11113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29100" y="3905250"/>
            <a:ext cx="7573009" cy="752475"/>
            <a:chOff x="4229100" y="3905250"/>
            <a:chExt cx="7573009" cy="7524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100" y="3905250"/>
              <a:ext cx="7572387" cy="7524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7360797" y="0"/>
                  </a:moveTo>
                  <a:lnTo>
                    <a:pt x="111130" y="0"/>
                  </a:lnTo>
                  <a:lnTo>
                    <a:pt x="67881" y="8736"/>
                  </a:lnTo>
                  <a:lnTo>
                    <a:pt x="32556" y="32557"/>
                  </a:lnTo>
                  <a:lnTo>
                    <a:pt x="8735" y="67880"/>
                  </a:lnTo>
                  <a:lnTo>
                    <a:pt x="0" y="111120"/>
                  </a:lnTo>
                  <a:lnTo>
                    <a:pt x="0" y="555616"/>
                  </a:lnTo>
                  <a:lnTo>
                    <a:pt x="8735" y="598859"/>
                  </a:lnTo>
                  <a:lnTo>
                    <a:pt x="32556" y="634186"/>
                  </a:lnTo>
                  <a:lnTo>
                    <a:pt x="67881" y="658011"/>
                  </a:lnTo>
                  <a:lnTo>
                    <a:pt x="111130" y="666749"/>
                  </a:lnTo>
                  <a:lnTo>
                    <a:pt x="7360797" y="666749"/>
                  </a:lnTo>
                  <a:lnTo>
                    <a:pt x="7404080" y="658011"/>
                  </a:lnTo>
                  <a:lnTo>
                    <a:pt x="7439390" y="634186"/>
                  </a:lnTo>
                  <a:lnTo>
                    <a:pt x="7463179" y="598859"/>
                  </a:lnTo>
                  <a:lnTo>
                    <a:pt x="7471897" y="555616"/>
                  </a:lnTo>
                  <a:lnTo>
                    <a:pt x="7471897" y="111120"/>
                  </a:lnTo>
                  <a:lnTo>
                    <a:pt x="7463179" y="67880"/>
                  </a:lnTo>
                  <a:lnTo>
                    <a:pt x="7439390" y="32557"/>
                  </a:lnTo>
                  <a:lnTo>
                    <a:pt x="7404080" y="8736"/>
                  </a:lnTo>
                  <a:lnTo>
                    <a:pt x="736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1716" y="3919097"/>
              <a:ext cx="7472045" cy="666750"/>
            </a:xfrm>
            <a:custGeom>
              <a:avLst/>
              <a:gdLst/>
              <a:ahLst/>
              <a:cxnLst/>
              <a:rect l="l" t="t" r="r" b="b"/>
              <a:pathLst>
                <a:path w="7472045" h="666750">
                  <a:moveTo>
                    <a:pt x="0" y="111120"/>
                  </a:moveTo>
                  <a:lnTo>
                    <a:pt x="8735" y="67880"/>
                  </a:lnTo>
                  <a:lnTo>
                    <a:pt x="32556" y="32557"/>
                  </a:lnTo>
                  <a:lnTo>
                    <a:pt x="67881" y="8736"/>
                  </a:lnTo>
                  <a:lnTo>
                    <a:pt x="111130" y="0"/>
                  </a:lnTo>
                  <a:lnTo>
                    <a:pt x="7360797" y="0"/>
                  </a:lnTo>
                  <a:lnTo>
                    <a:pt x="7404080" y="8736"/>
                  </a:lnTo>
                  <a:lnTo>
                    <a:pt x="7439390" y="32557"/>
                  </a:lnTo>
                  <a:lnTo>
                    <a:pt x="7463179" y="67880"/>
                  </a:lnTo>
                  <a:lnTo>
                    <a:pt x="7471897" y="111120"/>
                  </a:lnTo>
                  <a:lnTo>
                    <a:pt x="7471897" y="555616"/>
                  </a:lnTo>
                  <a:lnTo>
                    <a:pt x="7463179" y="598859"/>
                  </a:lnTo>
                  <a:lnTo>
                    <a:pt x="7439390" y="634186"/>
                  </a:lnTo>
                  <a:lnTo>
                    <a:pt x="7404080" y="658011"/>
                  </a:lnTo>
                  <a:lnTo>
                    <a:pt x="7360797" y="666749"/>
                  </a:lnTo>
                  <a:lnTo>
                    <a:pt x="111130" y="666749"/>
                  </a:lnTo>
                  <a:lnTo>
                    <a:pt x="67881" y="658011"/>
                  </a:lnTo>
                  <a:lnTo>
                    <a:pt x="32556" y="634186"/>
                  </a:lnTo>
                  <a:lnTo>
                    <a:pt x="8735" y="598859"/>
                  </a:lnTo>
                  <a:lnTo>
                    <a:pt x="0" y="555616"/>
                  </a:lnTo>
                  <a:lnTo>
                    <a:pt x="0" y="11112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8175" y="1245238"/>
            <a:ext cx="7572386" cy="31604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210" algn="ctr">
              <a:lnSpc>
                <a:spcPts val="2870"/>
              </a:lnSpc>
              <a:spcBef>
                <a:spcPts val="105"/>
              </a:spcBef>
            </a:pP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Structure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consists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below</a:t>
            </a:r>
            <a:r>
              <a:rPr sz="24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given</a:t>
            </a:r>
            <a:r>
              <a:rPr lang="en-US" sz="2400" dirty="0">
                <a:latin typeface="Lucida Grande" panose="020B0600040502020204"/>
                <a:cs typeface="Calibri"/>
              </a:rPr>
              <a:t> </a:t>
            </a:r>
            <a:r>
              <a:rPr sz="24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components</a:t>
            </a:r>
            <a:endParaRPr sz="24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: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Contains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list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role.</a:t>
            </a: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Lucida Grande" panose="020B0600040502020204"/>
              <a:cs typeface="Calibri"/>
            </a:endParaRPr>
          </a:p>
          <a:p>
            <a:pPr marL="38735">
              <a:lnSpc>
                <a:spcPct val="100000"/>
              </a:lnSpc>
            </a:pP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Templates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: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Contains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templates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which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deployed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via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this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role.</a:t>
            </a: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800" dirty="0">
              <a:latin typeface="Lucida Grande" panose="020B0600040502020204"/>
              <a:cs typeface="Calibri"/>
            </a:endParaRPr>
          </a:p>
          <a:p>
            <a:pPr marL="38735">
              <a:lnSpc>
                <a:spcPct val="100000"/>
              </a:lnSpc>
            </a:pP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Handlers:</a:t>
            </a:r>
            <a:r>
              <a:rPr sz="20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get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triggered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some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actions.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29100" y="4819650"/>
            <a:ext cx="7573009" cy="895350"/>
            <a:chOff x="4229100" y="4819650"/>
            <a:chExt cx="7573009" cy="8953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9100" y="4819650"/>
              <a:ext cx="7572387" cy="895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51716" y="4838831"/>
              <a:ext cx="7472045" cy="805815"/>
            </a:xfrm>
            <a:custGeom>
              <a:avLst/>
              <a:gdLst/>
              <a:ahLst/>
              <a:cxnLst/>
              <a:rect l="l" t="t" r="r" b="b"/>
              <a:pathLst>
                <a:path w="7472045" h="805814">
                  <a:moveTo>
                    <a:pt x="7337663" y="0"/>
                  </a:moveTo>
                  <a:lnTo>
                    <a:pt x="134355" y="0"/>
                  </a:lnTo>
                  <a:lnTo>
                    <a:pt x="91906" y="6840"/>
                  </a:lnTo>
                  <a:lnTo>
                    <a:pt x="55026" y="25890"/>
                  </a:lnTo>
                  <a:lnTo>
                    <a:pt x="25935" y="54942"/>
                  </a:lnTo>
                  <a:lnTo>
                    <a:pt x="6853" y="91791"/>
                  </a:lnTo>
                  <a:lnTo>
                    <a:pt x="0" y="134230"/>
                  </a:lnTo>
                  <a:lnTo>
                    <a:pt x="0" y="671440"/>
                  </a:lnTo>
                  <a:lnTo>
                    <a:pt x="6853" y="713894"/>
                  </a:lnTo>
                  <a:lnTo>
                    <a:pt x="25935" y="750767"/>
                  </a:lnTo>
                  <a:lnTo>
                    <a:pt x="55026" y="779846"/>
                  </a:lnTo>
                  <a:lnTo>
                    <a:pt x="91906" y="798917"/>
                  </a:lnTo>
                  <a:lnTo>
                    <a:pt x="134355" y="805766"/>
                  </a:lnTo>
                  <a:lnTo>
                    <a:pt x="7337663" y="805766"/>
                  </a:lnTo>
                  <a:lnTo>
                    <a:pt x="7380112" y="798917"/>
                  </a:lnTo>
                  <a:lnTo>
                    <a:pt x="7416963" y="779846"/>
                  </a:lnTo>
                  <a:lnTo>
                    <a:pt x="7446013" y="750767"/>
                  </a:lnTo>
                  <a:lnTo>
                    <a:pt x="7465059" y="713894"/>
                  </a:lnTo>
                  <a:lnTo>
                    <a:pt x="7471897" y="671440"/>
                  </a:lnTo>
                  <a:lnTo>
                    <a:pt x="7471897" y="134230"/>
                  </a:lnTo>
                  <a:lnTo>
                    <a:pt x="7465059" y="91791"/>
                  </a:lnTo>
                  <a:lnTo>
                    <a:pt x="7446013" y="54942"/>
                  </a:lnTo>
                  <a:lnTo>
                    <a:pt x="7416963" y="25890"/>
                  </a:lnTo>
                  <a:lnTo>
                    <a:pt x="7380112" y="6840"/>
                  </a:lnTo>
                  <a:lnTo>
                    <a:pt x="733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1716" y="4838831"/>
              <a:ext cx="7472045" cy="805815"/>
            </a:xfrm>
            <a:custGeom>
              <a:avLst/>
              <a:gdLst/>
              <a:ahLst/>
              <a:cxnLst/>
              <a:rect l="l" t="t" r="r" b="b"/>
              <a:pathLst>
                <a:path w="7472045" h="805814">
                  <a:moveTo>
                    <a:pt x="0" y="134230"/>
                  </a:moveTo>
                  <a:lnTo>
                    <a:pt x="6853" y="91791"/>
                  </a:lnTo>
                  <a:lnTo>
                    <a:pt x="25935" y="54942"/>
                  </a:lnTo>
                  <a:lnTo>
                    <a:pt x="55026" y="25890"/>
                  </a:lnTo>
                  <a:lnTo>
                    <a:pt x="91906" y="6840"/>
                  </a:lnTo>
                  <a:lnTo>
                    <a:pt x="134355" y="0"/>
                  </a:lnTo>
                  <a:lnTo>
                    <a:pt x="7337663" y="0"/>
                  </a:lnTo>
                  <a:lnTo>
                    <a:pt x="7380112" y="6840"/>
                  </a:lnTo>
                  <a:lnTo>
                    <a:pt x="7416963" y="25890"/>
                  </a:lnTo>
                  <a:lnTo>
                    <a:pt x="7446013" y="54942"/>
                  </a:lnTo>
                  <a:lnTo>
                    <a:pt x="7465059" y="91791"/>
                  </a:lnTo>
                  <a:lnTo>
                    <a:pt x="7471897" y="134230"/>
                  </a:lnTo>
                  <a:lnTo>
                    <a:pt x="7471897" y="671440"/>
                  </a:lnTo>
                  <a:lnTo>
                    <a:pt x="7465059" y="713894"/>
                  </a:lnTo>
                  <a:lnTo>
                    <a:pt x="7446013" y="750767"/>
                  </a:lnTo>
                  <a:lnTo>
                    <a:pt x="7416963" y="779846"/>
                  </a:lnTo>
                  <a:lnTo>
                    <a:pt x="7380112" y="798917"/>
                  </a:lnTo>
                  <a:lnTo>
                    <a:pt x="7337663" y="805766"/>
                  </a:lnTo>
                  <a:lnTo>
                    <a:pt x="134355" y="805766"/>
                  </a:lnTo>
                  <a:lnTo>
                    <a:pt x="91906" y="798917"/>
                  </a:lnTo>
                  <a:lnTo>
                    <a:pt x="55026" y="779846"/>
                  </a:lnTo>
                  <a:lnTo>
                    <a:pt x="25935" y="750767"/>
                  </a:lnTo>
                  <a:lnTo>
                    <a:pt x="6853" y="713894"/>
                  </a:lnTo>
                  <a:lnTo>
                    <a:pt x="0" y="671440"/>
                  </a:lnTo>
                  <a:lnTo>
                    <a:pt x="0" y="13423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61919" y="5010847"/>
            <a:ext cx="62384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Vars:</a:t>
            </a:r>
            <a:endParaRPr sz="200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920" y="5425756"/>
            <a:ext cx="31528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Lucida Grande" panose="020B0600040502020204"/>
                <a:cs typeface="Calibri"/>
              </a:rPr>
              <a:t>Structure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252525"/>
                </a:solidFill>
                <a:latin typeface="Lucida Grande" panose="020B0600040502020204"/>
                <a:cs typeface="Calibri"/>
              </a:rPr>
              <a:t>of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252525"/>
                </a:solidFill>
                <a:latin typeface="Lucida Grande" panose="020B0600040502020204"/>
                <a:cs typeface="Calibri"/>
              </a:rPr>
              <a:t>an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252525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252525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solidFill>
                  <a:srgbClr val="252525"/>
                </a:solidFill>
                <a:latin typeface="Lucida Grande" panose="020B0600040502020204"/>
                <a:cs typeface="Calibri"/>
              </a:rPr>
              <a:t>Role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5612" y="5029513"/>
            <a:ext cx="60667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Stores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variables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higher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priority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default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variables.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Difficult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override.</a:t>
            </a:r>
            <a:endParaRPr sz="18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3098" y="1247707"/>
            <a:ext cx="4461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1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ansible-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galaxy</a:t>
            </a:r>
            <a:r>
              <a:rPr sz="1600" spc="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init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&lt;role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name&gt;</a:t>
            </a:r>
            <a:r>
              <a:rPr sz="1600" spc="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spc="-3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--</a:t>
            </a:r>
            <a:r>
              <a:rPr sz="1600" i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offline</a:t>
            </a:r>
            <a:endParaRPr sz="16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command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one</a:t>
            </a:r>
            <a:r>
              <a:rPr sz="1600" spc="3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spc="-1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0" y="2238359"/>
            <a:ext cx="6477000" cy="904875"/>
            <a:chOff x="3048000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54" y="0"/>
                  </a:lnTo>
                  <a:lnTo>
                    <a:pt x="93119" y="6954"/>
                  </a:lnTo>
                  <a:lnTo>
                    <a:pt x="55744" y="26313"/>
                  </a:lnTo>
                  <a:lnTo>
                    <a:pt x="26270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70" y="761638"/>
                  </a:lnTo>
                  <a:lnTo>
                    <a:pt x="55744" y="791111"/>
                  </a:lnTo>
                  <a:lnTo>
                    <a:pt x="93119" y="810440"/>
                  </a:lnTo>
                  <a:lnTo>
                    <a:pt x="136154" y="817382"/>
                  </a:lnTo>
                  <a:lnTo>
                    <a:pt x="6242303" y="817382"/>
                  </a:lnTo>
                  <a:lnTo>
                    <a:pt x="6285338" y="810440"/>
                  </a:lnTo>
                  <a:lnTo>
                    <a:pt x="6322714" y="791111"/>
                  </a:lnTo>
                  <a:lnTo>
                    <a:pt x="6352187" y="761638"/>
                  </a:lnTo>
                  <a:lnTo>
                    <a:pt x="6371516" y="724262"/>
                  </a:lnTo>
                  <a:lnTo>
                    <a:pt x="6378458" y="681227"/>
                  </a:lnTo>
                  <a:lnTo>
                    <a:pt x="6378458" y="136276"/>
                  </a:lnTo>
                  <a:lnTo>
                    <a:pt x="6371516" y="93228"/>
                  </a:lnTo>
                  <a:lnTo>
                    <a:pt x="6352187" y="55823"/>
                  </a:lnTo>
                  <a:lnTo>
                    <a:pt x="6322714" y="26313"/>
                  </a:lnTo>
                  <a:lnTo>
                    <a:pt x="6285338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70" y="55823"/>
                  </a:lnTo>
                  <a:lnTo>
                    <a:pt x="55744" y="26313"/>
                  </a:lnTo>
                  <a:lnTo>
                    <a:pt x="93119" y="6954"/>
                  </a:lnTo>
                  <a:lnTo>
                    <a:pt x="136154" y="0"/>
                  </a:lnTo>
                  <a:lnTo>
                    <a:pt x="6242303" y="0"/>
                  </a:lnTo>
                  <a:lnTo>
                    <a:pt x="6285338" y="6954"/>
                  </a:lnTo>
                  <a:lnTo>
                    <a:pt x="6322714" y="26313"/>
                  </a:lnTo>
                  <a:lnTo>
                    <a:pt x="6352187" y="55823"/>
                  </a:lnTo>
                  <a:lnTo>
                    <a:pt x="6371516" y="93228"/>
                  </a:lnTo>
                  <a:lnTo>
                    <a:pt x="6378458" y="136276"/>
                  </a:lnTo>
                  <a:lnTo>
                    <a:pt x="6378458" y="681227"/>
                  </a:lnTo>
                  <a:lnTo>
                    <a:pt x="6371516" y="724262"/>
                  </a:lnTo>
                  <a:lnTo>
                    <a:pt x="6352187" y="761638"/>
                  </a:lnTo>
                  <a:lnTo>
                    <a:pt x="6322714" y="791111"/>
                  </a:lnTo>
                  <a:lnTo>
                    <a:pt x="6285338" y="810440"/>
                  </a:lnTo>
                  <a:lnTo>
                    <a:pt x="6242303" y="817382"/>
                  </a:lnTo>
                  <a:lnTo>
                    <a:pt x="136154" y="817382"/>
                  </a:lnTo>
                  <a:lnTo>
                    <a:pt x="93119" y="810440"/>
                  </a:lnTo>
                  <a:lnTo>
                    <a:pt x="55744" y="791111"/>
                  </a:lnTo>
                  <a:lnTo>
                    <a:pt x="26270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80944" y="2338383"/>
            <a:ext cx="442595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1085" marR="5080" indent="-1049020">
              <a:lnSpc>
                <a:spcPct val="100800"/>
              </a:lnSpc>
              <a:spcBef>
                <a:spcPts val="85"/>
              </a:spcBef>
            </a:pP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Remember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600" spc="-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should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/etc/ansible/roles/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200275" y="3228975"/>
            <a:ext cx="8277859" cy="1038225"/>
            <a:chOff x="2200275" y="3228975"/>
            <a:chExt cx="8277859" cy="10382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0275" y="3228975"/>
              <a:ext cx="8277237" cy="1038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6944" y="3251261"/>
              <a:ext cx="8168883" cy="9346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22122" y="3246440"/>
              <a:ext cx="8178800" cy="944244"/>
            </a:xfrm>
            <a:custGeom>
              <a:avLst/>
              <a:gdLst/>
              <a:ahLst/>
              <a:cxnLst/>
              <a:rect l="l" t="t" r="r" b="b"/>
              <a:pathLst>
                <a:path w="8178800" h="944245">
                  <a:moveTo>
                    <a:pt x="0" y="944178"/>
                  </a:moveTo>
                  <a:lnTo>
                    <a:pt x="8178423" y="944178"/>
                  </a:lnTo>
                  <a:lnTo>
                    <a:pt x="8178423" y="0"/>
                  </a:lnTo>
                  <a:lnTo>
                    <a:pt x="0" y="0"/>
                  </a:lnTo>
                  <a:lnTo>
                    <a:pt x="0" y="944178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04694" y="1247707"/>
            <a:ext cx="514350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5335" marR="5080" indent="-76263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tree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package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sudo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tree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.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tree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command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view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structure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0" y="2238359"/>
            <a:ext cx="6477000" cy="904875"/>
            <a:chOff x="3048000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54" y="0"/>
                  </a:lnTo>
                  <a:lnTo>
                    <a:pt x="93119" y="6954"/>
                  </a:lnTo>
                  <a:lnTo>
                    <a:pt x="55744" y="26313"/>
                  </a:lnTo>
                  <a:lnTo>
                    <a:pt x="26270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70" y="761638"/>
                  </a:lnTo>
                  <a:lnTo>
                    <a:pt x="55744" y="791111"/>
                  </a:lnTo>
                  <a:lnTo>
                    <a:pt x="93119" y="810440"/>
                  </a:lnTo>
                  <a:lnTo>
                    <a:pt x="136154" y="817382"/>
                  </a:lnTo>
                  <a:lnTo>
                    <a:pt x="6242303" y="817382"/>
                  </a:lnTo>
                  <a:lnTo>
                    <a:pt x="6285338" y="810440"/>
                  </a:lnTo>
                  <a:lnTo>
                    <a:pt x="6322714" y="791111"/>
                  </a:lnTo>
                  <a:lnTo>
                    <a:pt x="6352187" y="761638"/>
                  </a:lnTo>
                  <a:lnTo>
                    <a:pt x="6371516" y="724262"/>
                  </a:lnTo>
                  <a:lnTo>
                    <a:pt x="6378458" y="681227"/>
                  </a:lnTo>
                  <a:lnTo>
                    <a:pt x="6378458" y="136276"/>
                  </a:lnTo>
                  <a:lnTo>
                    <a:pt x="6371516" y="93228"/>
                  </a:lnTo>
                  <a:lnTo>
                    <a:pt x="6352187" y="55823"/>
                  </a:lnTo>
                  <a:lnTo>
                    <a:pt x="6322714" y="26313"/>
                  </a:lnTo>
                  <a:lnTo>
                    <a:pt x="6285338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865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70" y="55823"/>
                  </a:lnTo>
                  <a:lnTo>
                    <a:pt x="55744" y="26313"/>
                  </a:lnTo>
                  <a:lnTo>
                    <a:pt x="93119" y="6954"/>
                  </a:lnTo>
                  <a:lnTo>
                    <a:pt x="136154" y="0"/>
                  </a:lnTo>
                  <a:lnTo>
                    <a:pt x="6242303" y="0"/>
                  </a:lnTo>
                  <a:lnTo>
                    <a:pt x="6285338" y="6954"/>
                  </a:lnTo>
                  <a:lnTo>
                    <a:pt x="6322714" y="26313"/>
                  </a:lnTo>
                  <a:lnTo>
                    <a:pt x="6352187" y="55823"/>
                  </a:lnTo>
                  <a:lnTo>
                    <a:pt x="6371516" y="93228"/>
                  </a:lnTo>
                  <a:lnTo>
                    <a:pt x="6378458" y="136276"/>
                  </a:lnTo>
                  <a:lnTo>
                    <a:pt x="6378458" y="681227"/>
                  </a:lnTo>
                  <a:lnTo>
                    <a:pt x="6371516" y="724262"/>
                  </a:lnTo>
                  <a:lnTo>
                    <a:pt x="6352187" y="761638"/>
                  </a:lnTo>
                  <a:lnTo>
                    <a:pt x="6322714" y="791111"/>
                  </a:lnTo>
                  <a:lnTo>
                    <a:pt x="6285338" y="810440"/>
                  </a:lnTo>
                  <a:lnTo>
                    <a:pt x="6242303" y="817382"/>
                  </a:lnTo>
                  <a:lnTo>
                    <a:pt x="136154" y="817382"/>
                  </a:lnTo>
                  <a:lnTo>
                    <a:pt x="93119" y="810440"/>
                  </a:lnTo>
                  <a:lnTo>
                    <a:pt x="55744" y="791111"/>
                  </a:lnTo>
                  <a:lnTo>
                    <a:pt x="26270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38094" y="2475543"/>
            <a:ext cx="4318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tree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&lt;role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name&gt;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structure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524265" y="3228975"/>
            <a:ext cx="5495925" cy="3629025"/>
            <a:chOff x="3524265" y="3228975"/>
            <a:chExt cx="5495925" cy="36290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65" y="3228975"/>
              <a:ext cx="5495925" cy="14382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9030" y="3247772"/>
              <a:ext cx="5390631" cy="133617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4305" y="3243072"/>
              <a:ext cx="5400675" cy="1346200"/>
            </a:xfrm>
            <a:custGeom>
              <a:avLst/>
              <a:gdLst/>
              <a:ahLst/>
              <a:cxnLst/>
              <a:rect l="l" t="t" r="r" b="b"/>
              <a:pathLst>
                <a:path w="5400675" h="1346200">
                  <a:moveTo>
                    <a:pt x="0" y="1345691"/>
                  </a:moveTo>
                  <a:lnTo>
                    <a:pt x="5400171" y="1345691"/>
                  </a:lnTo>
                  <a:lnTo>
                    <a:pt x="5400171" y="0"/>
                  </a:lnTo>
                  <a:lnTo>
                    <a:pt x="0" y="0"/>
                  </a:lnTo>
                  <a:lnTo>
                    <a:pt x="0" y="1345691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9" y="4610100"/>
              <a:ext cx="3181350" cy="22478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8115" y="4656968"/>
              <a:ext cx="3035427" cy="21508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13269" y="4652214"/>
              <a:ext cx="3045460" cy="2160905"/>
            </a:xfrm>
            <a:custGeom>
              <a:avLst/>
              <a:gdLst/>
              <a:ahLst/>
              <a:cxnLst/>
              <a:rect l="l" t="t" r="r" b="b"/>
              <a:pathLst>
                <a:path w="3045459" h="2160904">
                  <a:moveTo>
                    <a:pt x="0" y="2160388"/>
                  </a:moveTo>
                  <a:lnTo>
                    <a:pt x="3044951" y="2160388"/>
                  </a:lnTo>
                  <a:lnTo>
                    <a:pt x="3044951" y="0"/>
                  </a:lnTo>
                  <a:lnTo>
                    <a:pt x="0" y="0"/>
                  </a:lnTo>
                  <a:lnTo>
                    <a:pt x="0" y="2160388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04262" y="1219200"/>
            <a:ext cx="5059680" cy="7405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9685" algn="ctr">
              <a:lnSpc>
                <a:spcPct val="100899"/>
              </a:lnSpc>
              <a:spcBef>
                <a:spcPts val="8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folder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directory.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Edit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sudo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nano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.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Make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changes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shown.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Save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exit.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1412" y="2415540"/>
            <a:ext cx="494030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84910" marR="5080" indent="-117284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Keeping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separately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helps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reduce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complexity.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28875" y="3219450"/>
            <a:ext cx="7877175" cy="609600"/>
            <a:chOff x="2428875" y="3219450"/>
            <a:chExt cx="7877175" cy="6096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875" y="3219450"/>
              <a:ext cx="7877175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7959" y="3246540"/>
              <a:ext cx="7770360" cy="4989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53127" y="3241865"/>
              <a:ext cx="7780020" cy="508634"/>
            </a:xfrm>
            <a:custGeom>
              <a:avLst/>
              <a:gdLst/>
              <a:ahLst/>
              <a:cxnLst/>
              <a:rect l="l" t="t" r="r" b="b"/>
              <a:pathLst>
                <a:path w="7780020" h="508635">
                  <a:moveTo>
                    <a:pt x="0" y="508455"/>
                  </a:moveTo>
                  <a:lnTo>
                    <a:pt x="7779897" y="508455"/>
                  </a:lnTo>
                  <a:lnTo>
                    <a:pt x="7779897" y="0"/>
                  </a:lnTo>
                  <a:lnTo>
                    <a:pt x="0" y="0"/>
                  </a:lnTo>
                  <a:lnTo>
                    <a:pt x="0" y="508455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28875" y="3962400"/>
            <a:ext cx="7877175" cy="2105025"/>
            <a:chOff x="2428875" y="3962400"/>
            <a:chExt cx="7877175" cy="21050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8875" y="3962400"/>
              <a:ext cx="7877175" cy="21050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7959" y="3981507"/>
              <a:ext cx="7770360" cy="20092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53127" y="3976747"/>
              <a:ext cx="7780020" cy="2019300"/>
            </a:xfrm>
            <a:custGeom>
              <a:avLst/>
              <a:gdLst/>
              <a:ahLst/>
              <a:cxnLst/>
              <a:rect l="l" t="t" r="r" b="b"/>
              <a:pathLst>
                <a:path w="7780020" h="2019300">
                  <a:moveTo>
                    <a:pt x="0" y="2018800"/>
                  </a:moveTo>
                  <a:lnTo>
                    <a:pt x="7779897" y="2018800"/>
                  </a:lnTo>
                  <a:lnTo>
                    <a:pt x="7779897" y="0"/>
                  </a:lnTo>
                  <a:lnTo>
                    <a:pt x="0" y="0"/>
                  </a:lnTo>
                  <a:lnTo>
                    <a:pt x="0" y="201880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7"/>
            <a:ext cx="4827270" cy="4989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include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main.yml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9350" y="3238500"/>
            <a:ext cx="7868284" cy="552450"/>
            <a:chOff x="2419350" y="3238500"/>
            <a:chExt cx="7868284" cy="5524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350" y="3238500"/>
              <a:ext cx="7867662" cy="552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4876" y="3257147"/>
              <a:ext cx="7764139" cy="4523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40173" y="3252328"/>
              <a:ext cx="7774305" cy="462280"/>
            </a:xfrm>
            <a:custGeom>
              <a:avLst/>
              <a:gdLst/>
              <a:ahLst/>
              <a:cxnLst/>
              <a:rect l="l" t="t" r="r" b="b"/>
              <a:pathLst>
                <a:path w="7774305" h="462279">
                  <a:moveTo>
                    <a:pt x="0" y="461903"/>
                  </a:moveTo>
                  <a:lnTo>
                    <a:pt x="7773679" y="461903"/>
                  </a:lnTo>
                  <a:lnTo>
                    <a:pt x="7773679" y="0"/>
                  </a:lnTo>
                  <a:lnTo>
                    <a:pt x="0" y="0"/>
                  </a:lnTo>
                  <a:lnTo>
                    <a:pt x="0" y="461903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95193" y="2443793"/>
            <a:ext cx="38709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apache2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remote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machine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409825" y="3981450"/>
            <a:ext cx="7877175" cy="1562100"/>
            <a:chOff x="2409825" y="3981450"/>
            <a:chExt cx="7877175" cy="156210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9825" y="3981450"/>
              <a:ext cx="7877159" cy="1562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3696" y="4006215"/>
              <a:ext cx="7775329" cy="14570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28875" y="4001511"/>
              <a:ext cx="7785100" cy="1466850"/>
            </a:xfrm>
            <a:custGeom>
              <a:avLst/>
              <a:gdLst/>
              <a:ahLst/>
              <a:cxnLst/>
              <a:rect l="l" t="t" r="r" b="b"/>
              <a:pathLst>
                <a:path w="7785100" h="1466850">
                  <a:moveTo>
                    <a:pt x="0" y="1466600"/>
                  </a:moveTo>
                  <a:lnTo>
                    <a:pt x="7784835" y="1466600"/>
                  </a:lnTo>
                  <a:lnTo>
                    <a:pt x="7784835" y="0"/>
                  </a:lnTo>
                  <a:lnTo>
                    <a:pt x="0" y="0"/>
                  </a:lnTo>
                  <a:lnTo>
                    <a:pt x="0" y="146660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20"/>
            <a:ext cx="4117340" cy="838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Why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Ansible?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7"/>
            <a:ext cx="482727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include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main.yml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9350" y="3867150"/>
            <a:ext cx="7868284" cy="2733675"/>
            <a:chOff x="2419350" y="3867150"/>
            <a:chExt cx="7868284" cy="27336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350" y="3867150"/>
              <a:ext cx="7867662" cy="27336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4876" y="3888699"/>
              <a:ext cx="7764139" cy="26372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40173" y="3883938"/>
              <a:ext cx="7774305" cy="2647315"/>
            </a:xfrm>
            <a:custGeom>
              <a:avLst/>
              <a:gdLst/>
              <a:ahLst/>
              <a:cxnLst/>
              <a:rect l="l" t="t" r="r" b="b"/>
              <a:pathLst>
                <a:path w="7774305" h="2647315">
                  <a:moveTo>
                    <a:pt x="0" y="2646806"/>
                  </a:moveTo>
                  <a:lnTo>
                    <a:pt x="7773679" y="2646806"/>
                  </a:lnTo>
                  <a:lnTo>
                    <a:pt x="7773679" y="0"/>
                  </a:lnTo>
                  <a:lnTo>
                    <a:pt x="0" y="0"/>
                  </a:lnTo>
                  <a:lnTo>
                    <a:pt x="0" y="2646806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09825" y="3228975"/>
            <a:ext cx="7877175" cy="542925"/>
            <a:chOff x="2409825" y="3228975"/>
            <a:chExt cx="7877175" cy="5429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9825" y="3228975"/>
              <a:ext cx="7877159" cy="542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3696" y="3254346"/>
              <a:ext cx="7775329" cy="43678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28875" y="3249649"/>
              <a:ext cx="7785100" cy="446405"/>
            </a:xfrm>
            <a:custGeom>
              <a:avLst/>
              <a:gdLst/>
              <a:ahLst/>
              <a:cxnLst/>
              <a:rect l="l" t="t" r="r" b="b"/>
              <a:pathLst>
                <a:path w="7785100" h="446404">
                  <a:moveTo>
                    <a:pt x="0" y="446294"/>
                  </a:moveTo>
                  <a:lnTo>
                    <a:pt x="7784835" y="446294"/>
                  </a:lnTo>
                  <a:lnTo>
                    <a:pt x="7784835" y="0"/>
                  </a:lnTo>
                  <a:lnTo>
                    <a:pt x="0" y="0"/>
                  </a:lnTo>
                  <a:lnTo>
                    <a:pt x="0" y="446294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32837" y="2307413"/>
            <a:ext cx="4982845" cy="7405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905" algn="ctr">
              <a:lnSpc>
                <a:spcPct val="100899"/>
              </a:lnSpc>
              <a:spcBef>
                <a:spcPts val="8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apache2.conf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copy.html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remote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machine.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too,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based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which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get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triggered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5712" y="1247707"/>
            <a:ext cx="482727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,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include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main.yml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09825" y="3838575"/>
            <a:ext cx="7877175" cy="1552575"/>
            <a:chOff x="2409825" y="3838575"/>
            <a:chExt cx="7877175" cy="15525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9825" y="3838575"/>
              <a:ext cx="7877159" cy="15525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3696" y="3864352"/>
              <a:ext cx="7775329" cy="14429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28875" y="3859661"/>
              <a:ext cx="7785100" cy="1452880"/>
            </a:xfrm>
            <a:custGeom>
              <a:avLst/>
              <a:gdLst/>
              <a:ahLst/>
              <a:cxnLst/>
              <a:rect l="l" t="t" r="r" b="b"/>
              <a:pathLst>
                <a:path w="7785100" h="1452879">
                  <a:moveTo>
                    <a:pt x="0" y="1452490"/>
                  </a:moveTo>
                  <a:lnTo>
                    <a:pt x="7784835" y="1452490"/>
                  </a:lnTo>
                  <a:lnTo>
                    <a:pt x="7784835" y="0"/>
                  </a:lnTo>
                  <a:lnTo>
                    <a:pt x="0" y="0"/>
                  </a:lnTo>
                  <a:lnTo>
                    <a:pt x="0" y="145249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09825" y="3219450"/>
            <a:ext cx="7877175" cy="561975"/>
            <a:chOff x="2409825" y="3219450"/>
            <a:chExt cx="7877175" cy="5619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9825" y="3219450"/>
              <a:ext cx="7877159" cy="561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3696" y="3246857"/>
              <a:ext cx="7775329" cy="4557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28875" y="3242026"/>
              <a:ext cx="7785100" cy="465455"/>
            </a:xfrm>
            <a:custGeom>
              <a:avLst/>
              <a:gdLst/>
              <a:ahLst/>
              <a:cxnLst/>
              <a:rect l="l" t="t" r="r" b="b"/>
              <a:pathLst>
                <a:path w="7785100" h="465454">
                  <a:moveTo>
                    <a:pt x="0" y="465225"/>
                  </a:moveTo>
                  <a:lnTo>
                    <a:pt x="7784835" y="465225"/>
                  </a:lnTo>
                  <a:lnTo>
                    <a:pt x="7784835" y="0"/>
                  </a:lnTo>
                  <a:lnTo>
                    <a:pt x="0" y="0"/>
                  </a:lnTo>
                  <a:lnTo>
                    <a:pt x="0" y="465225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9062" y="2443793"/>
            <a:ext cx="4454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start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apache2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remote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machine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75238" y="2533754"/>
            <a:ext cx="243369" cy="24336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9537" y="1268027"/>
            <a:ext cx="4735195" cy="4989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8210" marR="5080" indent="-906144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Now</a:t>
            </a:r>
            <a:r>
              <a:rPr sz="1600" spc="-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</a:t>
            </a:r>
            <a:r>
              <a:rPr sz="1600" spc="-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spc="-1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files.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Store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files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600" spc="-1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needs</a:t>
            </a:r>
            <a:r>
              <a:rPr sz="1600" spc="-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pushed</a:t>
            </a:r>
            <a:r>
              <a:rPr sz="1600" spc="-114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remote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machine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5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10383" y="2443793"/>
            <a:ext cx="47802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Copy</a:t>
            </a:r>
            <a:r>
              <a:rPr sz="1600" spc="-1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apache2.conf</a:t>
            </a:r>
            <a:r>
              <a:rPr sz="1600" spc="-2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spc="-10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spc="-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one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html</a:t>
            </a:r>
            <a:r>
              <a:rPr sz="1600" spc="-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09825" y="3228975"/>
            <a:ext cx="7877175" cy="866775"/>
            <a:chOff x="2409825" y="3228975"/>
            <a:chExt cx="7877175" cy="8667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9825" y="3228975"/>
              <a:ext cx="7877159" cy="8667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2685" y="3251201"/>
              <a:ext cx="7778130" cy="7683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27981" y="3246370"/>
              <a:ext cx="7787640" cy="778510"/>
            </a:xfrm>
            <a:custGeom>
              <a:avLst/>
              <a:gdLst/>
              <a:ahLst/>
              <a:cxnLst/>
              <a:rect l="l" t="t" r="r" b="b"/>
              <a:pathLst>
                <a:path w="7787640" h="778510">
                  <a:moveTo>
                    <a:pt x="0" y="777883"/>
                  </a:moveTo>
                  <a:lnTo>
                    <a:pt x="7787639" y="777883"/>
                  </a:lnTo>
                  <a:lnTo>
                    <a:pt x="7787639" y="0"/>
                  </a:lnTo>
                  <a:lnTo>
                    <a:pt x="0" y="0"/>
                  </a:lnTo>
                  <a:lnTo>
                    <a:pt x="0" y="777883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9728" y="1247707"/>
            <a:ext cx="512318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275" marR="5080" indent="-2857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spc="-1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handlers</a:t>
            </a:r>
            <a:r>
              <a:rPr sz="1600" spc="-1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</a:t>
            </a:r>
            <a:r>
              <a:rPr sz="1600" spc="-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action</a:t>
            </a:r>
            <a:r>
              <a:rPr sz="1600" spc="-1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needs</a:t>
            </a:r>
            <a:r>
              <a:rPr sz="1600" spc="-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performed</a:t>
            </a:r>
            <a:r>
              <a:rPr sz="1600" spc="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after</a:t>
            </a:r>
            <a:r>
              <a:rPr sz="1600" spc="-114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from</a:t>
            </a:r>
            <a:r>
              <a:rPr sz="1600" spc="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configure.yml</a:t>
            </a:r>
            <a:r>
              <a:rPr sz="1600" spc="-10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executed.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6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8582" y="2357433"/>
            <a:ext cx="4679950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14220" marR="5080" indent="-200215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Once</a:t>
            </a:r>
            <a:r>
              <a:rPr sz="1600" spc="-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gets</a:t>
            </a:r>
            <a:r>
              <a:rPr sz="1600" spc="-3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restart</a:t>
            </a:r>
            <a:r>
              <a:rPr sz="1600" spc="-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8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apache2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service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28875" y="3848100"/>
            <a:ext cx="7858125" cy="1857375"/>
            <a:chOff x="2428875" y="3848100"/>
            <a:chExt cx="7858125" cy="18573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875" y="3848100"/>
              <a:ext cx="7858125" cy="18573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937" y="3867061"/>
              <a:ext cx="7753871" cy="17557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52115" y="3862303"/>
              <a:ext cx="7763509" cy="1765300"/>
            </a:xfrm>
            <a:custGeom>
              <a:avLst/>
              <a:gdLst/>
              <a:ahLst/>
              <a:cxnLst/>
              <a:rect l="l" t="t" r="r" b="b"/>
              <a:pathLst>
                <a:path w="7763509" h="1765300">
                  <a:moveTo>
                    <a:pt x="0" y="1765291"/>
                  </a:moveTo>
                  <a:lnTo>
                    <a:pt x="7763377" y="1765291"/>
                  </a:lnTo>
                  <a:lnTo>
                    <a:pt x="7763377" y="0"/>
                  </a:lnTo>
                  <a:lnTo>
                    <a:pt x="0" y="0"/>
                  </a:lnTo>
                  <a:lnTo>
                    <a:pt x="0" y="1765291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28875" y="3248025"/>
            <a:ext cx="7858125" cy="542925"/>
            <a:chOff x="2428875" y="3248025"/>
            <a:chExt cx="7858125" cy="5429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8875" y="3248025"/>
              <a:ext cx="7858125" cy="5429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6937" y="3267282"/>
              <a:ext cx="7753871" cy="4464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52115" y="3262573"/>
              <a:ext cx="7763509" cy="456565"/>
            </a:xfrm>
            <a:custGeom>
              <a:avLst/>
              <a:gdLst/>
              <a:ahLst/>
              <a:cxnLst/>
              <a:rect l="l" t="t" r="r" b="b"/>
              <a:pathLst>
                <a:path w="7763509" h="456564">
                  <a:moveTo>
                    <a:pt x="0" y="455986"/>
                  </a:moveTo>
                  <a:lnTo>
                    <a:pt x="7763377" y="455986"/>
                  </a:lnTo>
                  <a:lnTo>
                    <a:pt x="7763377" y="0"/>
                  </a:lnTo>
                  <a:lnTo>
                    <a:pt x="0" y="0"/>
                  </a:lnTo>
                  <a:lnTo>
                    <a:pt x="0" y="455986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8778" y="1247707"/>
            <a:ext cx="5093335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3770" marR="5080" indent="-221170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Remember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notify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handler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should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match.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5125" y="2114550"/>
            <a:ext cx="8901430" cy="4152900"/>
            <a:chOff x="2905125" y="2114550"/>
            <a:chExt cx="8901430" cy="4152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5125" y="4619625"/>
              <a:ext cx="6800865" cy="1647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044" y="4645581"/>
              <a:ext cx="6695819" cy="1546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27353" y="4640817"/>
              <a:ext cx="6705600" cy="1555750"/>
            </a:xfrm>
            <a:custGeom>
              <a:avLst/>
              <a:gdLst/>
              <a:ahLst/>
              <a:cxnLst/>
              <a:rect l="l" t="t" r="r" b="b"/>
              <a:pathLst>
                <a:path w="6705600" h="1555750">
                  <a:moveTo>
                    <a:pt x="0" y="1555622"/>
                  </a:moveTo>
                  <a:lnTo>
                    <a:pt x="6705325" y="1555622"/>
                  </a:lnTo>
                  <a:lnTo>
                    <a:pt x="6705325" y="0"/>
                  </a:lnTo>
                  <a:lnTo>
                    <a:pt x="0" y="0"/>
                  </a:lnTo>
                  <a:lnTo>
                    <a:pt x="0" y="1555622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8001" y="5650467"/>
              <a:ext cx="3082290" cy="209550"/>
            </a:xfrm>
            <a:custGeom>
              <a:avLst/>
              <a:gdLst/>
              <a:ahLst/>
              <a:cxnLst/>
              <a:rect l="l" t="t" r="r" b="b"/>
              <a:pathLst>
                <a:path w="3082290" h="209550">
                  <a:moveTo>
                    <a:pt x="0" y="209156"/>
                  </a:moveTo>
                  <a:lnTo>
                    <a:pt x="3081802" y="209156"/>
                  </a:lnTo>
                  <a:lnTo>
                    <a:pt x="3081802" y="0"/>
                  </a:lnTo>
                  <a:lnTo>
                    <a:pt x="0" y="0"/>
                  </a:lnTo>
                  <a:lnTo>
                    <a:pt x="0" y="20915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5125" y="2114550"/>
              <a:ext cx="6800865" cy="2409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044" y="2141219"/>
              <a:ext cx="6695819" cy="23037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27353" y="2136398"/>
              <a:ext cx="6705600" cy="2313305"/>
            </a:xfrm>
            <a:custGeom>
              <a:avLst/>
              <a:gdLst/>
              <a:ahLst/>
              <a:cxnLst/>
              <a:rect l="l" t="t" r="r" b="b"/>
              <a:pathLst>
                <a:path w="6705600" h="2313304">
                  <a:moveTo>
                    <a:pt x="0" y="2313300"/>
                  </a:moveTo>
                  <a:lnTo>
                    <a:pt x="6705325" y="2313300"/>
                  </a:lnTo>
                  <a:lnTo>
                    <a:pt x="6705325" y="0"/>
                  </a:lnTo>
                  <a:lnTo>
                    <a:pt x="0" y="0"/>
                  </a:lnTo>
                  <a:lnTo>
                    <a:pt x="0" y="231330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7407" y="3645670"/>
              <a:ext cx="3082290" cy="209550"/>
            </a:xfrm>
            <a:custGeom>
              <a:avLst/>
              <a:gdLst/>
              <a:ahLst/>
              <a:cxnLst/>
              <a:rect l="l" t="t" r="r" b="b"/>
              <a:pathLst>
                <a:path w="3082290" h="209550">
                  <a:moveTo>
                    <a:pt x="0" y="209156"/>
                  </a:moveTo>
                  <a:lnTo>
                    <a:pt x="3081802" y="209156"/>
                  </a:lnTo>
                  <a:lnTo>
                    <a:pt x="3081802" y="0"/>
                  </a:lnTo>
                  <a:lnTo>
                    <a:pt x="0" y="0"/>
                  </a:lnTo>
                  <a:lnTo>
                    <a:pt x="0" y="20915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9633" y="2928338"/>
              <a:ext cx="2746921" cy="185308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3457" y="1433029"/>
            <a:ext cx="243369" cy="24336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2753" y="1385248"/>
            <a:ext cx="5114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inside</a:t>
            </a:r>
            <a:r>
              <a:rPr sz="1600" spc="-1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meta</a:t>
            </a:r>
            <a:r>
              <a:rPr sz="1600" spc="-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</a:t>
            </a:r>
            <a:r>
              <a:rPr sz="1600" spc="-1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information</a:t>
            </a:r>
            <a:r>
              <a:rPr sz="1600" spc="-1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related</a:t>
            </a:r>
            <a:r>
              <a:rPr sz="1600" spc="-1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4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7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16403" y="2370133"/>
            <a:ext cx="4855845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80210" marR="5080" indent="-166814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</a:t>
            </a:r>
            <a:r>
              <a:rPr sz="1600" spc="-1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author</a:t>
            </a:r>
            <a:r>
              <a:rPr sz="1600" spc="-1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information,</a:t>
            </a:r>
            <a:r>
              <a:rPr sz="1600" spc="-1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1600" spc="-1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descriptions,</a:t>
            </a:r>
            <a:r>
              <a:rPr sz="1600" spc="-1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company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information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etc.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19350" y="3914775"/>
            <a:ext cx="7867650" cy="2419350"/>
            <a:chOff x="2419350" y="3914775"/>
            <a:chExt cx="7867650" cy="24193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350" y="3914775"/>
              <a:ext cx="7867650" cy="2419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4745" y="3938266"/>
              <a:ext cx="7766063" cy="23149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39923" y="3933505"/>
              <a:ext cx="7775575" cy="2324735"/>
            </a:xfrm>
            <a:custGeom>
              <a:avLst/>
              <a:gdLst/>
              <a:ahLst/>
              <a:cxnLst/>
              <a:rect l="l" t="t" r="r" b="b"/>
              <a:pathLst>
                <a:path w="7775575" h="2324735">
                  <a:moveTo>
                    <a:pt x="0" y="2324480"/>
                  </a:moveTo>
                  <a:lnTo>
                    <a:pt x="7775569" y="2324480"/>
                  </a:lnTo>
                  <a:lnTo>
                    <a:pt x="7775569" y="0"/>
                  </a:lnTo>
                  <a:lnTo>
                    <a:pt x="0" y="0"/>
                  </a:lnTo>
                  <a:lnTo>
                    <a:pt x="0" y="232448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9350" y="3228975"/>
            <a:ext cx="7867650" cy="561975"/>
            <a:chOff x="2419350" y="3228975"/>
            <a:chExt cx="7867650" cy="5619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350" y="3228975"/>
              <a:ext cx="7867650" cy="561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4745" y="3247573"/>
              <a:ext cx="7766063" cy="4680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39923" y="3242864"/>
              <a:ext cx="7775575" cy="478155"/>
            </a:xfrm>
            <a:custGeom>
              <a:avLst/>
              <a:gdLst/>
              <a:ahLst/>
              <a:cxnLst/>
              <a:rect l="l" t="t" r="r" b="b"/>
              <a:pathLst>
                <a:path w="7775575" h="478154">
                  <a:moveTo>
                    <a:pt x="0" y="477585"/>
                  </a:moveTo>
                  <a:lnTo>
                    <a:pt x="7775569" y="477585"/>
                  </a:lnTo>
                  <a:lnTo>
                    <a:pt x="7775569" y="0"/>
                  </a:lnTo>
                  <a:lnTo>
                    <a:pt x="0" y="0"/>
                  </a:lnTo>
                  <a:lnTo>
                    <a:pt x="0" y="477585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4638" y="230118"/>
            <a:ext cx="699515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6403" y="1385248"/>
            <a:ext cx="50050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Structure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of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after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adding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required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files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3457" y="1433029"/>
            <a:ext cx="243369" cy="24336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24300" y="2228850"/>
            <a:ext cx="4781550" cy="4133850"/>
            <a:chOff x="3924300" y="2228850"/>
            <a:chExt cx="4781550" cy="4133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300" y="2228850"/>
              <a:ext cx="4781550" cy="41338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0726" y="2252633"/>
              <a:ext cx="4671456" cy="40327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46032" y="2247854"/>
              <a:ext cx="4681220" cy="4042410"/>
            </a:xfrm>
            <a:custGeom>
              <a:avLst/>
              <a:gdLst/>
              <a:ahLst/>
              <a:cxnLst/>
              <a:rect l="l" t="t" r="r" b="b"/>
              <a:pathLst>
                <a:path w="4681220" h="4042410">
                  <a:moveTo>
                    <a:pt x="0" y="4042287"/>
                  </a:moveTo>
                  <a:lnTo>
                    <a:pt x="4680965" y="4042287"/>
                  </a:lnTo>
                  <a:lnTo>
                    <a:pt x="4680965" y="0"/>
                  </a:lnTo>
                  <a:lnTo>
                    <a:pt x="0" y="0"/>
                  </a:lnTo>
                  <a:lnTo>
                    <a:pt x="0" y="4042287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1178" y="1247707"/>
            <a:ext cx="4796155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7950" marR="5080" indent="-95885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/etc/ansible/</a:t>
            </a:r>
            <a:r>
              <a:rPr sz="1600" spc="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spc="-5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</a:t>
            </a:r>
            <a:r>
              <a:rPr sz="1600" spc="-1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top</a:t>
            </a:r>
            <a:r>
              <a:rPr sz="1600" spc="-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level</a:t>
            </a:r>
            <a:r>
              <a:rPr sz="1600" spc="-114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where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600" spc="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can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r>
              <a:rPr sz="1600" spc="-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</a:t>
            </a:r>
            <a:r>
              <a:rPr sz="1600" spc="-6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executed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8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2613" y="2221543"/>
            <a:ext cx="4690110" cy="7544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85"/>
              </a:spcBef>
            </a:pP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</a:t>
            </a:r>
            <a:r>
              <a:rPr sz="1600" spc="1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</a:t>
            </a:r>
            <a:r>
              <a:rPr sz="16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7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hosts</a:t>
            </a:r>
            <a:r>
              <a:rPr sz="1600" spc="-10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that</a:t>
            </a:r>
            <a:r>
              <a:rPr sz="1600" spc="-15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is</a:t>
            </a:r>
            <a:r>
              <a:rPr sz="1600" spc="-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under</a:t>
            </a:r>
            <a:r>
              <a:rPr sz="1600" spc="-9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group</a:t>
            </a:r>
            <a:r>
              <a:rPr sz="1600" spc="-8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name</a:t>
            </a:r>
            <a:r>
              <a:rPr sz="1600" spc="-7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servers,</a:t>
            </a:r>
            <a:r>
              <a:rPr sz="1600" spc="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added</a:t>
            </a:r>
            <a:r>
              <a:rPr sz="1600" spc="-12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600" spc="-65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spc="-9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inventory</a:t>
            </a:r>
            <a:r>
              <a:rPr sz="1600" spc="-22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600">
              <a:latin typeface="Lucida Grande" panose="020B0600040502020204"/>
              <a:cs typeface="Calibri"/>
            </a:endParaRPr>
          </a:p>
          <a:p>
            <a:pPr marL="6985" algn="ctr">
              <a:lnSpc>
                <a:spcPct val="100000"/>
              </a:lnSpc>
              <a:spcBef>
                <a:spcPts val="15"/>
              </a:spcBef>
            </a:pPr>
            <a:r>
              <a:rPr sz="1600" i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/etc/ansible/hosts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19350" y="3248025"/>
            <a:ext cx="7830184" cy="619125"/>
            <a:chOff x="2419350" y="3248025"/>
            <a:chExt cx="7830184" cy="6191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350" y="3248025"/>
              <a:ext cx="7829562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4876" y="3266925"/>
              <a:ext cx="7727838" cy="5242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40173" y="3262094"/>
              <a:ext cx="7737475" cy="534035"/>
            </a:xfrm>
            <a:custGeom>
              <a:avLst/>
              <a:gdLst/>
              <a:ahLst/>
              <a:cxnLst/>
              <a:rect l="l" t="t" r="r" b="b"/>
              <a:pathLst>
                <a:path w="7737475" h="534035">
                  <a:moveTo>
                    <a:pt x="0" y="533793"/>
                  </a:moveTo>
                  <a:lnTo>
                    <a:pt x="7737347" y="533793"/>
                  </a:lnTo>
                  <a:lnTo>
                    <a:pt x="7737347" y="0"/>
                  </a:lnTo>
                  <a:lnTo>
                    <a:pt x="0" y="0"/>
                  </a:lnTo>
                  <a:lnTo>
                    <a:pt x="0" y="533793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9350" y="3952875"/>
            <a:ext cx="7830184" cy="1914525"/>
            <a:chOff x="2419350" y="3952875"/>
            <a:chExt cx="7830184" cy="19145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350" y="3952875"/>
              <a:ext cx="7829562" cy="19145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4876" y="3971492"/>
              <a:ext cx="7727838" cy="18196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40173" y="3966734"/>
              <a:ext cx="7737475" cy="1829435"/>
            </a:xfrm>
            <a:custGeom>
              <a:avLst/>
              <a:gdLst/>
              <a:ahLst/>
              <a:cxnLst/>
              <a:rect l="l" t="t" r="r" b="b"/>
              <a:pathLst>
                <a:path w="7737475" h="1829435">
                  <a:moveTo>
                    <a:pt x="0" y="1829180"/>
                  </a:moveTo>
                  <a:lnTo>
                    <a:pt x="7737347" y="1829180"/>
                  </a:lnTo>
                  <a:lnTo>
                    <a:pt x="7737347" y="0"/>
                  </a:lnTo>
                  <a:lnTo>
                    <a:pt x="0" y="0"/>
                  </a:lnTo>
                  <a:lnTo>
                    <a:pt x="0" y="182918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3528" y="1247707"/>
            <a:ext cx="5291455" cy="4925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23745" marR="5080" indent="-2011680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Before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our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top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level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will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check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syntax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errors.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2300" y="1133475"/>
            <a:ext cx="1038225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987" y="1269678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solidFill>
                  <a:srgbClr val="404040"/>
                </a:solidFill>
                <a:latin typeface="Arial Black"/>
                <a:cs typeface="Arial Black"/>
              </a:rPr>
              <a:t>9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2758" y="2443793"/>
            <a:ext cx="4876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ansible-playbook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&lt;filename.yml&gt;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--syntax-check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419350" y="3248025"/>
            <a:ext cx="7829550" cy="876300"/>
            <a:chOff x="2419350" y="3248025"/>
            <a:chExt cx="7829550" cy="8763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350" y="3248025"/>
              <a:ext cx="7829550" cy="876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2338" y="3267136"/>
              <a:ext cx="7730370" cy="7803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37506" y="3262311"/>
              <a:ext cx="7740015" cy="789940"/>
            </a:xfrm>
            <a:custGeom>
              <a:avLst/>
              <a:gdLst/>
              <a:ahLst/>
              <a:cxnLst/>
              <a:rect l="l" t="t" r="r" b="b"/>
              <a:pathLst>
                <a:path w="7740015" h="789939">
                  <a:moveTo>
                    <a:pt x="0" y="789873"/>
                  </a:moveTo>
                  <a:lnTo>
                    <a:pt x="7739908" y="789873"/>
                  </a:lnTo>
                  <a:lnTo>
                    <a:pt x="7739908" y="0"/>
                  </a:lnTo>
                  <a:lnTo>
                    <a:pt x="0" y="0"/>
                  </a:lnTo>
                  <a:lnTo>
                    <a:pt x="0" y="789873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Creating an Ansible Role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9943" y="1385248"/>
            <a:ext cx="33056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top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level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file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5125" y="1133475"/>
            <a:ext cx="1314450" cy="10001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78431" y="1269678"/>
            <a:ext cx="5791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5" dirty="0">
                <a:solidFill>
                  <a:srgbClr val="404040"/>
                </a:solidFill>
                <a:latin typeface="Arial Black"/>
                <a:cs typeface="Arial Black"/>
              </a:rPr>
              <a:t>10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48812" y="2443793"/>
            <a:ext cx="43043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ansible-playbook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&lt;filename.yml&gt;</a:t>
            </a:r>
            <a:endParaRPr sz="16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238" y="2508333"/>
            <a:ext cx="243369" cy="24336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81250" y="3219450"/>
            <a:ext cx="7868284" cy="3638550"/>
            <a:chOff x="2381250" y="3219450"/>
            <a:chExt cx="7868284" cy="36385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1250" y="3219450"/>
              <a:ext cx="7867662" cy="838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9312" y="3238487"/>
              <a:ext cx="7763381" cy="7355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04621" y="3233784"/>
              <a:ext cx="7773034" cy="745490"/>
            </a:xfrm>
            <a:custGeom>
              <a:avLst/>
              <a:gdLst/>
              <a:ahLst/>
              <a:cxnLst/>
              <a:rect l="l" t="t" r="r" b="b"/>
              <a:pathLst>
                <a:path w="7773034" h="745489">
                  <a:moveTo>
                    <a:pt x="0" y="745129"/>
                  </a:moveTo>
                  <a:lnTo>
                    <a:pt x="7772887" y="745129"/>
                  </a:lnTo>
                  <a:lnTo>
                    <a:pt x="7772887" y="0"/>
                  </a:lnTo>
                  <a:lnTo>
                    <a:pt x="0" y="0"/>
                  </a:lnTo>
                  <a:lnTo>
                    <a:pt x="0" y="745129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8640" y="4029074"/>
              <a:ext cx="4543409" cy="28289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1705" y="4075792"/>
              <a:ext cx="4383908" cy="26813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87011" y="4071033"/>
              <a:ext cx="4393565" cy="2691130"/>
            </a:xfrm>
            <a:custGeom>
              <a:avLst/>
              <a:gdLst/>
              <a:ahLst/>
              <a:cxnLst/>
              <a:rect l="l" t="t" r="r" b="b"/>
              <a:pathLst>
                <a:path w="4393565" h="2691129">
                  <a:moveTo>
                    <a:pt x="0" y="2690871"/>
                  </a:moveTo>
                  <a:lnTo>
                    <a:pt x="4393448" y="2690871"/>
                  </a:lnTo>
                  <a:lnTo>
                    <a:pt x="4393448" y="0"/>
                  </a:lnTo>
                  <a:lnTo>
                    <a:pt x="0" y="0"/>
                  </a:lnTo>
                  <a:lnTo>
                    <a:pt x="0" y="2690871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750" y="1590659"/>
            <a:ext cx="10896600" cy="4334510"/>
            <a:chOff x="666750" y="1590659"/>
            <a:chExt cx="10896600" cy="4334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0" y="1590659"/>
              <a:ext cx="10896600" cy="43338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799" y="1612916"/>
              <a:ext cx="10807700" cy="4241800"/>
            </a:xfrm>
            <a:custGeom>
              <a:avLst/>
              <a:gdLst/>
              <a:ahLst/>
              <a:cxnLst/>
              <a:rect l="l" t="t" r="r" b="b"/>
              <a:pathLst>
                <a:path w="10807700" h="4241800">
                  <a:moveTo>
                    <a:pt x="10807689" y="0"/>
                  </a:moveTo>
                  <a:lnTo>
                    <a:pt x="0" y="0"/>
                  </a:lnTo>
                  <a:lnTo>
                    <a:pt x="0" y="4241779"/>
                  </a:lnTo>
                  <a:lnTo>
                    <a:pt x="10807689" y="4241779"/>
                  </a:lnTo>
                  <a:lnTo>
                    <a:pt x="10807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99" y="1612916"/>
              <a:ext cx="10807700" cy="4241800"/>
            </a:xfrm>
            <a:custGeom>
              <a:avLst/>
              <a:gdLst/>
              <a:ahLst/>
              <a:cxnLst/>
              <a:rect l="l" t="t" r="r" b="b"/>
              <a:pathLst>
                <a:path w="10807700" h="4241800">
                  <a:moveTo>
                    <a:pt x="0" y="4241779"/>
                  </a:moveTo>
                  <a:lnTo>
                    <a:pt x="10807689" y="4241779"/>
                  </a:lnTo>
                  <a:lnTo>
                    <a:pt x="10807689" y="0"/>
                  </a:lnTo>
                  <a:lnTo>
                    <a:pt x="0" y="0"/>
                  </a:lnTo>
                  <a:lnTo>
                    <a:pt x="0" y="424177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176" y="2897008"/>
              <a:ext cx="10545683" cy="2867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774" y="2187098"/>
              <a:ext cx="3648577" cy="9857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176" y="1790556"/>
              <a:ext cx="10545683" cy="7131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Why Ansible?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49114" y="6113462"/>
            <a:ext cx="403288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Google</a:t>
            </a:r>
            <a:r>
              <a:rPr sz="20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Trends</a:t>
            </a:r>
            <a:r>
              <a:rPr sz="2000" spc="-13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Results</a:t>
            </a:r>
            <a:r>
              <a:rPr sz="2000" spc="-4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2000" spc="-11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endParaRPr sz="20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390390" cy="15627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Roles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Playbook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Using Roles in Playbook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76575" y="2238359"/>
            <a:ext cx="6477000" cy="904875"/>
            <a:chOff x="3076575" y="2238359"/>
            <a:chExt cx="6477000" cy="9048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75" y="2238359"/>
              <a:ext cx="6476984" cy="904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54"/>
                  </a:lnTo>
                  <a:lnTo>
                    <a:pt x="55737" y="26313"/>
                  </a:lnTo>
                  <a:lnTo>
                    <a:pt x="26268" y="55823"/>
                  </a:lnTo>
                  <a:lnTo>
                    <a:pt x="6941" y="93228"/>
                  </a:lnTo>
                  <a:lnTo>
                    <a:pt x="0" y="136276"/>
                  </a:lnTo>
                  <a:lnTo>
                    <a:pt x="0" y="681227"/>
                  </a:lnTo>
                  <a:lnTo>
                    <a:pt x="6941" y="724262"/>
                  </a:lnTo>
                  <a:lnTo>
                    <a:pt x="26268" y="761638"/>
                  </a:lnTo>
                  <a:lnTo>
                    <a:pt x="55737" y="791111"/>
                  </a:lnTo>
                  <a:lnTo>
                    <a:pt x="93103" y="810440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40"/>
                  </a:lnTo>
                  <a:lnTo>
                    <a:pt x="6322690" y="791111"/>
                  </a:lnTo>
                  <a:lnTo>
                    <a:pt x="6352159" y="761638"/>
                  </a:lnTo>
                  <a:lnTo>
                    <a:pt x="6371486" y="724262"/>
                  </a:lnTo>
                  <a:lnTo>
                    <a:pt x="6378427" y="681227"/>
                  </a:lnTo>
                  <a:lnTo>
                    <a:pt x="6378427" y="136276"/>
                  </a:lnTo>
                  <a:lnTo>
                    <a:pt x="6371486" y="93228"/>
                  </a:lnTo>
                  <a:lnTo>
                    <a:pt x="6352159" y="55823"/>
                  </a:lnTo>
                  <a:lnTo>
                    <a:pt x="6322690" y="26313"/>
                  </a:lnTo>
                  <a:lnTo>
                    <a:pt x="6285323" y="6954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7286" y="2252593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276"/>
                  </a:moveTo>
                  <a:lnTo>
                    <a:pt x="6941" y="93228"/>
                  </a:lnTo>
                  <a:lnTo>
                    <a:pt x="26268" y="55823"/>
                  </a:lnTo>
                  <a:lnTo>
                    <a:pt x="55737" y="26313"/>
                  </a:lnTo>
                  <a:lnTo>
                    <a:pt x="93103" y="6954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54"/>
                  </a:lnTo>
                  <a:lnTo>
                    <a:pt x="6322690" y="26313"/>
                  </a:lnTo>
                  <a:lnTo>
                    <a:pt x="6352159" y="55823"/>
                  </a:lnTo>
                  <a:lnTo>
                    <a:pt x="6371486" y="93228"/>
                  </a:lnTo>
                  <a:lnTo>
                    <a:pt x="6378427" y="136276"/>
                  </a:lnTo>
                  <a:lnTo>
                    <a:pt x="6378427" y="681227"/>
                  </a:lnTo>
                  <a:lnTo>
                    <a:pt x="6371486" y="724262"/>
                  </a:lnTo>
                  <a:lnTo>
                    <a:pt x="6352159" y="761638"/>
                  </a:lnTo>
                  <a:lnTo>
                    <a:pt x="6322690" y="791111"/>
                  </a:lnTo>
                  <a:lnTo>
                    <a:pt x="6285323" y="810440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40"/>
                  </a:lnTo>
                  <a:lnTo>
                    <a:pt x="55737" y="791111"/>
                  </a:lnTo>
                  <a:lnTo>
                    <a:pt x="26268" y="761638"/>
                  </a:lnTo>
                  <a:lnTo>
                    <a:pt x="6941" y="724262"/>
                  </a:lnTo>
                  <a:lnTo>
                    <a:pt x="0" y="681227"/>
                  </a:lnTo>
                  <a:lnTo>
                    <a:pt x="0" y="136276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62400" y="1409346"/>
            <a:ext cx="5481583" cy="16386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54100" marR="5080" indent="-972819" algn="l">
              <a:lnSpc>
                <a:spcPct val="100800"/>
              </a:lnSpc>
              <a:spcBef>
                <a:spcPts val="85"/>
              </a:spcBef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along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other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lang="en-IN"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Use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import_role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include_role.</a:t>
            </a:r>
            <a:endParaRPr sz="1600" dirty="0">
              <a:latin typeface="Lucida Grande" panose="020B0600040502020204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1155"/>
              </a:spcBef>
            </a:pPr>
            <a:endParaRPr sz="1600" dirty="0">
              <a:latin typeface="Lucida Grande" panose="020B0600040502020204"/>
              <a:cs typeface="Calibri"/>
            </a:endParaRPr>
          </a:p>
          <a:p>
            <a:pPr marL="12700" marR="76835" indent="-6985" algn="l">
              <a:lnSpc>
                <a:spcPct val="100899"/>
              </a:lnSpc>
            </a:pP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Here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have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created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called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playbookrole.yml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servers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along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two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debug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tasks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before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after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apache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role.</a:t>
            </a:r>
            <a:endParaRPr sz="1600" dirty="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5238" y="1448788"/>
            <a:ext cx="243369" cy="2433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5238" y="2488034"/>
            <a:ext cx="243369" cy="24336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90850" y="3248025"/>
            <a:ext cx="6677659" cy="3314700"/>
            <a:chOff x="2990850" y="3248025"/>
            <a:chExt cx="6677659" cy="33147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9425" y="3248025"/>
              <a:ext cx="6619887" cy="5715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2665" y="3267888"/>
              <a:ext cx="6520190" cy="4730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7843" y="3263210"/>
              <a:ext cx="6529705" cy="482600"/>
            </a:xfrm>
            <a:custGeom>
              <a:avLst/>
              <a:gdLst/>
              <a:ahLst/>
              <a:cxnLst/>
              <a:rect l="l" t="t" r="r" b="b"/>
              <a:pathLst>
                <a:path w="6529705" h="482600">
                  <a:moveTo>
                    <a:pt x="0" y="482538"/>
                  </a:moveTo>
                  <a:lnTo>
                    <a:pt x="6529699" y="482538"/>
                  </a:lnTo>
                  <a:lnTo>
                    <a:pt x="6529699" y="0"/>
                  </a:lnTo>
                  <a:lnTo>
                    <a:pt x="0" y="0"/>
                  </a:lnTo>
                  <a:lnTo>
                    <a:pt x="0" y="482538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850" y="3781425"/>
              <a:ext cx="6677037" cy="278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2665" y="3828300"/>
              <a:ext cx="6520190" cy="26305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37843" y="3823536"/>
              <a:ext cx="6529705" cy="2640330"/>
            </a:xfrm>
            <a:custGeom>
              <a:avLst/>
              <a:gdLst/>
              <a:ahLst/>
              <a:cxnLst/>
              <a:rect l="l" t="t" r="r" b="b"/>
              <a:pathLst>
                <a:path w="6529705" h="2640329">
                  <a:moveTo>
                    <a:pt x="0" y="2640080"/>
                  </a:moveTo>
                  <a:lnTo>
                    <a:pt x="6529699" y="2640080"/>
                  </a:lnTo>
                  <a:lnTo>
                    <a:pt x="6529699" y="0"/>
                  </a:lnTo>
                  <a:lnTo>
                    <a:pt x="0" y="0"/>
                  </a:lnTo>
                  <a:lnTo>
                    <a:pt x="0" y="2640080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4638" y="230118"/>
            <a:ext cx="699515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Using Roles in Playbook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6575" y="1143000"/>
            <a:ext cx="6477000" cy="914400"/>
            <a:chOff x="3076575" y="1143000"/>
            <a:chExt cx="6477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575" y="1143000"/>
              <a:ext cx="6476984" cy="91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6242303" y="0"/>
                  </a:moveTo>
                  <a:lnTo>
                    <a:pt x="136123" y="0"/>
                  </a:lnTo>
                  <a:lnTo>
                    <a:pt x="93103" y="6941"/>
                  </a:lnTo>
                  <a:lnTo>
                    <a:pt x="55737" y="26270"/>
                  </a:lnTo>
                  <a:lnTo>
                    <a:pt x="26268" y="55744"/>
                  </a:lnTo>
                  <a:lnTo>
                    <a:pt x="6941" y="93119"/>
                  </a:lnTo>
                  <a:lnTo>
                    <a:pt x="0" y="136154"/>
                  </a:lnTo>
                  <a:lnTo>
                    <a:pt x="0" y="681106"/>
                  </a:lnTo>
                  <a:lnTo>
                    <a:pt x="6941" y="724153"/>
                  </a:lnTo>
                  <a:lnTo>
                    <a:pt x="26268" y="761559"/>
                  </a:lnTo>
                  <a:lnTo>
                    <a:pt x="55737" y="791068"/>
                  </a:lnTo>
                  <a:lnTo>
                    <a:pt x="93103" y="810428"/>
                  </a:lnTo>
                  <a:lnTo>
                    <a:pt x="136123" y="817382"/>
                  </a:lnTo>
                  <a:lnTo>
                    <a:pt x="6242303" y="817382"/>
                  </a:lnTo>
                  <a:lnTo>
                    <a:pt x="6285323" y="810428"/>
                  </a:lnTo>
                  <a:lnTo>
                    <a:pt x="6322690" y="791068"/>
                  </a:lnTo>
                  <a:lnTo>
                    <a:pt x="6352159" y="761559"/>
                  </a:lnTo>
                  <a:lnTo>
                    <a:pt x="6371486" y="724153"/>
                  </a:lnTo>
                  <a:lnTo>
                    <a:pt x="6378427" y="681106"/>
                  </a:lnTo>
                  <a:lnTo>
                    <a:pt x="6378427" y="136154"/>
                  </a:lnTo>
                  <a:lnTo>
                    <a:pt x="6371486" y="93119"/>
                  </a:lnTo>
                  <a:lnTo>
                    <a:pt x="6352159" y="55744"/>
                  </a:lnTo>
                  <a:lnTo>
                    <a:pt x="6322690" y="26270"/>
                  </a:lnTo>
                  <a:lnTo>
                    <a:pt x="6285323" y="6941"/>
                  </a:lnTo>
                  <a:lnTo>
                    <a:pt x="6242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7286" y="1163695"/>
              <a:ext cx="6378575" cy="817880"/>
            </a:xfrm>
            <a:custGeom>
              <a:avLst/>
              <a:gdLst/>
              <a:ahLst/>
              <a:cxnLst/>
              <a:rect l="l" t="t" r="r" b="b"/>
              <a:pathLst>
                <a:path w="6378575" h="817880">
                  <a:moveTo>
                    <a:pt x="0" y="136154"/>
                  </a:moveTo>
                  <a:lnTo>
                    <a:pt x="6941" y="93119"/>
                  </a:lnTo>
                  <a:lnTo>
                    <a:pt x="26268" y="55744"/>
                  </a:lnTo>
                  <a:lnTo>
                    <a:pt x="55737" y="26270"/>
                  </a:lnTo>
                  <a:lnTo>
                    <a:pt x="93103" y="6941"/>
                  </a:lnTo>
                  <a:lnTo>
                    <a:pt x="136123" y="0"/>
                  </a:lnTo>
                  <a:lnTo>
                    <a:pt x="6242303" y="0"/>
                  </a:lnTo>
                  <a:lnTo>
                    <a:pt x="6285323" y="6941"/>
                  </a:lnTo>
                  <a:lnTo>
                    <a:pt x="6322690" y="26270"/>
                  </a:lnTo>
                  <a:lnTo>
                    <a:pt x="6352159" y="55744"/>
                  </a:lnTo>
                  <a:lnTo>
                    <a:pt x="6371486" y="93119"/>
                  </a:lnTo>
                  <a:lnTo>
                    <a:pt x="6378427" y="136154"/>
                  </a:lnTo>
                  <a:lnTo>
                    <a:pt x="6378427" y="681106"/>
                  </a:lnTo>
                  <a:lnTo>
                    <a:pt x="6371486" y="724153"/>
                  </a:lnTo>
                  <a:lnTo>
                    <a:pt x="6352159" y="761559"/>
                  </a:lnTo>
                  <a:lnTo>
                    <a:pt x="6322690" y="791068"/>
                  </a:lnTo>
                  <a:lnTo>
                    <a:pt x="6285323" y="810428"/>
                  </a:lnTo>
                  <a:lnTo>
                    <a:pt x="6242303" y="817382"/>
                  </a:lnTo>
                  <a:lnTo>
                    <a:pt x="136123" y="817382"/>
                  </a:lnTo>
                  <a:lnTo>
                    <a:pt x="93103" y="810428"/>
                  </a:lnTo>
                  <a:lnTo>
                    <a:pt x="55737" y="791068"/>
                  </a:lnTo>
                  <a:lnTo>
                    <a:pt x="26268" y="761559"/>
                  </a:lnTo>
                  <a:lnTo>
                    <a:pt x="6941" y="724153"/>
                  </a:lnTo>
                  <a:lnTo>
                    <a:pt x="0" y="681106"/>
                  </a:lnTo>
                  <a:lnTo>
                    <a:pt x="0" y="13615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2194" y="1247707"/>
            <a:ext cx="4912360" cy="5527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04720" marR="5080" indent="-2192655">
              <a:lnSpc>
                <a:spcPct val="100800"/>
              </a:lnSpc>
              <a:spcBef>
                <a:spcPts val="85"/>
              </a:spcBef>
            </a:pP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Check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for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syntax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error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execute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the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playbook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with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i="1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roles.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5238" y="1448788"/>
            <a:ext cx="243369" cy="24336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38400" y="2324084"/>
            <a:ext cx="7810500" cy="4505960"/>
            <a:chOff x="2438400" y="2324084"/>
            <a:chExt cx="7810500" cy="45059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0" y="2324084"/>
              <a:ext cx="7810500" cy="809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0626" y="2343085"/>
              <a:ext cx="7712082" cy="70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5794" y="2338379"/>
              <a:ext cx="7722234" cy="716915"/>
            </a:xfrm>
            <a:custGeom>
              <a:avLst/>
              <a:gdLst/>
              <a:ahLst/>
              <a:cxnLst/>
              <a:rect l="l" t="t" r="r" b="b"/>
              <a:pathLst>
                <a:path w="7722234" h="716914">
                  <a:moveTo>
                    <a:pt x="0" y="716721"/>
                  </a:moveTo>
                  <a:lnTo>
                    <a:pt x="7721620" y="716721"/>
                  </a:lnTo>
                  <a:lnTo>
                    <a:pt x="7721620" y="0"/>
                  </a:lnTo>
                  <a:lnTo>
                    <a:pt x="0" y="0"/>
                  </a:lnTo>
                  <a:lnTo>
                    <a:pt x="0" y="716721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3850" y="3095624"/>
              <a:ext cx="4419600" cy="3733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4903" y="3143243"/>
              <a:ext cx="4263390" cy="35824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0209" y="3138467"/>
              <a:ext cx="4273550" cy="3592195"/>
            </a:xfrm>
            <a:custGeom>
              <a:avLst/>
              <a:gdLst/>
              <a:ahLst/>
              <a:cxnLst/>
              <a:rect l="l" t="t" r="r" b="b"/>
              <a:pathLst>
                <a:path w="4273550" h="3592195">
                  <a:moveTo>
                    <a:pt x="0" y="3591945"/>
                  </a:moveTo>
                  <a:lnTo>
                    <a:pt x="4272930" y="3591945"/>
                  </a:lnTo>
                  <a:lnTo>
                    <a:pt x="4272930" y="0"/>
                  </a:lnTo>
                  <a:lnTo>
                    <a:pt x="0" y="0"/>
                  </a:lnTo>
                  <a:lnTo>
                    <a:pt x="0" y="3591945"/>
                  </a:lnTo>
                  <a:close/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0" y="3514722"/>
            <a:ext cx="9441819" cy="15722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Hands-on: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Configuring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Multiple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Nodes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53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Ansible</a:t>
            </a:r>
            <a:endParaRPr sz="53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2114550"/>
            <a:ext cx="5876925" cy="3505200"/>
            <a:chOff x="676275" y="2114550"/>
            <a:chExt cx="5876925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2114550"/>
              <a:ext cx="5876925" cy="3505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504" y="2133606"/>
              <a:ext cx="5778500" cy="3416300"/>
            </a:xfrm>
            <a:custGeom>
              <a:avLst/>
              <a:gdLst/>
              <a:ahLst/>
              <a:cxnLst/>
              <a:rect l="l" t="t" r="r" b="b"/>
              <a:pathLst>
                <a:path w="5778500" h="3416300">
                  <a:moveTo>
                    <a:pt x="5778489" y="0"/>
                  </a:moveTo>
                  <a:lnTo>
                    <a:pt x="0" y="0"/>
                  </a:lnTo>
                  <a:lnTo>
                    <a:pt x="0" y="3416289"/>
                  </a:lnTo>
                  <a:lnTo>
                    <a:pt x="5778489" y="3416289"/>
                  </a:lnTo>
                  <a:lnTo>
                    <a:pt x="5778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504" y="2133606"/>
              <a:ext cx="5778500" cy="3416300"/>
            </a:xfrm>
            <a:custGeom>
              <a:avLst/>
              <a:gdLst/>
              <a:ahLst/>
              <a:cxnLst/>
              <a:rect l="l" t="t" r="r" b="b"/>
              <a:pathLst>
                <a:path w="5778500" h="3416300">
                  <a:moveTo>
                    <a:pt x="0" y="3416289"/>
                  </a:moveTo>
                  <a:lnTo>
                    <a:pt x="5778489" y="3416289"/>
                  </a:lnTo>
                  <a:lnTo>
                    <a:pt x="5778489" y="0"/>
                  </a:lnTo>
                  <a:lnTo>
                    <a:pt x="0" y="0"/>
                  </a:lnTo>
                  <a:lnTo>
                    <a:pt x="0" y="3416289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180078"/>
              <a:ext cx="5448300" cy="2357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701" y="2222549"/>
              <a:ext cx="5448300" cy="103195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Career Opportunities of Ansible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0995" y="2729102"/>
            <a:ext cx="4199503" cy="1399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225" y="2114534"/>
            <a:ext cx="5895975" cy="3686810"/>
            <a:chOff x="657225" y="2114534"/>
            <a:chExt cx="589597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2114534"/>
              <a:ext cx="5895975" cy="36861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3095" y="2133609"/>
              <a:ext cx="5804535" cy="3596640"/>
            </a:xfrm>
            <a:custGeom>
              <a:avLst/>
              <a:gdLst/>
              <a:ahLst/>
              <a:cxnLst/>
              <a:rect l="l" t="t" r="r" b="b"/>
              <a:pathLst>
                <a:path w="5804535" h="3596640">
                  <a:moveTo>
                    <a:pt x="5803910" y="0"/>
                  </a:moveTo>
                  <a:lnTo>
                    <a:pt x="0" y="0"/>
                  </a:lnTo>
                  <a:lnTo>
                    <a:pt x="0" y="3596274"/>
                  </a:lnTo>
                  <a:lnTo>
                    <a:pt x="5803910" y="3596274"/>
                  </a:lnTo>
                  <a:lnTo>
                    <a:pt x="580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095" y="2133609"/>
              <a:ext cx="5804535" cy="3596640"/>
            </a:xfrm>
            <a:custGeom>
              <a:avLst/>
              <a:gdLst/>
              <a:ahLst/>
              <a:cxnLst/>
              <a:rect l="l" t="t" r="r" b="b"/>
              <a:pathLst>
                <a:path w="5804535" h="3596640">
                  <a:moveTo>
                    <a:pt x="0" y="3596274"/>
                  </a:moveTo>
                  <a:lnTo>
                    <a:pt x="5803910" y="3596274"/>
                  </a:lnTo>
                  <a:lnTo>
                    <a:pt x="5803910" y="0"/>
                  </a:lnTo>
                  <a:lnTo>
                    <a:pt x="0" y="0"/>
                  </a:lnTo>
                  <a:lnTo>
                    <a:pt x="0" y="359627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79" y="2222488"/>
              <a:ext cx="5527029" cy="34184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8410" y="2979163"/>
            <a:ext cx="4049024" cy="137668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Career Opportunities of Ansible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105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Lucida Grande" panose="020B0600040502020204" pitchFamily="34" charset="0"/>
              </a:rPr>
              <a:t>Advantage of Ansible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699" y="2105009"/>
            <a:ext cx="5905500" cy="3305810"/>
            <a:chOff x="647699" y="2105009"/>
            <a:chExt cx="5905500" cy="330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" y="2105009"/>
              <a:ext cx="5905484" cy="33051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8249" y="2120889"/>
              <a:ext cx="5808980" cy="3217545"/>
            </a:xfrm>
            <a:custGeom>
              <a:avLst/>
              <a:gdLst/>
              <a:ahLst/>
              <a:cxnLst/>
              <a:rect l="l" t="t" r="r" b="b"/>
              <a:pathLst>
                <a:path w="5808980" h="3217545">
                  <a:moveTo>
                    <a:pt x="5272546" y="0"/>
                  </a:moveTo>
                  <a:lnTo>
                    <a:pt x="536210" y="0"/>
                  </a:lnTo>
                  <a:lnTo>
                    <a:pt x="487403" y="2190"/>
                  </a:lnTo>
                  <a:lnTo>
                    <a:pt x="439825" y="8637"/>
                  </a:lnTo>
                  <a:lnTo>
                    <a:pt x="393663" y="19151"/>
                  </a:lnTo>
                  <a:lnTo>
                    <a:pt x="349107" y="33542"/>
                  </a:lnTo>
                  <a:lnTo>
                    <a:pt x="306348" y="51621"/>
                  </a:lnTo>
                  <a:lnTo>
                    <a:pt x="265573" y="73199"/>
                  </a:lnTo>
                  <a:lnTo>
                    <a:pt x="226972" y="98087"/>
                  </a:lnTo>
                  <a:lnTo>
                    <a:pt x="190735" y="126096"/>
                  </a:lnTo>
                  <a:lnTo>
                    <a:pt x="157051" y="157036"/>
                  </a:lnTo>
                  <a:lnTo>
                    <a:pt x="126108" y="190719"/>
                  </a:lnTo>
                  <a:lnTo>
                    <a:pt x="98098" y="226955"/>
                  </a:lnTo>
                  <a:lnTo>
                    <a:pt x="73207" y="265555"/>
                  </a:lnTo>
                  <a:lnTo>
                    <a:pt x="51627" y="306329"/>
                  </a:lnTo>
                  <a:lnTo>
                    <a:pt x="33546" y="349090"/>
                  </a:lnTo>
                  <a:lnTo>
                    <a:pt x="19153" y="393647"/>
                  </a:lnTo>
                  <a:lnTo>
                    <a:pt x="8638" y="439811"/>
                  </a:lnTo>
                  <a:lnTo>
                    <a:pt x="2191" y="487393"/>
                  </a:lnTo>
                  <a:lnTo>
                    <a:pt x="0" y="536204"/>
                  </a:lnTo>
                  <a:lnTo>
                    <a:pt x="0" y="2680984"/>
                  </a:lnTo>
                  <a:lnTo>
                    <a:pt x="2191" y="2729792"/>
                  </a:lnTo>
                  <a:lnTo>
                    <a:pt x="8638" y="2777371"/>
                  </a:lnTo>
                  <a:lnTo>
                    <a:pt x="19153" y="2823533"/>
                  </a:lnTo>
                  <a:lnTo>
                    <a:pt x="33546" y="2868088"/>
                  </a:lnTo>
                  <a:lnTo>
                    <a:pt x="51627" y="2910846"/>
                  </a:lnTo>
                  <a:lnTo>
                    <a:pt x="73207" y="2951620"/>
                  </a:lnTo>
                  <a:lnTo>
                    <a:pt x="98098" y="2990218"/>
                  </a:lnTo>
                  <a:lnTo>
                    <a:pt x="126108" y="3026453"/>
                  </a:lnTo>
                  <a:lnTo>
                    <a:pt x="157051" y="3060135"/>
                  </a:lnTo>
                  <a:lnTo>
                    <a:pt x="190735" y="3091075"/>
                  </a:lnTo>
                  <a:lnTo>
                    <a:pt x="226972" y="3119083"/>
                  </a:lnTo>
                  <a:lnTo>
                    <a:pt x="265573" y="3143971"/>
                  </a:lnTo>
                  <a:lnTo>
                    <a:pt x="306348" y="3165549"/>
                  </a:lnTo>
                  <a:lnTo>
                    <a:pt x="349107" y="3183628"/>
                  </a:lnTo>
                  <a:lnTo>
                    <a:pt x="393663" y="3198018"/>
                  </a:lnTo>
                  <a:lnTo>
                    <a:pt x="439825" y="3208532"/>
                  </a:lnTo>
                  <a:lnTo>
                    <a:pt x="487403" y="3214979"/>
                  </a:lnTo>
                  <a:lnTo>
                    <a:pt x="536210" y="3217170"/>
                  </a:lnTo>
                  <a:lnTo>
                    <a:pt x="5272546" y="3217170"/>
                  </a:lnTo>
                  <a:lnTo>
                    <a:pt x="5321357" y="3214979"/>
                  </a:lnTo>
                  <a:lnTo>
                    <a:pt x="5368939" y="3208532"/>
                  </a:lnTo>
                  <a:lnTo>
                    <a:pt x="5415103" y="3198018"/>
                  </a:lnTo>
                  <a:lnTo>
                    <a:pt x="5459659" y="3183628"/>
                  </a:lnTo>
                  <a:lnTo>
                    <a:pt x="5502420" y="3165549"/>
                  </a:lnTo>
                  <a:lnTo>
                    <a:pt x="5543194" y="3143971"/>
                  </a:lnTo>
                  <a:lnTo>
                    <a:pt x="5581794" y="3119083"/>
                  </a:lnTo>
                  <a:lnTo>
                    <a:pt x="5618030" y="3091075"/>
                  </a:lnTo>
                  <a:lnTo>
                    <a:pt x="5651713" y="3060135"/>
                  </a:lnTo>
                  <a:lnTo>
                    <a:pt x="5682653" y="3026453"/>
                  </a:lnTo>
                  <a:lnTo>
                    <a:pt x="5710662" y="2990218"/>
                  </a:lnTo>
                  <a:lnTo>
                    <a:pt x="5735550" y="2951620"/>
                  </a:lnTo>
                  <a:lnTo>
                    <a:pt x="5757129" y="2910846"/>
                  </a:lnTo>
                  <a:lnTo>
                    <a:pt x="5775208" y="2868088"/>
                  </a:lnTo>
                  <a:lnTo>
                    <a:pt x="5789599" y="2823533"/>
                  </a:lnTo>
                  <a:lnTo>
                    <a:pt x="5800112" y="2777371"/>
                  </a:lnTo>
                  <a:lnTo>
                    <a:pt x="5806559" y="2729792"/>
                  </a:lnTo>
                  <a:lnTo>
                    <a:pt x="5808750" y="2680984"/>
                  </a:lnTo>
                  <a:lnTo>
                    <a:pt x="5808750" y="536204"/>
                  </a:lnTo>
                  <a:lnTo>
                    <a:pt x="5806559" y="487393"/>
                  </a:lnTo>
                  <a:lnTo>
                    <a:pt x="5800112" y="439811"/>
                  </a:lnTo>
                  <a:lnTo>
                    <a:pt x="5789599" y="393647"/>
                  </a:lnTo>
                  <a:lnTo>
                    <a:pt x="5775208" y="349090"/>
                  </a:lnTo>
                  <a:lnTo>
                    <a:pt x="5757129" y="306329"/>
                  </a:lnTo>
                  <a:lnTo>
                    <a:pt x="5735550" y="265555"/>
                  </a:lnTo>
                  <a:lnTo>
                    <a:pt x="5710662" y="226955"/>
                  </a:lnTo>
                  <a:lnTo>
                    <a:pt x="5682653" y="190719"/>
                  </a:lnTo>
                  <a:lnTo>
                    <a:pt x="5651713" y="157036"/>
                  </a:lnTo>
                  <a:lnTo>
                    <a:pt x="5618030" y="126096"/>
                  </a:lnTo>
                  <a:lnTo>
                    <a:pt x="5581794" y="98087"/>
                  </a:lnTo>
                  <a:lnTo>
                    <a:pt x="5543194" y="73199"/>
                  </a:lnTo>
                  <a:lnTo>
                    <a:pt x="5502420" y="51621"/>
                  </a:lnTo>
                  <a:lnTo>
                    <a:pt x="5459659" y="33542"/>
                  </a:lnTo>
                  <a:lnTo>
                    <a:pt x="5415103" y="19151"/>
                  </a:lnTo>
                  <a:lnTo>
                    <a:pt x="5368939" y="8637"/>
                  </a:lnTo>
                  <a:lnTo>
                    <a:pt x="5321357" y="2190"/>
                  </a:lnTo>
                  <a:lnTo>
                    <a:pt x="527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249" y="2120889"/>
              <a:ext cx="5808980" cy="3217545"/>
            </a:xfrm>
            <a:custGeom>
              <a:avLst/>
              <a:gdLst/>
              <a:ahLst/>
              <a:cxnLst/>
              <a:rect l="l" t="t" r="r" b="b"/>
              <a:pathLst>
                <a:path w="5808980" h="3217545">
                  <a:moveTo>
                    <a:pt x="0" y="536204"/>
                  </a:moveTo>
                  <a:lnTo>
                    <a:pt x="2191" y="487393"/>
                  </a:lnTo>
                  <a:lnTo>
                    <a:pt x="8638" y="439811"/>
                  </a:lnTo>
                  <a:lnTo>
                    <a:pt x="19153" y="393647"/>
                  </a:lnTo>
                  <a:lnTo>
                    <a:pt x="33546" y="349090"/>
                  </a:lnTo>
                  <a:lnTo>
                    <a:pt x="51627" y="306329"/>
                  </a:lnTo>
                  <a:lnTo>
                    <a:pt x="73207" y="265555"/>
                  </a:lnTo>
                  <a:lnTo>
                    <a:pt x="98098" y="226955"/>
                  </a:lnTo>
                  <a:lnTo>
                    <a:pt x="126108" y="190719"/>
                  </a:lnTo>
                  <a:lnTo>
                    <a:pt x="157051" y="157036"/>
                  </a:lnTo>
                  <a:lnTo>
                    <a:pt x="190735" y="126096"/>
                  </a:lnTo>
                  <a:lnTo>
                    <a:pt x="226972" y="98087"/>
                  </a:lnTo>
                  <a:lnTo>
                    <a:pt x="265573" y="73199"/>
                  </a:lnTo>
                  <a:lnTo>
                    <a:pt x="306348" y="51621"/>
                  </a:lnTo>
                  <a:lnTo>
                    <a:pt x="349107" y="33542"/>
                  </a:lnTo>
                  <a:lnTo>
                    <a:pt x="393663" y="19151"/>
                  </a:lnTo>
                  <a:lnTo>
                    <a:pt x="439825" y="8637"/>
                  </a:lnTo>
                  <a:lnTo>
                    <a:pt x="487403" y="2190"/>
                  </a:lnTo>
                  <a:lnTo>
                    <a:pt x="536210" y="0"/>
                  </a:lnTo>
                  <a:lnTo>
                    <a:pt x="5272546" y="0"/>
                  </a:lnTo>
                  <a:lnTo>
                    <a:pt x="5321357" y="2190"/>
                  </a:lnTo>
                  <a:lnTo>
                    <a:pt x="5368939" y="8637"/>
                  </a:lnTo>
                  <a:lnTo>
                    <a:pt x="5415103" y="19151"/>
                  </a:lnTo>
                  <a:lnTo>
                    <a:pt x="5459659" y="33542"/>
                  </a:lnTo>
                  <a:lnTo>
                    <a:pt x="5502420" y="51621"/>
                  </a:lnTo>
                  <a:lnTo>
                    <a:pt x="5543194" y="73199"/>
                  </a:lnTo>
                  <a:lnTo>
                    <a:pt x="5581794" y="98087"/>
                  </a:lnTo>
                  <a:lnTo>
                    <a:pt x="5618030" y="126096"/>
                  </a:lnTo>
                  <a:lnTo>
                    <a:pt x="5651713" y="157036"/>
                  </a:lnTo>
                  <a:lnTo>
                    <a:pt x="5682653" y="190719"/>
                  </a:lnTo>
                  <a:lnTo>
                    <a:pt x="5710662" y="226955"/>
                  </a:lnTo>
                  <a:lnTo>
                    <a:pt x="5735550" y="265555"/>
                  </a:lnTo>
                  <a:lnTo>
                    <a:pt x="5757129" y="306329"/>
                  </a:lnTo>
                  <a:lnTo>
                    <a:pt x="5775208" y="349090"/>
                  </a:lnTo>
                  <a:lnTo>
                    <a:pt x="5789599" y="393647"/>
                  </a:lnTo>
                  <a:lnTo>
                    <a:pt x="5800112" y="439811"/>
                  </a:lnTo>
                  <a:lnTo>
                    <a:pt x="5806559" y="487393"/>
                  </a:lnTo>
                  <a:lnTo>
                    <a:pt x="5808750" y="536204"/>
                  </a:lnTo>
                  <a:lnTo>
                    <a:pt x="5808750" y="2680984"/>
                  </a:lnTo>
                  <a:lnTo>
                    <a:pt x="5806559" y="2729792"/>
                  </a:lnTo>
                  <a:lnTo>
                    <a:pt x="5800112" y="2777371"/>
                  </a:lnTo>
                  <a:lnTo>
                    <a:pt x="5789599" y="2823533"/>
                  </a:lnTo>
                  <a:lnTo>
                    <a:pt x="5775208" y="2868088"/>
                  </a:lnTo>
                  <a:lnTo>
                    <a:pt x="5757129" y="2910846"/>
                  </a:lnTo>
                  <a:lnTo>
                    <a:pt x="5735550" y="2951620"/>
                  </a:lnTo>
                  <a:lnTo>
                    <a:pt x="5710662" y="2990218"/>
                  </a:lnTo>
                  <a:lnTo>
                    <a:pt x="5682653" y="3026453"/>
                  </a:lnTo>
                  <a:lnTo>
                    <a:pt x="5651713" y="3060135"/>
                  </a:lnTo>
                  <a:lnTo>
                    <a:pt x="5618030" y="3091075"/>
                  </a:lnTo>
                  <a:lnTo>
                    <a:pt x="5581794" y="3119083"/>
                  </a:lnTo>
                  <a:lnTo>
                    <a:pt x="5543194" y="3143971"/>
                  </a:lnTo>
                  <a:lnTo>
                    <a:pt x="5502420" y="3165549"/>
                  </a:lnTo>
                  <a:lnTo>
                    <a:pt x="5459659" y="3183628"/>
                  </a:lnTo>
                  <a:lnTo>
                    <a:pt x="5415103" y="3198018"/>
                  </a:lnTo>
                  <a:lnTo>
                    <a:pt x="5368939" y="3208532"/>
                  </a:lnTo>
                  <a:lnTo>
                    <a:pt x="5321357" y="3214979"/>
                  </a:lnTo>
                  <a:lnTo>
                    <a:pt x="5272546" y="3217170"/>
                  </a:lnTo>
                  <a:lnTo>
                    <a:pt x="536210" y="3217170"/>
                  </a:lnTo>
                  <a:lnTo>
                    <a:pt x="487403" y="3214979"/>
                  </a:lnTo>
                  <a:lnTo>
                    <a:pt x="439825" y="3208532"/>
                  </a:lnTo>
                  <a:lnTo>
                    <a:pt x="393663" y="3198018"/>
                  </a:lnTo>
                  <a:lnTo>
                    <a:pt x="349107" y="3183628"/>
                  </a:lnTo>
                  <a:lnTo>
                    <a:pt x="306348" y="3165549"/>
                  </a:lnTo>
                  <a:lnTo>
                    <a:pt x="265573" y="3143971"/>
                  </a:lnTo>
                  <a:lnTo>
                    <a:pt x="226972" y="3119083"/>
                  </a:lnTo>
                  <a:lnTo>
                    <a:pt x="190735" y="3091075"/>
                  </a:lnTo>
                  <a:lnTo>
                    <a:pt x="157051" y="3060135"/>
                  </a:lnTo>
                  <a:lnTo>
                    <a:pt x="126108" y="3026453"/>
                  </a:lnTo>
                  <a:lnTo>
                    <a:pt x="98098" y="2990218"/>
                  </a:lnTo>
                  <a:lnTo>
                    <a:pt x="73207" y="2951620"/>
                  </a:lnTo>
                  <a:lnTo>
                    <a:pt x="51627" y="2910846"/>
                  </a:lnTo>
                  <a:lnTo>
                    <a:pt x="33546" y="2868088"/>
                  </a:lnTo>
                  <a:lnTo>
                    <a:pt x="19153" y="2823533"/>
                  </a:lnTo>
                  <a:lnTo>
                    <a:pt x="8638" y="2777371"/>
                  </a:lnTo>
                  <a:lnTo>
                    <a:pt x="2191" y="2729792"/>
                  </a:lnTo>
                  <a:lnTo>
                    <a:pt x="0" y="2680984"/>
                  </a:lnTo>
                  <a:lnTo>
                    <a:pt x="0" y="536204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7562" y="2417758"/>
            <a:ext cx="4223638" cy="242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Easy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learn</a:t>
            </a: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Written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Python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Easy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steps</a:t>
            </a:r>
            <a:endParaRPr sz="1800" dirty="0">
              <a:latin typeface="Lucida Grande" panose="020B0600040502020204"/>
              <a:cs typeface="Calibri"/>
            </a:endParaRPr>
          </a:p>
          <a:p>
            <a:pPr marL="12700" marR="550545">
              <a:lnSpc>
                <a:spcPct val="201600"/>
              </a:lnSpc>
              <a:spcBef>
                <a:spcPts val="5"/>
              </a:spcBef>
            </a:pP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need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to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install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ansible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on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slave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Highly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800" dirty="0">
                <a:solidFill>
                  <a:srgbClr val="585858"/>
                </a:solidFill>
                <a:latin typeface="Lucida Grande" panose="020B0600040502020204"/>
                <a:cs typeface="Calibri"/>
              </a:rPr>
              <a:t>scalable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8624" y="2366125"/>
            <a:ext cx="398145" cy="2626360"/>
            <a:chOff x="978624" y="2366125"/>
            <a:chExt cx="398145" cy="2626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24" y="2366125"/>
              <a:ext cx="397892" cy="397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24" y="2924946"/>
              <a:ext cx="397892" cy="397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24" y="3483735"/>
              <a:ext cx="397892" cy="3978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24" y="4019421"/>
              <a:ext cx="397892" cy="3978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24" y="4594350"/>
              <a:ext cx="397892" cy="39789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120378" y="4510787"/>
            <a:ext cx="3072130" cy="2347595"/>
            <a:chOff x="9120378" y="4510787"/>
            <a:chExt cx="3072130" cy="234759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7412" y="4857750"/>
              <a:ext cx="2047864" cy="14668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0378" y="4510787"/>
              <a:ext cx="3071622" cy="2347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2125</Words>
  <Application>Microsoft Office PowerPoint</Application>
  <PresentationFormat>Widescreen</PresentationFormat>
  <Paragraphs>432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Black</vt:lpstr>
      <vt:lpstr>Calibri</vt:lpstr>
      <vt:lpstr>Consolas</vt:lpstr>
      <vt:lpstr>Lucida Grande</vt:lpstr>
      <vt:lpstr>Times New Roman</vt:lpstr>
      <vt:lpstr>Office Theme</vt:lpstr>
      <vt:lpstr>PowerPoint Presentation</vt:lpstr>
      <vt:lpstr>Agenda</vt:lpstr>
      <vt:lpstr>What is Ansible?</vt:lpstr>
      <vt:lpstr>What is Ansible?</vt:lpstr>
      <vt:lpstr>Why Ansible?</vt:lpstr>
      <vt:lpstr>Why Ansible?</vt:lpstr>
      <vt:lpstr>Career Opportunities of Ansible</vt:lpstr>
      <vt:lpstr>Career Opportunities of Ansible</vt:lpstr>
      <vt:lpstr>Advantage of Ansible</vt:lpstr>
      <vt:lpstr>Popularity of Ansible</vt:lpstr>
      <vt:lpstr>How does Ansible work?</vt:lpstr>
      <vt:lpstr>How does Ansible work?</vt:lpstr>
      <vt:lpstr>Problem Statement</vt:lpstr>
      <vt:lpstr>Problem Statement-Solution with Ansible</vt:lpstr>
      <vt:lpstr>Ansible Architecture</vt:lpstr>
      <vt:lpstr>Ansible Architecture</vt:lpstr>
      <vt:lpstr>Ansible Architecture- Master</vt:lpstr>
      <vt:lpstr>Ansible Architecture- Inventories</vt:lpstr>
      <vt:lpstr>Ansible Architecture- Modules</vt:lpstr>
      <vt:lpstr>Ansible Architecture- Hosts</vt:lpstr>
      <vt:lpstr>Case Study: Ansible being used in NASA</vt:lpstr>
      <vt:lpstr>Case Study- Business Challenge</vt:lpstr>
      <vt:lpstr>Case Study- Solution</vt:lpstr>
      <vt:lpstr>Case Study- Results</vt:lpstr>
      <vt:lpstr>Installing Ansible on AWS</vt:lpstr>
      <vt:lpstr>Installing Ansible on AWS</vt:lpstr>
      <vt:lpstr>Creating Ansible Playbooks</vt:lpstr>
      <vt:lpstr>What is Ansible Playbook?</vt:lpstr>
      <vt:lpstr>Ansible Playbook Structure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Ansible Roles</vt:lpstr>
      <vt:lpstr>What is Ansible Roles?</vt:lpstr>
      <vt:lpstr>Why do we need Ansible Roles?</vt:lpstr>
      <vt:lpstr>Structure of Ansible Role</vt:lpstr>
      <vt:lpstr>Structure of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Using Roles in Playbook</vt:lpstr>
      <vt:lpstr>Using Roles in Playbook</vt:lpstr>
      <vt:lpstr>Using Roles in Playbook</vt:lpstr>
      <vt:lpstr>Hands-on: Configuring Multiple Nodes using Ansible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14</cp:revision>
  <dcterms:created xsi:type="dcterms:W3CDTF">2025-03-28T05:51:37Z</dcterms:created>
  <dcterms:modified xsi:type="dcterms:W3CDTF">2025-03-28T14:01:56Z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LastSaved">
    <vt:filetime>2025-03-28T00:00:00Z</vt:filetime>
  </property>
  <property fmtid="{D5CDD505-2E9C-101B-9397-08002B2CF9AE}" pid="4" name="Producer">
    <vt:lpwstr>iLovePDF</vt:lpwstr>
  </property>
</Properties>
</file>