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B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826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905" y="140077"/>
            <a:ext cx="4124960" cy="492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Copyright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Intellipaat.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rights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 descr="A white arrow in a circle&#10;&#10;AI-generated content may be incorrect.">
            <a:extLst>
              <a:ext uri="{FF2B5EF4-FFF2-40B4-BE49-F238E27FC236}">
                <a16:creationId xmlns:a16="http://schemas.microsoft.com/office/drawing/2014/main" id="{CA167D2E-0039-7281-19BA-9EB48160BB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1950"/>
            <a:ext cx="1736042" cy="2780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Copyright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Intellipaat.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rights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 descr="A white arrow in a circle&#10;&#10;AI-generated content may be incorrect.">
            <a:extLst>
              <a:ext uri="{FF2B5EF4-FFF2-40B4-BE49-F238E27FC236}">
                <a16:creationId xmlns:a16="http://schemas.microsoft.com/office/drawing/2014/main" id="{872E08E3-288B-7A27-3C3B-3A5358D682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1950"/>
            <a:ext cx="1736042" cy="2780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302323" y="737372"/>
            <a:ext cx="8543290" cy="0"/>
          </a:xfrm>
          <a:custGeom>
            <a:avLst/>
            <a:gdLst/>
            <a:ahLst/>
            <a:cxnLst/>
            <a:rect l="l" t="t" r="r" b="b"/>
            <a:pathLst>
              <a:path w="8543290">
                <a:moveTo>
                  <a:pt x="8543094" y="0"/>
                </a:moveTo>
                <a:lnTo>
                  <a:pt x="0" y="0"/>
                </a:lnTo>
              </a:path>
            </a:pathLst>
          </a:custGeom>
          <a:ln w="28574">
            <a:solidFill>
              <a:srgbClr val="F07F0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Copyright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Intellipaat.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rights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reserved.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8" name="Picture 7" descr="A white arrow in a circle&#10;&#10;AI-generated content may be incorrect.">
            <a:extLst>
              <a:ext uri="{FF2B5EF4-FFF2-40B4-BE49-F238E27FC236}">
                <a16:creationId xmlns:a16="http://schemas.microsoft.com/office/drawing/2014/main" id="{AB2CD7AD-C29B-07F1-8F2A-0E886D3CF2D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1950"/>
            <a:ext cx="1736042" cy="2780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Copyright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Intellipaat.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rights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reserved.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Copyright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Intellipaat.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rights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reserved.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905" y="140077"/>
            <a:ext cx="5935345" cy="492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5F477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3874" y="1057466"/>
            <a:ext cx="4635500" cy="1275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672584" y="4882790"/>
            <a:ext cx="2393315" cy="1752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7F7F7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Copyright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dirty="0"/>
              <a:t>Intellipaat.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/>
              <a:t>All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dirty="0"/>
              <a:t>rights</a:t>
            </a:r>
            <a:r>
              <a:rPr spc="-60" dirty="0">
                <a:latin typeface="Times New Roman"/>
                <a:cs typeface="Times New Roman"/>
              </a:rPr>
              <a:t> </a:t>
            </a:r>
            <a:r>
              <a:rPr spc="-10" dirty="0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 descr="A white arrow in a circle&#10;&#10;AI-generated content may be incorrect.">
            <a:extLst>
              <a:ext uri="{FF2B5EF4-FFF2-40B4-BE49-F238E27FC236}">
                <a16:creationId xmlns:a16="http://schemas.microsoft.com/office/drawing/2014/main" id="{65CE5E8F-24A2-FA6D-DF28-2D2EC82E7D8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1950"/>
            <a:ext cx="1736042" cy="27803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3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3.png"/><Relationship Id="rId7" Type="http://schemas.openxmlformats.org/officeDocument/2006/relationships/image" Target="../media/image3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3.png"/><Relationship Id="rId7" Type="http://schemas.openxmlformats.org/officeDocument/2006/relationships/image" Target="../media/image69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23.png"/><Relationship Id="rId10" Type="http://schemas.openxmlformats.org/officeDocument/2006/relationships/image" Target="../media/image87.png"/><Relationship Id="rId4" Type="http://schemas.openxmlformats.org/officeDocument/2006/relationships/image" Target="../media/image84.png"/><Relationship Id="rId9" Type="http://schemas.openxmlformats.org/officeDocument/2006/relationships/image" Target="../media/image8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93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11" Type="http://schemas.openxmlformats.org/officeDocument/2006/relationships/image" Target="../media/image102.png"/><Relationship Id="rId5" Type="http://schemas.openxmlformats.org/officeDocument/2006/relationships/image" Target="../media/image96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3" Type="http://schemas.openxmlformats.org/officeDocument/2006/relationships/image" Target="../media/image115.png"/><Relationship Id="rId7" Type="http://schemas.openxmlformats.org/officeDocument/2006/relationships/image" Target="../media/image118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5" Type="http://schemas.openxmlformats.org/officeDocument/2006/relationships/image" Target="../media/image116.png"/><Relationship Id="rId4" Type="http://schemas.openxmlformats.org/officeDocument/2006/relationships/image" Target="../media/image113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kg.jenkins.io/debian-stable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31.png"/><Relationship Id="rId7" Type="http://schemas.openxmlformats.org/officeDocument/2006/relationships/image" Target="../media/image134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33.png"/><Relationship Id="rId4" Type="http://schemas.openxmlformats.org/officeDocument/2006/relationships/image" Target="../media/image132.png"/><Relationship Id="rId9" Type="http://schemas.openxmlformats.org/officeDocument/2006/relationships/image" Target="../media/image11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13.png"/><Relationship Id="rId7" Type="http://schemas.openxmlformats.org/officeDocument/2006/relationships/image" Target="../media/image140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7" Type="http://schemas.openxmlformats.org/officeDocument/2006/relationships/image" Target="../media/image141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5.png"/><Relationship Id="rId5" Type="http://schemas.openxmlformats.org/officeDocument/2006/relationships/image" Target="../media/image137.png"/><Relationship Id="rId4" Type="http://schemas.openxmlformats.org/officeDocument/2006/relationships/image" Target="../media/image1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51.png"/><Relationship Id="rId7" Type="http://schemas.openxmlformats.org/officeDocument/2006/relationships/image" Target="../media/image15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48.png"/><Relationship Id="rId4" Type="http://schemas.openxmlformats.org/officeDocument/2006/relationships/image" Target="../media/image11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56.png"/><Relationship Id="rId7" Type="http://schemas.openxmlformats.org/officeDocument/2006/relationships/image" Target="../media/image160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png"/><Relationship Id="rId5" Type="http://schemas.openxmlformats.org/officeDocument/2006/relationships/image" Target="../media/image158.png"/><Relationship Id="rId10" Type="http://schemas.openxmlformats.org/officeDocument/2006/relationships/image" Target="../media/image162.png"/><Relationship Id="rId4" Type="http://schemas.openxmlformats.org/officeDocument/2006/relationships/image" Target="../media/image157.png"/><Relationship Id="rId9" Type="http://schemas.openxmlformats.org/officeDocument/2006/relationships/image" Target="../media/image16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3" Type="http://schemas.openxmlformats.org/officeDocument/2006/relationships/image" Target="../media/image163.png"/><Relationship Id="rId7" Type="http://schemas.openxmlformats.org/officeDocument/2006/relationships/image" Target="../media/image167.png"/><Relationship Id="rId12" Type="http://schemas.openxmlformats.org/officeDocument/2006/relationships/image" Target="../media/image172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5.png"/><Relationship Id="rId10" Type="http://schemas.openxmlformats.org/officeDocument/2006/relationships/image" Target="../media/image170.png"/><Relationship Id="rId4" Type="http://schemas.openxmlformats.org/officeDocument/2006/relationships/image" Target="../media/image164.png"/><Relationship Id="rId9" Type="http://schemas.openxmlformats.org/officeDocument/2006/relationships/image" Target="../media/image16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@intellipaat.com" TargetMode="External"/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1924" y="3105150"/>
            <a:ext cx="2337076" cy="47237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0" y="1521410"/>
            <a:ext cx="4953000" cy="144077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065" marR="5080" algn="ctr">
              <a:lnSpc>
                <a:spcPts val="3080"/>
              </a:lnSpc>
              <a:spcBef>
                <a:spcPts val="415"/>
              </a:spcBef>
            </a:pPr>
            <a:r>
              <a:rPr sz="3600" dirty="0">
                <a:solidFill>
                  <a:srgbClr val="2F233B"/>
                </a:solidFill>
                <a:latin typeface="Lucida Grande" panose="020B0600040502020204" pitchFamily="34" charset="0"/>
                <a:ea typeface="+mj-ea"/>
              </a:rPr>
              <a:t>Continuous Integration Using Jenkins</a:t>
            </a:r>
          </a:p>
          <a:p>
            <a:pPr marL="78740" algn="ctr">
              <a:lnSpc>
                <a:spcPct val="100000"/>
              </a:lnSpc>
              <a:spcBef>
                <a:spcPts val="300"/>
              </a:spcBef>
            </a:pPr>
            <a:r>
              <a:rPr sz="3600" dirty="0">
                <a:solidFill>
                  <a:srgbClr val="2F233B"/>
                </a:solidFill>
                <a:latin typeface="Lucida Grande" panose="020B0600040502020204" pitchFamily="34" charset="0"/>
                <a:ea typeface="+mj-ea"/>
              </a:rPr>
              <a:t>&amp;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4040" y="1630881"/>
            <a:ext cx="4223911" cy="26132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1037" y="3429633"/>
            <a:ext cx="6950963" cy="12048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679450" marR="5080" indent="-667385">
              <a:lnSpc>
                <a:spcPts val="4360"/>
              </a:lnSpc>
              <a:spcBef>
                <a:spcPts val="595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Managing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and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Downloading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Project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Dependencies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6110" y="659892"/>
            <a:ext cx="2692908" cy="26929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5200" y="3555046"/>
            <a:ext cx="177262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Gives</a:t>
            </a: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to</a:t>
            </a: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the</a:t>
            </a: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Project</a:t>
            </a:r>
            <a:endParaRPr sz="1200" dirty="0">
              <a:latin typeface="Lucida grande" panose="020B0600040502020204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72205" y="2140265"/>
            <a:ext cx="1467588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Pulls</a:t>
            </a: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dependency</a:t>
            </a:r>
            <a:endParaRPr sz="1200" dirty="0">
              <a:latin typeface="Lucida grande" panose="020B0600040502020204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10304" y="2693608"/>
            <a:ext cx="142948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from</a:t>
            </a: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the</a:t>
            </a: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Internet</a:t>
            </a:r>
            <a:endParaRPr sz="1200" dirty="0">
              <a:latin typeface="Lucida grande" panose="020B0600040502020204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5905" y="140077"/>
            <a:ext cx="593534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Project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Dependencies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23875" y="1019159"/>
            <a:ext cx="8229600" cy="942975"/>
            <a:chOff x="523875" y="1019159"/>
            <a:chExt cx="8229600" cy="9429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875" y="1019159"/>
              <a:ext cx="8229600" cy="942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0" y="1152509"/>
              <a:ext cx="7800990" cy="7239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0843" y="1048268"/>
              <a:ext cx="8119745" cy="830580"/>
            </a:xfrm>
            <a:custGeom>
              <a:avLst/>
              <a:gdLst/>
              <a:ahLst/>
              <a:cxnLst/>
              <a:rect l="l" t="t" r="r" b="b"/>
              <a:pathLst>
                <a:path w="8119745" h="830580">
                  <a:moveTo>
                    <a:pt x="7981026" y="0"/>
                  </a:moveTo>
                  <a:lnTo>
                    <a:pt x="138409" y="0"/>
                  </a:lnTo>
                  <a:lnTo>
                    <a:pt x="94662" y="7055"/>
                  </a:lnTo>
                  <a:lnTo>
                    <a:pt x="56668" y="26704"/>
                  </a:lnTo>
                  <a:lnTo>
                    <a:pt x="26706" y="56665"/>
                  </a:lnTo>
                  <a:lnTo>
                    <a:pt x="7056" y="94660"/>
                  </a:lnTo>
                  <a:lnTo>
                    <a:pt x="0" y="138409"/>
                  </a:lnTo>
                  <a:lnTo>
                    <a:pt x="0" y="692017"/>
                  </a:lnTo>
                  <a:lnTo>
                    <a:pt x="7056" y="735766"/>
                  </a:lnTo>
                  <a:lnTo>
                    <a:pt x="26706" y="773761"/>
                  </a:lnTo>
                  <a:lnTo>
                    <a:pt x="56668" y="803723"/>
                  </a:lnTo>
                  <a:lnTo>
                    <a:pt x="94662" y="823371"/>
                  </a:lnTo>
                  <a:lnTo>
                    <a:pt x="138409" y="830427"/>
                  </a:lnTo>
                  <a:lnTo>
                    <a:pt x="7981026" y="830427"/>
                  </a:lnTo>
                  <a:lnTo>
                    <a:pt x="8024775" y="823371"/>
                  </a:lnTo>
                  <a:lnTo>
                    <a:pt x="8062770" y="803723"/>
                  </a:lnTo>
                  <a:lnTo>
                    <a:pt x="8092731" y="773761"/>
                  </a:lnTo>
                  <a:lnTo>
                    <a:pt x="8112379" y="735766"/>
                  </a:lnTo>
                  <a:lnTo>
                    <a:pt x="8119435" y="692017"/>
                  </a:lnTo>
                  <a:lnTo>
                    <a:pt x="8119435" y="138409"/>
                  </a:lnTo>
                  <a:lnTo>
                    <a:pt x="8112379" y="94660"/>
                  </a:lnTo>
                  <a:lnTo>
                    <a:pt x="8092731" y="56665"/>
                  </a:lnTo>
                  <a:lnTo>
                    <a:pt x="8062770" y="26704"/>
                  </a:lnTo>
                  <a:lnTo>
                    <a:pt x="8024775" y="7055"/>
                  </a:lnTo>
                  <a:lnTo>
                    <a:pt x="79810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550843" y="1048268"/>
              <a:ext cx="8119745" cy="830580"/>
            </a:xfrm>
            <a:custGeom>
              <a:avLst/>
              <a:gdLst/>
              <a:ahLst/>
              <a:cxnLst/>
              <a:rect l="l" t="t" r="r" b="b"/>
              <a:pathLst>
                <a:path w="8119745" h="830580">
                  <a:moveTo>
                    <a:pt x="0" y="138409"/>
                  </a:moveTo>
                  <a:lnTo>
                    <a:pt x="7056" y="94660"/>
                  </a:lnTo>
                  <a:lnTo>
                    <a:pt x="26706" y="56665"/>
                  </a:lnTo>
                  <a:lnTo>
                    <a:pt x="56668" y="26704"/>
                  </a:lnTo>
                  <a:lnTo>
                    <a:pt x="94662" y="7055"/>
                  </a:lnTo>
                  <a:lnTo>
                    <a:pt x="138409" y="0"/>
                  </a:lnTo>
                  <a:lnTo>
                    <a:pt x="7981026" y="0"/>
                  </a:lnTo>
                  <a:lnTo>
                    <a:pt x="8024775" y="7055"/>
                  </a:lnTo>
                  <a:lnTo>
                    <a:pt x="8062770" y="26704"/>
                  </a:lnTo>
                  <a:lnTo>
                    <a:pt x="8092731" y="56665"/>
                  </a:lnTo>
                  <a:lnTo>
                    <a:pt x="8112379" y="94660"/>
                  </a:lnTo>
                  <a:lnTo>
                    <a:pt x="8119435" y="138409"/>
                  </a:lnTo>
                  <a:lnTo>
                    <a:pt x="8119435" y="692017"/>
                  </a:lnTo>
                  <a:lnTo>
                    <a:pt x="8112379" y="735766"/>
                  </a:lnTo>
                  <a:lnTo>
                    <a:pt x="8092731" y="773761"/>
                  </a:lnTo>
                  <a:lnTo>
                    <a:pt x="8062770" y="803723"/>
                  </a:lnTo>
                  <a:lnTo>
                    <a:pt x="8024775" y="823371"/>
                  </a:lnTo>
                  <a:lnTo>
                    <a:pt x="7981026" y="830427"/>
                  </a:lnTo>
                  <a:lnTo>
                    <a:pt x="138409" y="830427"/>
                  </a:lnTo>
                  <a:lnTo>
                    <a:pt x="94662" y="823371"/>
                  </a:lnTo>
                  <a:lnTo>
                    <a:pt x="56668" y="803723"/>
                  </a:lnTo>
                  <a:lnTo>
                    <a:pt x="26706" y="773761"/>
                  </a:lnTo>
                  <a:lnTo>
                    <a:pt x="7056" y="735766"/>
                  </a:lnTo>
                  <a:lnTo>
                    <a:pt x="0" y="692017"/>
                  </a:lnTo>
                  <a:lnTo>
                    <a:pt x="0" y="138409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46693" y="1220403"/>
            <a:ext cx="7973431" cy="4379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748155" marR="5080" indent="-1735455">
              <a:lnSpc>
                <a:spcPct val="103000"/>
              </a:lnSpc>
              <a:spcBef>
                <a:spcPts val="75"/>
              </a:spcBef>
            </a:pPr>
            <a:r>
              <a:rPr sz="1400" dirty="0">
                <a:latin typeface="Lucida grande" panose="020B0600040502020204"/>
                <a:cs typeface="Calibri"/>
              </a:rPr>
              <a:t>Projects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may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need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Java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APIs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or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frameworks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that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packaged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their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own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JAR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files.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These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JAR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files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needed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class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path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when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project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code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compiled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278999" y="2402335"/>
            <a:ext cx="4833620" cy="2320290"/>
            <a:chOff x="278999" y="2402335"/>
            <a:chExt cx="4833620" cy="232029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5491" y="3535223"/>
              <a:ext cx="699590" cy="69959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693" y="3642469"/>
              <a:ext cx="562466" cy="56246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3286" y="3177789"/>
              <a:ext cx="3129915" cy="1530985"/>
            </a:xfrm>
            <a:custGeom>
              <a:avLst/>
              <a:gdLst/>
              <a:ahLst/>
              <a:cxnLst/>
              <a:rect l="l" t="t" r="r" b="b"/>
              <a:pathLst>
                <a:path w="3129915" h="1530985">
                  <a:moveTo>
                    <a:pt x="0" y="255151"/>
                  </a:moveTo>
                  <a:lnTo>
                    <a:pt x="4109" y="209273"/>
                  </a:lnTo>
                  <a:lnTo>
                    <a:pt x="15957" y="166098"/>
                  </a:lnTo>
                  <a:lnTo>
                    <a:pt x="34823" y="126347"/>
                  </a:lnTo>
                  <a:lnTo>
                    <a:pt x="59988" y="90738"/>
                  </a:lnTo>
                  <a:lnTo>
                    <a:pt x="90731" y="59990"/>
                  </a:lnTo>
                  <a:lnTo>
                    <a:pt x="126331" y="34823"/>
                  </a:lnTo>
                  <a:lnTo>
                    <a:pt x="166070" y="15956"/>
                  </a:lnTo>
                  <a:lnTo>
                    <a:pt x="209225" y="4109"/>
                  </a:lnTo>
                  <a:lnTo>
                    <a:pt x="255078" y="0"/>
                  </a:lnTo>
                  <a:lnTo>
                    <a:pt x="2874347" y="0"/>
                  </a:lnTo>
                  <a:lnTo>
                    <a:pt x="2920188" y="4109"/>
                  </a:lnTo>
                  <a:lnTo>
                    <a:pt x="2963334" y="15956"/>
                  </a:lnTo>
                  <a:lnTo>
                    <a:pt x="3003064" y="34823"/>
                  </a:lnTo>
                  <a:lnTo>
                    <a:pt x="3038657" y="59990"/>
                  </a:lnTo>
                  <a:lnTo>
                    <a:pt x="3069394" y="90738"/>
                  </a:lnTo>
                  <a:lnTo>
                    <a:pt x="3094554" y="126347"/>
                  </a:lnTo>
                  <a:lnTo>
                    <a:pt x="3113418" y="166098"/>
                  </a:lnTo>
                  <a:lnTo>
                    <a:pt x="3125264" y="209273"/>
                  </a:lnTo>
                  <a:lnTo>
                    <a:pt x="3129373" y="255151"/>
                  </a:lnTo>
                  <a:lnTo>
                    <a:pt x="3129373" y="1275374"/>
                  </a:lnTo>
                  <a:lnTo>
                    <a:pt x="3125264" y="1321227"/>
                  </a:lnTo>
                  <a:lnTo>
                    <a:pt x="3113418" y="1364383"/>
                  </a:lnTo>
                  <a:lnTo>
                    <a:pt x="3094554" y="1404121"/>
                  </a:lnTo>
                  <a:lnTo>
                    <a:pt x="3069394" y="1439721"/>
                  </a:lnTo>
                  <a:lnTo>
                    <a:pt x="3038657" y="1470464"/>
                  </a:lnTo>
                  <a:lnTo>
                    <a:pt x="3003064" y="1495628"/>
                  </a:lnTo>
                  <a:lnTo>
                    <a:pt x="2963334" y="1514495"/>
                  </a:lnTo>
                  <a:lnTo>
                    <a:pt x="2920188" y="1526343"/>
                  </a:lnTo>
                  <a:lnTo>
                    <a:pt x="2874347" y="1530452"/>
                  </a:lnTo>
                  <a:lnTo>
                    <a:pt x="255078" y="1530452"/>
                  </a:lnTo>
                  <a:lnTo>
                    <a:pt x="209225" y="1526343"/>
                  </a:lnTo>
                  <a:lnTo>
                    <a:pt x="166070" y="1514495"/>
                  </a:lnTo>
                  <a:lnTo>
                    <a:pt x="126331" y="1495628"/>
                  </a:lnTo>
                  <a:lnTo>
                    <a:pt x="90731" y="1470464"/>
                  </a:lnTo>
                  <a:lnTo>
                    <a:pt x="59988" y="1439721"/>
                  </a:lnTo>
                  <a:lnTo>
                    <a:pt x="34823" y="1404121"/>
                  </a:lnTo>
                  <a:lnTo>
                    <a:pt x="15957" y="1364383"/>
                  </a:lnTo>
                  <a:lnTo>
                    <a:pt x="4109" y="1321227"/>
                  </a:lnTo>
                  <a:lnTo>
                    <a:pt x="0" y="1275374"/>
                  </a:lnTo>
                  <a:lnTo>
                    <a:pt x="0" y="255151"/>
                  </a:lnTo>
                  <a:close/>
                </a:path>
              </a:pathLst>
            </a:custGeom>
            <a:ln w="28574">
              <a:solidFill>
                <a:srgbClr val="F797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42081" y="2402335"/>
              <a:ext cx="3825240" cy="85725"/>
            </a:xfrm>
            <a:custGeom>
              <a:avLst/>
              <a:gdLst/>
              <a:ahLst/>
              <a:cxnLst/>
              <a:rect l="l" t="t" r="r" b="b"/>
              <a:pathLst>
                <a:path w="3825240" h="85725">
                  <a:moveTo>
                    <a:pt x="1143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14300" y="57150"/>
                  </a:lnTo>
                  <a:lnTo>
                    <a:pt x="114300" y="28575"/>
                  </a:lnTo>
                  <a:close/>
                </a:path>
                <a:path w="3825240" h="85725">
                  <a:moveTo>
                    <a:pt x="314325" y="28575"/>
                  </a:moveTo>
                  <a:lnTo>
                    <a:pt x="200025" y="28575"/>
                  </a:lnTo>
                  <a:lnTo>
                    <a:pt x="200025" y="57150"/>
                  </a:lnTo>
                  <a:lnTo>
                    <a:pt x="314325" y="57150"/>
                  </a:lnTo>
                  <a:lnTo>
                    <a:pt x="314325" y="28575"/>
                  </a:lnTo>
                  <a:close/>
                </a:path>
                <a:path w="3825240" h="85725">
                  <a:moveTo>
                    <a:pt x="514350" y="28575"/>
                  </a:moveTo>
                  <a:lnTo>
                    <a:pt x="400050" y="28575"/>
                  </a:lnTo>
                  <a:lnTo>
                    <a:pt x="400050" y="57150"/>
                  </a:lnTo>
                  <a:lnTo>
                    <a:pt x="514350" y="57150"/>
                  </a:lnTo>
                  <a:lnTo>
                    <a:pt x="514350" y="28575"/>
                  </a:lnTo>
                  <a:close/>
                </a:path>
                <a:path w="3825240" h="85725">
                  <a:moveTo>
                    <a:pt x="714375" y="28575"/>
                  </a:moveTo>
                  <a:lnTo>
                    <a:pt x="600075" y="28575"/>
                  </a:lnTo>
                  <a:lnTo>
                    <a:pt x="600075" y="57150"/>
                  </a:lnTo>
                  <a:lnTo>
                    <a:pt x="714375" y="57150"/>
                  </a:lnTo>
                  <a:lnTo>
                    <a:pt x="714375" y="28575"/>
                  </a:lnTo>
                  <a:close/>
                </a:path>
                <a:path w="3825240" h="85725">
                  <a:moveTo>
                    <a:pt x="914400" y="28575"/>
                  </a:moveTo>
                  <a:lnTo>
                    <a:pt x="800100" y="28575"/>
                  </a:lnTo>
                  <a:lnTo>
                    <a:pt x="800100" y="57150"/>
                  </a:lnTo>
                  <a:lnTo>
                    <a:pt x="914400" y="57150"/>
                  </a:lnTo>
                  <a:lnTo>
                    <a:pt x="914400" y="28575"/>
                  </a:lnTo>
                  <a:close/>
                </a:path>
                <a:path w="3825240" h="85725">
                  <a:moveTo>
                    <a:pt x="1114425" y="28575"/>
                  </a:moveTo>
                  <a:lnTo>
                    <a:pt x="1000125" y="28575"/>
                  </a:lnTo>
                  <a:lnTo>
                    <a:pt x="1000125" y="57150"/>
                  </a:lnTo>
                  <a:lnTo>
                    <a:pt x="1114425" y="57150"/>
                  </a:lnTo>
                  <a:lnTo>
                    <a:pt x="1114425" y="28575"/>
                  </a:lnTo>
                  <a:close/>
                </a:path>
                <a:path w="3825240" h="85725">
                  <a:moveTo>
                    <a:pt x="1314450" y="28575"/>
                  </a:moveTo>
                  <a:lnTo>
                    <a:pt x="1200150" y="28575"/>
                  </a:lnTo>
                  <a:lnTo>
                    <a:pt x="1200150" y="57150"/>
                  </a:lnTo>
                  <a:lnTo>
                    <a:pt x="1314450" y="57150"/>
                  </a:lnTo>
                  <a:lnTo>
                    <a:pt x="1314450" y="28575"/>
                  </a:lnTo>
                  <a:close/>
                </a:path>
                <a:path w="3825240" h="85725">
                  <a:moveTo>
                    <a:pt x="1514475" y="28575"/>
                  </a:moveTo>
                  <a:lnTo>
                    <a:pt x="1400175" y="28575"/>
                  </a:lnTo>
                  <a:lnTo>
                    <a:pt x="1400175" y="57150"/>
                  </a:lnTo>
                  <a:lnTo>
                    <a:pt x="1514475" y="57150"/>
                  </a:lnTo>
                  <a:lnTo>
                    <a:pt x="1514475" y="28575"/>
                  </a:lnTo>
                  <a:close/>
                </a:path>
                <a:path w="3825240" h="85725">
                  <a:moveTo>
                    <a:pt x="1714500" y="28575"/>
                  </a:moveTo>
                  <a:lnTo>
                    <a:pt x="1600200" y="28575"/>
                  </a:lnTo>
                  <a:lnTo>
                    <a:pt x="1600200" y="57150"/>
                  </a:lnTo>
                  <a:lnTo>
                    <a:pt x="1714500" y="57150"/>
                  </a:lnTo>
                  <a:lnTo>
                    <a:pt x="1714500" y="28575"/>
                  </a:lnTo>
                  <a:close/>
                </a:path>
                <a:path w="3825240" h="85725">
                  <a:moveTo>
                    <a:pt x="1914525" y="28575"/>
                  </a:moveTo>
                  <a:lnTo>
                    <a:pt x="1800225" y="28575"/>
                  </a:lnTo>
                  <a:lnTo>
                    <a:pt x="1800225" y="57150"/>
                  </a:lnTo>
                  <a:lnTo>
                    <a:pt x="1914525" y="57150"/>
                  </a:lnTo>
                  <a:lnTo>
                    <a:pt x="1914525" y="28575"/>
                  </a:lnTo>
                  <a:close/>
                </a:path>
                <a:path w="3825240" h="85725">
                  <a:moveTo>
                    <a:pt x="2114550" y="28575"/>
                  </a:moveTo>
                  <a:lnTo>
                    <a:pt x="2000250" y="28575"/>
                  </a:lnTo>
                  <a:lnTo>
                    <a:pt x="2000250" y="57150"/>
                  </a:lnTo>
                  <a:lnTo>
                    <a:pt x="2114550" y="57150"/>
                  </a:lnTo>
                  <a:lnTo>
                    <a:pt x="2114550" y="28575"/>
                  </a:lnTo>
                  <a:close/>
                </a:path>
                <a:path w="3825240" h="85725">
                  <a:moveTo>
                    <a:pt x="2314584" y="28575"/>
                  </a:moveTo>
                  <a:lnTo>
                    <a:pt x="2200284" y="28575"/>
                  </a:lnTo>
                  <a:lnTo>
                    <a:pt x="2200284" y="57150"/>
                  </a:lnTo>
                  <a:lnTo>
                    <a:pt x="2314584" y="57150"/>
                  </a:lnTo>
                  <a:lnTo>
                    <a:pt x="2314584" y="28575"/>
                  </a:lnTo>
                  <a:close/>
                </a:path>
                <a:path w="3825240" h="85725">
                  <a:moveTo>
                    <a:pt x="2514593" y="28575"/>
                  </a:moveTo>
                  <a:lnTo>
                    <a:pt x="2400293" y="28575"/>
                  </a:lnTo>
                  <a:lnTo>
                    <a:pt x="2400293" y="57150"/>
                  </a:lnTo>
                  <a:lnTo>
                    <a:pt x="2514593" y="57150"/>
                  </a:lnTo>
                  <a:lnTo>
                    <a:pt x="2514593" y="28575"/>
                  </a:lnTo>
                  <a:close/>
                </a:path>
                <a:path w="3825240" h="85725">
                  <a:moveTo>
                    <a:pt x="2714634" y="28575"/>
                  </a:moveTo>
                  <a:lnTo>
                    <a:pt x="2600334" y="28575"/>
                  </a:lnTo>
                  <a:lnTo>
                    <a:pt x="2600334" y="57150"/>
                  </a:lnTo>
                  <a:lnTo>
                    <a:pt x="2714634" y="57150"/>
                  </a:lnTo>
                  <a:lnTo>
                    <a:pt x="2714634" y="28575"/>
                  </a:lnTo>
                  <a:close/>
                </a:path>
                <a:path w="3825240" h="85725">
                  <a:moveTo>
                    <a:pt x="2914643" y="28575"/>
                  </a:moveTo>
                  <a:lnTo>
                    <a:pt x="2800343" y="28575"/>
                  </a:lnTo>
                  <a:lnTo>
                    <a:pt x="2800343" y="57150"/>
                  </a:lnTo>
                  <a:lnTo>
                    <a:pt x="2914643" y="57150"/>
                  </a:lnTo>
                  <a:lnTo>
                    <a:pt x="2914643" y="28575"/>
                  </a:lnTo>
                  <a:close/>
                </a:path>
                <a:path w="3825240" h="85725">
                  <a:moveTo>
                    <a:pt x="3114684" y="28575"/>
                  </a:moveTo>
                  <a:lnTo>
                    <a:pt x="3000384" y="28575"/>
                  </a:lnTo>
                  <a:lnTo>
                    <a:pt x="3000384" y="57150"/>
                  </a:lnTo>
                  <a:lnTo>
                    <a:pt x="3114684" y="57150"/>
                  </a:lnTo>
                  <a:lnTo>
                    <a:pt x="3114684" y="28575"/>
                  </a:lnTo>
                  <a:close/>
                </a:path>
                <a:path w="3825240" h="85725">
                  <a:moveTo>
                    <a:pt x="3314694" y="28575"/>
                  </a:moveTo>
                  <a:lnTo>
                    <a:pt x="3200394" y="28575"/>
                  </a:lnTo>
                  <a:lnTo>
                    <a:pt x="3200394" y="57150"/>
                  </a:lnTo>
                  <a:lnTo>
                    <a:pt x="3314694" y="57150"/>
                  </a:lnTo>
                  <a:lnTo>
                    <a:pt x="3314694" y="28575"/>
                  </a:lnTo>
                  <a:close/>
                </a:path>
                <a:path w="3825240" h="85725">
                  <a:moveTo>
                    <a:pt x="3514734" y="28575"/>
                  </a:moveTo>
                  <a:lnTo>
                    <a:pt x="3400434" y="28575"/>
                  </a:lnTo>
                  <a:lnTo>
                    <a:pt x="3400434" y="57150"/>
                  </a:lnTo>
                  <a:lnTo>
                    <a:pt x="3514734" y="57150"/>
                  </a:lnTo>
                  <a:lnTo>
                    <a:pt x="3514734" y="28575"/>
                  </a:lnTo>
                  <a:close/>
                </a:path>
                <a:path w="3825240" h="85725">
                  <a:moveTo>
                    <a:pt x="3714744" y="28575"/>
                  </a:moveTo>
                  <a:lnTo>
                    <a:pt x="3600444" y="28575"/>
                  </a:lnTo>
                  <a:lnTo>
                    <a:pt x="3600444" y="57150"/>
                  </a:lnTo>
                  <a:lnTo>
                    <a:pt x="3714744" y="57150"/>
                  </a:lnTo>
                  <a:lnTo>
                    <a:pt x="3714744" y="28575"/>
                  </a:lnTo>
                  <a:close/>
                </a:path>
                <a:path w="3825240" h="85725">
                  <a:moveTo>
                    <a:pt x="3739006" y="0"/>
                  </a:moveTo>
                  <a:lnTo>
                    <a:pt x="3739006" y="85725"/>
                  </a:lnTo>
                  <a:lnTo>
                    <a:pt x="3824746" y="42921"/>
                  </a:lnTo>
                  <a:lnTo>
                    <a:pt x="373900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950512" y="2445258"/>
              <a:ext cx="0" cy="1097280"/>
            </a:xfrm>
            <a:custGeom>
              <a:avLst/>
              <a:gdLst/>
              <a:ahLst/>
              <a:cxnLst/>
              <a:rect l="l" t="t" r="r" b="b"/>
              <a:pathLst>
                <a:path h="1097279">
                  <a:moveTo>
                    <a:pt x="0" y="1096898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1498472" y="3930658"/>
              <a:ext cx="498475" cy="85725"/>
            </a:xfrm>
            <a:custGeom>
              <a:avLst/>
              <a:gdLst/>
              <a:ahLst/>
              <a:cxnLst/>
              <a:rect l="l" t="t" r="r" b="b"/>
              <a:pathLst>
                <a:path w="498475" h="85725">
                  <a:moveTo>
                    <a:pt x="85725" y="0"/>
                  </a:moveTo>
                  <a:lnTo>
                    <a:pt x="0" y="42860"/>
                  </a:lnTo>
                  <a:lnTo>
                    <a:pt x="85725" y="85725"/>
                  </a:lnTo>
                  <a:lnTo>
                    <a:pt x="85725" y="57150"/>
                  </a:lnTo>
                  <a:lnTo>
                    <a:pt x="71378" y="57150"/>
                  </a:lnTo>
                  <a:lnTo>
                    <a:pt x="71378" y="28575"/>
                  </a:lnTo>
                  <a:lnTo>
                    <a:pt x="85725" y="28575"/>
                  </a:lnTo>
                  <a:lnTo>
                    <a:pt x="85725" y="0"/>
                  </a:lnTo>
                  <a:close/>
                </a:path>
                <a:path w="498475" h="85725">
                  <a:moveTo>
                    <a:pt x="85725" y="28575"/>
                  </a:moveTo>
                  <a:lnTo>
                    <a:pt x="71378" y="28575"/>
                  </a:lnTo>
                  <a:lnTo>
                    <a:pt x="71378" y="57150"/>
                  </a:lnTo>
                  <a:lnTo>
                    <a:pt x="85725" y="57150"/>
                  </a:lnTo>
                  <a:lnTo>
                    <a:pt x="85725" y="28575"/>
                  </a:lnTo>
                  <a:close/>
                </a:path>
                <a:path w="498475" h="85725">
                  <a:moveTo>
                    <a:pt x="498479" y="28575"/>
                  </a:moveTo>
                  <a:lnTo>
                    <a:pt x="85725" y="28575"/>
                  </a:lnTo>
                  <a:lnTo>
                    <a:pt x="85725" y="57150"/>
                  </a:lnTo>
                  <a:lnTo>
                    <a:pt x="498479" y="57150"/>
                  </a:lnTo>
                  <a:lnTo>
                    <a:pt x="498479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3454389" y="3747896"/>
              <a:ext cx="1657985" cy="85725"/>
            </a:xfrm>
            <a:custGeom>
              <a:avLst/>
              <a:gdLst/>
              <a:ahLst/>
              <a:cxnLst/>
              <a:rect l="l" t="t" r="r" b="b"/>
              <a:pathLst>
                <a:path w="1657985" h="85725">
                  <a:moveTo>
                    <a:pt x="1657746" y="28575"/>
                  </a:moveTo>
                  <a:lnTo>
                    <a:pt x="1543446" y="28575"/>
                  </a:lnTo>
                  <a:lnTo>
                    <a:pt x="1543446" y="57150"/>
                  </a:lnTo>
                  <a:lnTo>
                    <a:pt x="1657746" y="57150"/>
                  </a:lnTo>
                  <a:lnTo>
                    <a:pt x="1657746" y="28575"/>
                  </a:lnTo>
                  <a:close/>
                </a:path>
                <a:path w="1657985" h="85725">
                  <a:moveTo>
                    <a:pt x="1457706" y="28575"/>
                  </a:moveTo>
                  <a:lnTo>
                    <a:pt x="1343406" y="28575"/>
                  </a:lnTo>
                  <a:lnTo>
                    <a:pt x="1343406" y="57150"/>
                  </a:lnTo>
                  <a:lnTo>
                    <a:pt x="1457706" y="57150"/>
                  </a:lnTo>
                  <a:lnTo>
                    <a:pt x="1457706" y="28575"/>
                  </a:lnTo>
                  <a:close/>
                </a:path>
                <a:path w="1657985" h="85725">
                  <a:moveTo>
                    <a:pt x="1257696" y="28575"/>
                  </a:moveTo>
                  <a:lnTo>
                    <a:pt x="1143396" y="28575"/>
                  </a:lnTo>
                  <a:lnTo>
                    <a:pt x="1143396" y="57150"/>
                  </a:lnTo>
                  <a:lnTo>
                    <a:pt x="1257696" y="57150"/>
                  </a:lnTo>
                  <a:lnTo>
                    <a:pt x="1257696" y="28575"/>
                  </a:lnTo>
                  <a:close/>
                </a:path>
                <a:path w="1657985" h="85725">
                  <a:moveTo>
                    <a:pt x="1057656" y="28575"/>
                  </a:moveTo>
                  <a:lnTo>
                    <a:pt x="943356" y="28575"/>
                  </a:lnTo>
                  <a:lnTo>
                    <a:pt x="943356" y="57150"/>
                  </a:lnTo>
                  <a:lnTo>
                    <a:pt x="1057656" y="57150"/>
                  </a:lnTo>
                  <a:lnTo>
                    <a:pt x="1057656" y="28575"/>
                  </a:lnTo>
                  <a:close/>
                </a:path>
                <a:path w="1657985" h="85725">
                  <a:moveTo>
                    <a:pt x="857646" y="28575"/>
                  </a:moveTo>
                  <a:lnTo>
                    <a:pt x="743346" y="28575"/>
                  </a:lnTo>
                  <a:lnTo>
                    <a:pt x="743346" y="57150"/>
                  </a:lnTo>
                  <a:lnTo>
                    <a:pt x="857646" y="57150"/>
                  </a:lnTo>
                  <a:lnTo>
                    <a:pt x="857646" y="28575"/>
                  </a:lnTo>
                  <a:close/>
                </a:path>
                <a:path w="1657985" h="85725">
                  <a:moveTo>
                    <a:pt x="657606" y="28575"/>
                  </a:moveTo>
                  <a:lnTo>
                    <a:pt x="543306" y="28575"/>
                  </a:lnTo>
                  <a:lnTo>
                    <a:pt x="543306" y="57150"/>
                  </a:lnTo>
                  <a:lnTo>
                    <a:pt x="657606" y="57150"/>
                  </a:lnTo>
                  <a:lnTo>
                    <a:pt x="657606" y="28575"/>
                  </a:lnTo>
                  <a:close/>
                </a:path>
                <a:path w="1657985" h="85725">
                  <a:moveTo>
                    <a:pt x="457596" y="28575"/>
                  </a:moveTo>
                  <a:lnTo>
                    <a:pt x="343296" y="28575"/>
                  </a:lnTo>
                  <a:lnTo>
                    <a:pt x="343296" y="57150"/>
                  </a:lnTo>
                  <a:lnTo>
                    <a:pt x="457596" y="57150"/>
                  </a:lnTo>
                  <a:lnTo>
                    <a:pt x="457596" y="28575"/>
                  </a:lnTo>
                  <a:close/>
                </a:path>
                <a:path w="1657985" h="85725">
                  <a:moveTo>
                    <a:pt x="257556" y="28575"/>
                  </a:moveTo>
                  <a:lnTo>
                    <a:pt x="143256" y="28575"/>
                  </a:lnTo>
                  <a:lnTo>
                    <a:pt x="143256" y="57150"/>
                  </a:lnTo>
                  <a:lnTo>
                    <a:pt x="257556" y="57150"/>
                  </a:lnTo>
                  <a:lnTo>
                    <a:pt x="257556" y="28575"/>
                  </a:lnTo>
                  <a:close/>
                </a:path>
                <a:path w="1657985" h="85725">
                  <a:moveTo>
                    <a:pt x="85740" y="0"/>
                  </a:moveTo>
                  <a:lnTo>
                    <a:pt x="0" y="42921"/>
                  </a:lnTo>
                  <a:lnTo>
                    <a:pt x="85740" y="85725"/>
                  </a:lnTo>
                  <a:lnTo>
                    <a:pt x="8574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5098298" y="3013578"/>
              <a:ext cx="0" cy="777240"/>
            </a:xfrm>
            <a:custGeom>
              <a:avLst/>
              <a:gdLst/>
              <a:ahLst/>
              <a:cxnLst/>
              <a:rect l="l" t="t" r="r" b="b"/>
              <a:pathLst>
                <a:path h="777239">
                  <a:moveTo>
                    <a:pt x="0" y="777239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165398" y="2110168"/>
            <a:ext cx="934719" cy="1049655"/>
            <a:chOff x="7165398" y="2110168"/>
            <a:chExt cx="934719" cy="104965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93630" y="2335964"/>
              <a:ext cx="477781" cy="47778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179685" y="2124455"/>
              <a:ext cx="906144" cy="1021080"/>
            </a:xfrm>
            <a:custGeom>
              <a:avLst/>
              <a:gdLst/>
              <a:ahLst/>
              <a:cxnLst/>
              <a:rect l="l" t="t" r="r" b="b"/>
              <a:pathLst>
                <a:path w="906145" h="1021080">
                  <a:moveTo>
                    <a:pt x="0" y="151007"/>
                  </a:moveTo>
                  <a:lnTo>
                    <a:pt x="7694" y="103261"/>
                  </a:lnTo>
                  <a:lnTo>
                    <a:pt x="29117" y="61806"/>
                  </a:lnTo>
                  <a:lnTo>
                    <a:pt x="61781" y="29124"/>
                  </a:lnTo>
                  <a:lnTo>
                    <a:pt x="103196" y="7694"/>
                  </a:lnTo>
                  <a:lnTo>
                    <a:pt x="150875" y="0"/>
                  </a:lnTo>
                  <a:lnTo>
                    <a:pt x="754776" y="0"/>
                  </a:lnTo>
                  <a:lnTo>
                    <a:pt x="802514" y="7694"/>
                  </a:lnTo>
                  <a:lnTo>
                    <a:pt x="843966" y="29124"/>
                  </a:lnTo>
                  <a:lnTo>
                    <a:pt x="876648" y="61806"/>
                  </a:lnTo>
                  <a:lnTo>
                    <a:pt x="898079" y="103261"/>
                  </a:lnTo>
                  <a:lnTo>
                    <a:pt x="905774" y="151007"/>
                  </a:lnTo>
                  <a:lnTo>
                    <a:pt x="905774" y="869691"/>
                  </a:lnTo>
                  <a:lnTo>
                    <a:pt x="898079" y="917391"/>
                  </a:lnTo>
                  <a:lnTo>
                    <a:pt x="876648" y="958840"/>
                  </a:lnTo>
                  <a:lnTo>
                    <a:pt x="843966" y="991540"/>
                  </a:lnTo>
                  <a:lnTo>
                    <a:pt x="802514" y="1012992"/>
                  </a:lnTo>
                  <a:lnTo>
                    <a:pt x="754776" y="1020698"/>
                  </a:lnTo>
                  <a:lnTo>
                    <a:pt x="150875" y="1020698"/>
                  </a:lnTo>
                  <a:lnTo>
                    <a:pt x="103196" y="1012992"/>
                  </a:lnTo>
                  <a:lnTo>
                    <a:pt x="61781" y="991540"/>
                  </a:lnTo>
                  <a:lnTo>
                    <a:pt x="29117" y="958840"/>
                  </a:lnTo>
                  <a:lnTo>
                    <a:pt x="7694" y="917391"/>
                  </a:lnTo>
                  <a:lnTo>
                    <a:pt x="0" y="869691"/>
                  </a:lnTo>
                  <a:lnTo>
                    <a:pt x="0" y="151007"/>
                  </a:lnTo>
                  <a:close/>
                </a:path>
              </a:pathLst>
            </a:custGeom>
            <a:ln w="28574">
              <a:solidFill>
                <a:srgbClr val="F7972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851150" y="2718750"/>
            <a:ext cx="64473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Maven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492122" y="2886390"/>
            <a:ext cx="78447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07F09"/>
                </a:solidFill>
                <a:latin typeface="Lucida grande" panose="020B0600040502020204"/>
                <a:cs typeface="Calibri"/>
              </a:rPr>
              <a:t>Project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180951" y="2152072"/>
            <a:ext cx="74394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07F09"/>
                </a:solidFill>
                <a:latin typeface="Lucida grande" panose="020B0600040502020204"/>
                <a:cs typeface="Calibri"/>
              </a:rPr>
              <a:t>Internet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66098" y="4291329"/>
            <a:ext cx="103410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pom.xml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15842" y="4333560"/>
            <a:ext cx="88455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Directory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482472" y="2802955"/>
            <a:ext cx="42882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Bright" panose="02040602050505020304" pitchFamily="18" charset="0"/>
                <a:cs typeface="Calibri"/>
              </a:rPr>
              <a:t>API</a:t>
            </a:r>
            <a:endParaRPr sz="1350" dirty="0">
              <a:latin typeface="Lucida Bright" panose="02040602050505020304" pitchFamily="18" charset="0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829662" y="2070113"/>
            <a:ext cx="565150" cy="633730"/>
            <a:chOff x="4829662" y="2070113"/>
            <a:chExt cx="565150" cy="633730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29662" y="2151003"/>
              <a:ext cx="564921" cy="552707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44201" y="2070113"/>
              <a:ext cx="137236" cy="259829"/>
            </a:xfrm>
            <a:prstGeom prst="rect">
              <a:avLst/>
            </a:prstGeom>
          </p:spPr>
        </p:pic>
      </p:grpSp>
      <p:sp>
        <p:nvSpPr>
          <p:cNvPr id="33" name="object 33"/>
          <p:cNvSpPr/>
          <p:nvPr/>
        </p:nvSpPr>
        <p:spPr>
          <a:xfrm>
            <a:off x="5457566" y="2402335"/>
            <a:ext cx="1602105" cy="85725"/>
          </a:xfrm>
          <a:custGeom>
            <a:avLst/>
            <a:gdLst/>
            <a:ahLst/>
            <a:cxnLst/>
            <a:rect l="l" t="t" r="r" b="b"/>
            <a:pathLst>
              <a:path w="1602104" h="85725">
                <a:moveTo>
                  <a:pt x="11430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14300" y="57150"/>
                </a:lnTo>
                <a:lnTo>
                  <a:pt x="114300" y="28575"/>
                </a:lnTo>
                <a:close/>
              </a:path>
              <a:path w="1602104" h="85725">
                <a:moveTo>
                  <a:pt x="314340" y="28575"/>
                </a:moveTo>
                <a:lnTo>
                  <a:pt x="200040" y="28575"/>
                </a:lnTo>
                <a:lnTo>
                  <a:pt x="200040" y="57150"/>
                </a:lnTo>
                <a:lnTo>
                  <a:pt x="314340" y="57150"/>
                </a:lnTo>
                <a:lnTo>
                  <a:pt x="314340" y="28575"/>
                </a:lnTo>
                <a:close/>
              </a:path>
              <a:path w="1602104" h="85725">
                <a:moveTo>
                  <a:pt x="514350" y="28575"/>
                </a:moveTo>
                <a:lnTo>
                  <a:pt x="400050" y="28575"/>
                </a:lnTo>
                <a:lnTo>
                  <a:pt x="400050" y="57150"/>
                </a:lnTo>
                <a:lnTo>
                  <a:pt x="514350" y="57150"/>
                </a:lnTo>
                <a:lnTo>
                  <a:pt x="514350" y="28575"/>
                </a:lnTo>
                <a:close/>
              </a:path>
              <a:path w="1602104" h="85725">
                <a:moveTo>
                  <a:pt x="714390" y="28575"/>
                </a:moveTo>
                <a:lnTo>
                  <a:pt x="600090" y="28575"/>
                </a:lnTo>
                <a:lnTo>
                  <a:pt x="600090" y="57150"/>
                </a:lnTo>
                <a:lnTo>
                  <a:pt x="714390" y="57150"/>
                </a:lnTo>
                <a:lnTo>
                  <a:pt x="714390" y="28575"/>
                </a:lnTo>
                <a:close/>
              </a:path>
              <a:path w="1602104" h="85725">
                <a:moveTo>
                  <a:pt x="914400" y="28575"/>
                </a:moveTo>
                <a:lnTo>
                  <a:pt x="800100" y="28575"/>
                </a:lnTo>
                <a:lnTo>
                  <a:pt x="800100" y="57150"/>
                </a:lnTo>
                <a:lnTo>
                  <a:pt x="914400" y="57150"/>
                </a:lnTo>
                <a:lnTo>
                  <a:pt x="914400" y="28575"/>
                </a:lnTo>
                <a:close/>
              </a:path>
              <a:path w="1602104" h="85725">
                <a:moveTo>
                  <a:pt x="1114440" y="28575"/>
                </a:moveTo>
                <a:lnTo>
                  <a:pt x="1000140" y="28575"/>
                </a:lnTo>
                <a:lnTo>
                  <a:pt x="1000140" y="57150"/>
                </a:lnTo>
                <a:lnTo>
                  <a:pt x="1114440" y="57150"/>
                </a:lnTo>
                <a:lnTo>
                  <a:pt x="1114440" y="28575"/>
                </a:lnTo>
                <a:close/>
              </a:path>
              <a:path w="1602104" h="85725">
                <a:moveTo>
                  <a:pt x="1314450" y="28575"/>
                </a:moveTo>
                <a:lnTo>
                  <a:pt x="1200150" y="28575"/>
                </a:lnTo>
                <a:lnTo>
                  <a:pt x="1200150" y="57150"/>
                </a:lnTo>
                <a:lnTo>
                  <a:pt x="1314450" y="57150"/>
                </a:lnTo>
                <a:lnTo>
                  <a:pt x="1314450" y="28575"/>
                </a:lnTo>
                <a:close/>
              </a:path>
              <a:path w="1602104" h="85725">
                <a:moveTo>
                  <a:pt x="1514490" y="28575"/>
                </a:moveTo>
                <a:lnTo>
                  <a:pt x="1400190" y="28575"/>
                </a:lnTo>
                <a:lnTo>
                  <a:pt x="1400190" y="57150"/>
                </a:lnTo>
                <a:lnTo>
                  <a:pt x="1514490" y="57150"/>
                </a:lnTo>
                <a:lnTo>
                  <a:pt x="1514490" y="28575"/>
                </a:lnTo>
                <a:close/>
              </a:path>
              <a:path w="1602104" h="85725">
                <a:moveTo>
                  <a:pt x="1516258" y="0"/>
                </a:moveTo>
                <a:lnTo>
                  <a:pt x="1516258" y="85725"/>
                </a:lnTo>
                <a:lnTo>
                  <a:pt x="1601998" y="42921"/>
                </a:lnTo>
                <a:lnTo>
                  <a:pt x="1516258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Lucida Bright" panose="02040602050505020304" pitchFamily="18" charset="0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31136" y="2209226"/>
            <a:ext cx="180746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Requests</a:t>
            </a: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Dependencies</a:t>
            </a:r>
            <a:endParaRPr sz="1200" dirty="0">
              <a:latin typeface="Lucida grande" panose="020B0600040502020204"/>
              <a:cs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457566" y="2548127"/>
            <a:ext cx="1602105" cy="85725"/>
          </a:xfrm>
          <a:custGeom>
            <a:avLst/>
            <a:gdLst/>
            <a:ahLst/>
            <a:cxnLst/>
            <a:rect l="l" t="t" r="r" b="b"/>
            <a:pathLst>
              <a:path w="1602104" h="85725">
                <a:moveTo>
                  <a:pt x="1601998" y="28575"/>
                </a:moveTo>
                <a:lnTo>
                  <a:pt x="1487698" y="28575"/>
                </a:lnTo>
                <a:lnTo>
                  <a:pt x="1487698" y="57150"/>
                </a:lnTo>
                <a:lnTo>
                  <a:pt x="1601998" y="57150"/>
                </a:lnTo>
                <a:lnTo>
                  <a:pt x="1601998" y="28575"/>
                </a:lnTo>
                <a:close/>
              </a:path>
              <a:path w="1602104" h="85725">
                <a:moveTo>
                  <a:pt x="1401958" y="28575"/>
                </a:moveTo>
                <a:lnTo>
                  <a:pt x="1287658" y="28575"/>
                </a:lnTo>
                <a:lnTo>
                  <a:pt x="1287658" y="57150"/>
                </a:lnTo>
                <a:lnTo>
                  <a:pt x="1401958" y="57150"/>
                </a:lnTo>
                <a:lnTo>
                  <a:pt x="1401958" y="28575"/>
                </a:lnTo>
                <a:close/>
              </a:path>
              <a:path w="1602104" h="85725">
                <a:moveTo>
                  <a:pt x="1201948" y="28575"/>
                </a:moveTo>
                <a:lnTo>
                  <a:pt x="1087648" y="28575"/>
                </a:lnTo>
                <a:lnTo>
                  <a:pt x="1087648" y="57150"/>
                </a:lnTo>
                <a:lnTo>
                  <a:pt x="1201948" y="57150"/>
                </a:lnTo>
                <a:lnTo>
                  <a:pt x="1201948" y="28575"/>
                </a:lnTo>
                <a:close/>
              </a:path>
              <a:path w="1602104" h="85725">
                <a:moveTo>
                  <a:pt x="1001908" y="28575"/>
                </a:moveTo>
                <a:lnTo>
                  <a:pt x="887608" y="28575"/>
                </a:lnTo>
                <a:lnTo>
                  <a:pt x="887608" y="57150"/>
                </a:lnTo>
                <a:lnTo>
                  <a:pt x="1001908" y="57150"/>
                </a:lnTo>
                <a:lnTo>
                  <a:pt x="1001908" y="28575"/>
                </a:lnTo>
                <a:close/>
              </a:path>
              <a:path w="1602104" h="85725">
                <a:moveTo>
                  <a:pt x="801898" y="28575"/>
                </a:moveTo>
                <a:lnTo>
                  <a:pt x="687598" y="28575"/>
                </a:lnTo>
                <a:lnTo>
                  <a:pt x="687598" y="57150"/>
                </a:lnTo>
                <a:lnTo>
                  <a:pt x="801898" y="57150"/>
                </a:lnTo>
                <a:lnTo>
                  <a:pt x="801898" y="28575"/>
                </a:lnTo>
                <a:close/>
              </a:path>
              <a:path w="1602104" h="85725">
                <a:moveTo>
                  <a:pt x="601858" y="28575"/>
                </a:moveTo>
                <a:lnTo>
                  <a:pt x="487558" y="28575"/>
                </a:lnTo>
                <a:lnTo>
                  <a:pt x="487558" y="57150"/>
                </a:lnTo>
                <a:lnTo>
                  <a:pt x="601858" y="57150"/>
                </a:lnTo>
                <a:lnTo>
                  <a:pt x="601858" y="28575"/>
                </a:lnTo>
                <a:close/>
              </a:path>
              <a:path w="1602104" h="85725">
                <a:moveTo>
                  <a:pt x="401848" y="28575"/>
                </a:moveTo>
                <a:lnTo>
                  <a:pt x="287548" y="28575"/>
                </a:lnTo>
                <a:lnTo>
                  <a:pt x="287548" y="57150"/>
                </a:lnTo>
                <a:lnTo>
                  <a:pt x="401848" y="57150"/>
                </a:lnTo>
                <a:lnTo>
                  <a:pt x="401848" y="28575"/>
                </a:lnTo>
                <a:close/>
              </a:path>
              <a:path w="1602104" h="85725">
                <a:moveTo>
                  <a:pt x="201808" y="28575"/>
                </a:moveTo>
                <a:lnTo>
                  <a:pt x="87508" y="28575"/>
                </a:lnTo>
                <a:lnTo>
                  <a:pt x="87508" y="57150"/>
                </a:lnTo>
                <a:lnTo>
                  <a:pt x="201808" y="57150"/>
                </a:lnTo>
                <a:lnTo>
                  <a:pt x="201808" y="28575"/>
                </a:lnTo>
                <a:close/>
              </a:path>
              <a:path w="1602104" h="85725">
                <a:moveTo>
                  <a:pt x="85740" y="0"/>
                </a:moveTo>
                <a:lnTo>
                  <a:pt x="0" y="42921"/>
                </a:lnTo>
                <a:lnTo>
                  <a:pt x="85740" y="85725"/>
                </a:lnTo>
                <a:lnTo>
                  <a:pt x="8574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Lucida Bright" panose="020406020505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83842" y="3669032"/>
            <a:ext cx="4955158" cy="6245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Building</a:t>
            </a:r>
            <a:r>
              <a:rPr sz="395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POM</a:t>
            </a:r>
            <a:r>
              <a:rPr sz="395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Files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1364" y="532862"/>
            <a:ext cx="3293303" cy="28963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6709FD6-0332-5AC9-36DD-4E5102926874}"/>
              </a:ext>
            </a:extLst>
          </p:cNvPr>
          <p:cNvSpPr/>
          <p:nvPr/>
        </p:nvSpPr>
        <p:spPr>
          <a:xfrm>
            <a:off x="288538" y="895350"/>
            <a:ext cx="8570595" cy="93679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8538" y="167533"/>
            <a:ext cx="5125308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solidFill>
                  <a:srgbClr val="5D4677"/>
                </a:solidFill>
                <a:latin typeface="Lucida grande" panose="020B0600040502020204"/>
                <a:cs typeface="Arial"/>
              </a:rPr>
              <a:t>POM (Project </a:t>
            </a:r>
            <a:r>
              <a:rPr sz="2800" dirty="0">
                <a:solidFill>
                  <a:srgbClr val="5D4677"/>
                </a:solidFill>
                <a:latin typeface="Lucida grande" panose="020B0600040502020204"/>
                <a:cs typeface="Arial"/>
              </a:rPr>
              <a:t>Object</a:t>
            </a:r>
            <a:r>
              <a:rPr sz="2400" dirty="0">
                <a:solidFill>
                  <a:srgbClr val="5D4677"/>
                </a:solidFill>
                <a:latin typeface="Lucida grande" panose="020B0600040502020204"/>
                <a:cs typeface="Arial"/>
              </a:rPr>
              <a:t> Model) File</a:t>
            </a:r>
            <a:endParaRPr sz="2400" dirty="0">
              <a:latin typeface="Lucida grande" panose="020B0600040502020204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0284" y="943123"/>
            <a:ext cx="8341999" cy="65011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20"/>
              </a:spcBef>
            </a:pPr>
            <a:r>
              <a:rPr sz="900" dirty="0">
                <a:solidFill>
                  <a:srgbClr val="5D4677"/>
                </a:solidFill>
                <a:latin typeface="Lucida grande" panose="020B0600040502020204"/>
                <a:cs typeface="Arial"/>
              </a:rPr>
              <a:t>...</a:t>
            </a:r>
            <a:endParaRPr sz="900" dirty="0">
              <a:latin typeface="Lucida grande" panose="020B0600040502020204"/>
              <a:cs typeface="Arial"/>
            </a:endParaRPr>
          </a:p>
          <a:p>
            <a:pPr marL="956310" marR="430530" indent="-944244">
              <a:lnSpc>
                <a:spcPct val="115399"/>
              </a:lnSpc>
              <a:spcBef>
                <a:spcPts val="325"/>
              </a:spcBef>
            </a:pPr>
            <a:r>
              <a:rPr sz="1200" dirty="0">
                <a:latin typeface="Lucida grande" panose="020B0600040502020204"/>
                <a:cs typeface="Arial"/>
              </a:rPr>
              <a:t>Every Maven project directory needs a </a:t>
            </a:r>
            <a:r>
              <a:rPr sz="1200" b="1" dirty="0">
                <a:latin typeface="Lucida grande" panose="020B0600040502020204"/>
                <a:cs typeface="Arial"/>
              </a:rPr>
              <a:t>pom.xml </a:t>
            </a:r>
            <a:r>
              <a:rPr sz="1200" dirty="0">
                <a:latin typeface="Lucida grande" panose="020B0600040502020204"/>
                <a:cs typeface="Arial"/>
              </a:rPr>
              <a:t>file. These files contain all details necessary for Maven to effectively execute a project. The POM file is stored in 'src' or in the root directory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31B254A-8ADA-A889-3CFF-0242F440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196771"/>
            <a:ext cx="3409950" cy="2533650"/>
          </a:xfrm>
          <a:prstGeom prst="rect">
            <a:avLst/>
          </a:prstGeom>
        </p:spPr>
      </p:pic>
      <p:pic>
        <p:nvPicPr>
          <p:cNvPr id="60" name="Picture 59" descr="A white arrow in a circle&#10;&#10;AI-generated content may be incorrect.">
            <a:extLst>
              <a:ext uri="{FF2B5EF4-FFF2-40B4-BE49-F238E27FC236}">
                <a16:creationId xmlns:a16="http://schemas.microsoft.com/office/drawing/2014/main" id="{FE68261C-7425-E934-0183-32EDC256B8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1950"/>
            <a:ext cx="1736042" cy="2780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7005" y="3539492"/>
            <a:ext cx="5759195" cy="6245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Maven</a:t>
            </a:r>
            <a:r>
              <a:rPr sz="3950" b="0" spc="15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Build</a:t>
            </a:r>
            <a:r>
              <a:rPr sz="3950" b="0" spc="22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Life</a:t>
            </a:r>
            <a:r>
              <a:rPr sz="3950" b="0" spc="9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spc="-1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Cycle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1820" y="481515"/>
            <a:ext cx="2761487" cy="275609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65793" y="1298326"/>
            <a:ext cx="2019300" cy="2839720"/>
            <a:chOff x="3565793" y="1298326"/>
            <a:chExt cx="2019300" cy="2839720"/>
          </a:xfrm>
        </p:grpSpPr>
        <p:sp>
          <p:nvSpPr>
            <p:cNvPr id="3" name="object 3"/>
            <p:cNvSpPr/>
            <p:nvPr/>
          </p:nvSpPr>
          <p:spPr>
            <a:xfrm>
              <a:off x="5489325" y="1475994"/>
              <a:ext cx="0" cy="1774825"/>
            </a:xfrm>
            <a:custGeom>
              <a:avLst/>
              <a:gdLst/>
              <a:ahLst/>
              <a:cxnLst/>
              <a:rect l="l" t="t" r="r" b="b"/>
              <a:pathLst>
                <a:path h="1774825">
                  <a:moveTo>
                    <a:pt x="0" y="0"/>
                  </a:moveTo>
                  <a:lnTo>
                    <a:pt x="0" y="1774566"/>
                  </a:lnTo>
                </a:path>
              </a:pathLst>
            </a:custGeom>
            <a:ln w="9534">
              <a:solidFill>
                <a:srgbClr val="D2CBB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00415" y="2185547"/>
              <a:ext cx="177820" cy="17779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00415" y="3072896"/>
              <a:ext cx="177820" cy="1776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54673" y="1475994"/>
              <a:ext cx="1835150" cy="2484120"/>
            </a:xfrm>
            <a:custGeom>
              <a:avLst/>
              <a:gdLst/>
              <a:ahLst/>
              <a:cxnLst/>
              <a:rect l="l" t="t" r="r" b="b"/>
              <a:pathLst>
                <a:path w="1835150" h="2484120">
                  <a:moveTo>
                    <a:pt x="1704715" y="1242059"/>
                  </a:moveTo>
                  <a:lnTo>
                    <a:pt x="1834652" y="1242059"/>
                  </a:lnTo>
                </a:path>
                <a:path w="1835150" h="2484120">
                  <a:moveTo>
                    <a:pt x="0" y="2484119"/>
                  </a:moveTo>
                  <a:lnTo>
                    <a:pt x="0" y="0"/>
                  </a:lnTo>
                </a:path>
              </a:pathLst>
            </a:custGeom>
            <a:ln w="9534">
              <a:solidFill>
                <a:srgbClr val="D2CBB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65793" y="3960114"/>
              <a:ext cx="177789" cy="1777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65793" y="3072896"/>
              <a:ext cx="177789" cy="1776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65793" y="2185547"/>
              <a:ext cx="177789" cy="17779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5793" y="1298326"/>
              <a:ext cx="177789" cy="17766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654673" y="2718054"/>
              <a:ext cx="342265" cy="0"/>
            </a:xfrm>
            <a:custGeom>
              <a:avLst/>
              <a:gdLst/>
              <a:ahLst/>
              <a:cxnLst/>
              <a:rect l="l" t="t" r="r" b="b"/>
              <a:pathLst>
                <a:path w="342264">
                  <a:moveTo>
                    <a:pt x="342259" y="0"/>
                  </a:moveTo>
                  <a:lnTo>
                    <a:pt x="0" y="0"/>
                  </a:lnTo>
                </a:path>
              </a:pathLst>
            </a:custGeom>
            <a:ln w="9534">
              <a:solidFill>
                <a:srgbClr val="D2CBB6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00415" y="1298326"/>
              <a:ext cx="177820" cy="17766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94065" y="2158242"/>
              <a:ext cx="190520" cy="19049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27647" y="1992373"/>
              <a:ext cx="1520699" cy="1520699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5928481" y="1923166"/>
            <a:ext cx="2416175" cy="702945"/>
            <a:chOff x="5928481" y="1923166"/>
            <a:chExt cx="2416175" cy="702945"/>
          </a:xfrm>
        </p:grpSpPr>
        <p:sp>
          <p:nvSpPr>
            <p:cNvPr id="16" name="object 16"/>
            <p:cNvSpPr/>
            <p:nvPr/>
          </p:nvSpPr>
          <p:spPr>
            <a:xfrm>
              <a:off x="5928481" y="1923166"/>
              <a:ext cx="702945" cy="702945"/>
            </a:xfrm>
            <a:custGeom>
              <a:avLst/>
              <a:gdLst/>
              <a:ahLst/>
              <a:cxnLst/>
              <a:rect l="l" t="t" r="r" b="b"/>
              <a:pathLst>
                <a:path w="702945" h="702944">
                  <a:moveTo>
                    <a:pt x="351281" y="0"/>
                  </a:moveTo>
                  <a:lnTo>
                    <a:pt x="303634" y="3205"/>
                  </a:lnTo>
                  <a:lnTo>
                    <a:pt x="257929" y="12544"/>
                  </a:lnTo>
                  <a:lnTo>
                    <a:pt x="214586" y="27597"/>
                  </a:lnTo>
                  <a:lnTo>
                    <a:pt x="174024" y="47946"/>
                  </a:lnTo>
                  <a:lnTo>
                    <a:pt x="136663" y="73175"/>
                  </a:lnTo>
                  <a:lnTo>
                    <a:pt x="102923" y="102865"/>
                  </a:lnTo>
                  <a:lnTo>
                    <a:pt x="73222" y="136597"/>
                  </a:lnTo>
                  <a:lnTo>
                    <a:pt x="47981" y="173954"/>
                  </a:lnTo>
                  <a:lnTo>
                    <a:pt x="27618" y="214518"/>
                  </a:lnTo>
                  <a:lnTo>
                    <a:pt x="12554" y="257871"/>
                  </a:lnTo>
                  <a:lnTo>
                    <a:pt x="3208" y="303595"/>
                  </a:lnTo>
                  <a:lnTo>
                    <a:pt x="0" y="351272"/>
                  </a:lnTo>
                  <a:lnTo>
                    <a:pt x="3208" y="398950"/>
                  </a:lnTo>
                  <a:lnTo>
                    <a:pt x="12554" y="444675"/>
                  </a:lnTo>
                  <a:lnTo>
                    <a:pt x="27618" y="488029"/>
                  </a:lnTo>
                  <a:lnTo>
                    <a:pt x="47981" y="528594"/>
                  </a:lnTo>
                  <a:lnTo>
                    <a:pt x="73222" y="565953"/>
                  </a:lnTo>
                  <a:lnTo>
                    <a:pt x="102923" y="599686"/>
                  </a:lnTo>
                  <a:lnTo>
                    <a:pt x="136663" y="629376"/>
                  </a:lnTo>
                  <a:lnTo>
                    <a:pt x="174024" y="654606"/>
                  </a:lnTo>
                  <a:lnTo>
                    <a:pt x="214586" y="674956"/>
                  </a:lnTo>
                  <a:lnTo>
                    <a:pt x="257929" y="690010"/>
                  </a:lnTo>
                  <a:lnTo>
                    <a:pt x="303634" y="699349"/>
                  </a:lnTo>
                  <a:lnTo>
                    <a:pt x="351281" y="702554"/>
                  </a:lnTo>
                  <a:lnTo>
                    <a:pt x="398963" y="699349"/>
                  </a:lnTo>
                  <a:lnTo>
                    <a:pt x="444695" y="690010"/>
                  </a:lnTo>
                  <a:lnTo>
                    <a:pt x="488060" y="674956"/>
                  </a:lnTo>
                  <a:lnTo>
                    <a:pt x="528638" y="654606"/>
                  </a:lnTo>
                  <a:lnTo>
                    <a:pt x="566010" y="629376"/>
                  </a:lnTo>
                  <a:lnTo>
                    <a:pt x="599758" y="599686"/>
                  </a:lnTo>
                  <a:lnTo>
                    <a:pt x="629463" y="565953"/>
                  </a:lnTo>
                  <a:lnTo>
                    <a:pt x="654706" y="528594"/>
                  </a:lnTo>
                  <a:lnTo>
                    <a:pt x="675069" y="488029"/>
                  </a:lnTo>
                  <a:lnTo>
                    <a:pt x="690132" y="444675"/>
                  </a:lnTo>
                  <a:lnTo>
                    <a:pt x="699477" y="398950"/>
                  </a:lnTo>
                  <a:lnTo>
                    <a:pt x="702685" y="351272"/>
                  </a:lnTo>
                  <a:lnTo>
                    <a:pt x="699477" y="303595"/>
                  </a:lnTo>
                  <a:lnTo>
                    <a:pt x="690132" y="257871"/>
                  </a:lnTo>
                  <a:lnTo>
                    <a:pt x="675069" y="214518"/>
                  </a:lnTo>
                  <a:lnTo>
                    <a:pt x="654706" y="173954"/>
                  </a:lnTo>
                  <a:lnTo>
                    <a:pt x="629463" y="136597"/>
                  </a:lnTo>
                  <a:lnTo>
                    <a:pt x="599758" y="102865"/>
                  </a:lnTo>
                  <a:lnTo>
                    <a:pt x="566010" y="73175"/>
                  </a:lnTo>
                  <a:lnTo>
                    <a:pt x="528638" y="47946"/>
                  </a:lnTo>
                  <a:lnTo>
                    <a:pt x="488060" y="27597"/>
                  </a:lnTo>
                  <a:lnTo>
                    <a:pt x="444695" y="12544"/>
                  </a:lnTo>
                  <a:lnTo>
                    <a:pt x="398963" y="3205"/>
                  </a:lnTo>
                  <a:lnTo>
                    <a:pt x="351281" y="0"/>
                  </a:lnTo>
                  <a:close/>
                </a:path>
              </a:pathLst>
            </a:custGeom>
            <a:solidFill>
              <a:srgbClr val="F1EFF0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5928481" y="1971934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4" h="605155">
                  <a:moveTo>
                    <a:pt x="302635" y="0"/>
                  </a:moveTo>
                  <a:lnTo>
                    <a:pt x="253551" y="3957"/>
                  </a:lnTo>
                  <a:lnTo>
                    <a:pt x="206986" y="15416"/>
                  </a:lnTo>
                  <a:lnTo>
                    <a:pt x="163565" y="33753"/>
                  </a:lnTo>
                  <a:lnTo>
                    <a:pt x="123911" y="58348"/>
                  </a:lnTo>
                  <a:lnTo>
                    <a:pt x="88647" y="88579"/>
                  </a:lnTo>
                  <a:lnTo>
                    <a:pt x="58396" y="123823"/>
                  </a:lnTo>
                  <a:lnTo>
                    <a:pt x="33783" y="163460"/>
                  </a:lnTo>
                  <a:lnTo>
                    <a:pt x="15430" y="206867"/>
                  </a:lnTo>
                  <a:lnTo>
                    <a:pt x="3961" y="253422"/>
                  </a:lnTo>
                  <a:lnTo>
                    <a:pt x="0" y="302504"/>
                  </a:lnTo>
                  <a:lnTo>
                    <a:pt x="3961" y="351590"/>
                  </a:lnTo>
                  <a:lnTo>
                    <a:pt x="15430" y="398148"/>
                  </a:lnTo>
                  <a:lnTo>
                    <a:pt x="33783" y="441556"/>
                  </a:lnTo>
                  <a:lnTo>
                    <a:pt x="58396" y="481194"/>
                  </a:lnTo>
                  <a:lnTo>
                    <a:pt x="88647" y="516439"/>
                  </a:lnTo>
                  <a:lnTo>
                    <a:pt x="123911" y="546670"/>
                  </a:lnTo>
                  <a:lnTo>
                    <a:pt x="163565" y="571265"/>
                  </a:lnTo>
                  <a:lnTo>
                    <a:pt x="206986" y="589602"/>
                  </a:lnTo>
                  <a:lnTo>
                    <a:pt x="253551" y="601061"/>
                  </a:lnTo>
                  <a:lnTo>
                    <a:pt x="302635" y="605018"/>
                  </a:lnTo>
                  <a:lnTo>
                    <a:pt x="351694" y="601061"/>
                  </a:lnTo>
                  <a:lnTo>
                    <a:pt x="398237" y="589602"/>
                  </a:lnTo>
                  <a:lnTo>
                    <a:pt x="441639" y="571265"/>
                  </a:lnTo>
                  <a:lnTo>
                    <a:pt x="481277" y="546670"/>
                  </a:lnTo>
                  <a:lnTo>
                    <a:pt x="516529" y="516439"/>
                  </a:lnTo>
                  <a:lnTo>
                    <a:pt x="546769" y="481194"/>
                  </a:lnTo>
                  <a:lnTo>
                    <a:pt x="571375" y="441556"/>
                  </a:lnTo>
                  <a:lnTo>
                    <a:pt x="589723" y="398148"/>
                  </a:lnTo>
                  <a:lnTo>
                    <a:pt x="601189" y="351590"/>
                  </a:lnTo>
                  <a:lnTo>
                    <a:pt x="605149" y="302504"/>
                  </a:lnTo>
                  <a:lnTo>
                    <a:pt x="601189" y="253422"/>
                  </a:lnTo>
                  <a:lnTo>
                    <a:pt x="589723" y="206867"/>
                  </a:lnTo>
                  <a:lnTo>
                    <a:pt x="571375" y="163460"/>
                  </a:lnTo>
                  <a:lnTo>
                    <a:pt x="546769" y="123823"/>
                  </a:lnTo>
                  <a:lnTo>
                    <a:pt x="516529" y="88579"/>
                  </a:lnTo>
                  <a:lnTo>
                    <a:pt x="481277" y="58348"/>
                  </a:lnTo>
                  <a:lnTo>
                    <a:pt x="441639" y="33753"/>
                  </a:lnTo>
                  <a:lnTo>
                    <a:pt x="398237" y="15416"/>
                  </a:lnTo>
                  <a:lnTo>
                    <a:pt x="351694" y="3957"/>
                  </a:lnTo>
                  <a:lnTo>
                    <a:pt x="30263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6009132" y="1950963"/>
              <a:ext cx="2316480" cy="605790"/>
            </a:xfrm>
            <a:custGeom>
              <a:avLst/>
              <a:gdLst/>
              <a:ahLst/>
              <a:cxnLst/>
              <a:rect l="l" t="t" r="r" b="b"/>
              <a:pathLst>
                <a:path w="2316479" h="605789">
                  <a:moveTo>
                    <a:pt x="2013722" y="0"/>
                  </a:moveTo>
                  <a:lnTo>
                    <a:pt x="302635" y="0"/>
                  </a:lnTo>
                  <a:lnTo>
                    <a:pt x="253551" y="3961"/>
                  </a:lnTo>
                  <a:lnTo>
                    <a:pt x="206987" y="15429"/>
                  </a:lnTo>
                  <a:lnTo>
                    <a:pt x="163565" y="33780"/>
                  </a:lnTo>
                  <a:lnTo>
                    <a:pt x="123911" y="58389"/>
                  </a:lnTo>
                  <a:lnTo>
                    <a:pt x="88647" y="88632"/>
                  </a:lnTo>
                  <a:lnTo>
                    <a:pt x="58396" y="123886"/>
                  </a:lnTo>
                  <a:lnTo>
                    <a:pt x="33783" y="163526"/>
                  </a:lnTo>
                  <a:lnTo>
                    <a:pt x="15430" y="206927"/>
                  </a:lnTo>
                  <a:lnTo>
                    <a:pt x="3961" y="253467"/>
                  </a:lnTo>
                  <a:lnTo>
                    <a:pt x="0" y="302520"/>
                  </a:lnTo>
                  <a:lnTo>
                    <a:pt x="3961" y="351609"/>
                  </a:lnTo>
                  <a:lnTo>
                    <a:pt x="15430" y="398177"/>
                  </a:lnTo>
                  <a:lnTo>
                    <a:pt x="33783" y="441600"/>
                  </a:lnTo>
                  <a:lnTo>
                    <a:pt x="58396" y="481255"/>
                  </a:lnTo>
                  <a:lnTo>
                    <a:pt x="88647" y="516520"/>
                  </a:lnTo>
                  <a:lnTo>
                    <a:pt x="123911" y="546770"/>
                  </a:lnTo>
                  <a:lnTo>
                    <a:pt x="163565" y="571383"/>
                  </a:lnTo>
                  <a:lnTo>
                    <a:pt x="206987" y="589735"/>
                  </a:lnTo>
                  <a:lnTo>
                    <a:pt x="253551" y="601203"/>
                  </a:lnTo>
                  <a:lnTo>
                    <a:pt x="302635" y="605165"/>
                  </a:lnTo>
                  <a:lnTo>
                    <a:pt x="2013722" y="605165"/>
                  </a:lnTo>
                  <a:lnTo>
                    <a:pt x="2062806" y="601203"/>
                  </a:lnTo>
                  <a:lnTo>
                    <a:pt x="2109371" y="589735"/>
                  </a:lnTo>
                  <a:lnTo>
                    <a:pt x="2152792" y="571383"/>
                  </a:lnTo>
                  <a:lnTo>
                    <a:pt x="2192446" y="546770"/>
                  </a:lnTo>
                  <a:lnTo>
                    <a:pt x="2227710" y="516520"/>
                  </a:lnTo>
                  <a:lnTo>
                    <a:pt x="2257961" y="481255"/>
                  </a:lnTo>
                  <a:lnTo>
                    <a:pt x="2282574" y="441600"/>
                  </a:lnTo>
                  <a:lnTo>
                    <a:pt x="2300927" y="398177"/>
                  </a:lnTo>
                  <a:lnTo>
                    <a:pt x="2312396" y="351609"/>
                  </a:lnTo>
                  <a:lnTo>
                    <a:pt x="2316358" y="302520"/>
                  </a:lnTo>
                  <a:lnTo>
                    <a:pt x="2312396" y="253467"/>
                  </a:lnTo>
                  <a:lnTo>
                    <a:pt x="2300927" y="206927"/>
                  </a:lnTo>
                  <a:lnTo>
                    <a:pt x="2282574" y="163526"/>
                  </a:lnTo>
                  <a:lnTo>
                    <a:pt x="2257961" y="123886"/>
                  </a:lnTo>
                  <a:lnTo>
                    <a:pt x="2227710" y="88632"/>
                  </a:lnTo>
                  <a:lnTo>
                    <a:pt x="2192446" y="58389"/>
                  </a:lnTo>
                  <a:lnTo>
                    <a:pt x="2152792" y="33780"/>
                  </a:lnTo>
                  <a:lnTo>
                    <a:pt x="2109371" y="15429"/>
                  </a:lnTo>
                  <a:lnTo>
                    <a:pt x="2062806" y="3961"/>
                  </a:lnTo>
                  <a:lnTo>
                    <a:pt x="20137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6009132" y="1950963"/>
              <a:ext cx="2316480" cy="605790"/>
            </a:xfrm>
            <a:custGeom>
              <a:avLst/>
              <a:gdLst/>
              <a:ahLst/>
              <a:cxnLst/>
              <a:rect l="l" t="t" r="r" b="b"/>
              <a:pathLst>
                <a:path w="2316479" h="605789">
                  <a:moveTo>
                    <a:pt x="0" y="302520"/>
                  </a:moveTo>
                  <a:lnTo>
                    <a:pt x="3961" y="253467"/>
                  </a:lnTo>
                  <a:lnTo>
                    <a:pt x="15430" y="206927"/>
                  </a:lnTo>
                  <a:lnTo>
                    <a:pt x="33783" y="163526"/>
                  </a:lnTo>
                  <a:lnTo>
                    <a:pt x="58396" y="123886"/>
                  </a:lnTo>
                  <a:lnTo>
                    <a:pt x="88647" y="88632"/>
                  </a:lnTo>
                  <a:lnTo>
                    <a:pt x="123911" y="58389"/>
                  </a:lnTo>
                  <a:lnTo>
                    <a:pt x="163565" y="33780"/>
                  </a:lnTo>
                  <a:lnTo>
                    <a:pt x="206986" y="15429"/>
                  </a:lnTo>
                  <a:lnTo>
                    <a:pt x="253551" y="3961"/>
                  </a:lnTo>
                  <a:lnTo>
                    <a:pt x="302635" y="0"/>
                  </a:lnTo>
                  <a:lnTo>
                    <a:pt x="2013722" y="0"/>
                  </a:lnTo>
                  <a:lnTo>
                    <a:pt x="2062806" y="3961"/>
                  </a:lnTo>
                  <a:lnTo>
                    <a:pt x="2109371" y="15429"/>
                  </a:lnTo>
                  <a:lnTo>
                    <a:pt x="2152792" y="33780"/>
                  </a:lnTo>
                  <a:lnTo>
                    <a:pt x="2192446" y="58389"/>
                  </a:lnTo>
                  <a:lnTo>
                    <a:pt x="2227710" y="88632"/>
                  </a:lnTo>
                  <a:lnTo>
                    <a:pt x="2257961" y="123886"/>
                  </a:lnTo>
                  <a:lnTo>
                    <a:pt x="2282574" y="163526"/>
                  </a:lnTo>
                  <a:lnTo>
                    <a:pt x="2300927" y="206927"/>
                  </a:lnTo>
                  <a:lnTo>
                    <a:pt x="2312396" y="253467"/>
                  </a:lnTo>
                  <a:lnTo>
                    <a:pt x="2316358" y="302520"/>
                  </a:lnTo>
                  <a:lnTo>
                    <a:pt x="2312396" y="351609"/>
                  </a:lnTo>
                  <a:lnTo>
                    <a:pt x="2300927" y="398176"/>
                  </a:lnTo>
                  <a:lnTo>
                    <a:pt x="2282574" y="441600"/>
                  </a:lnTo>
                  <a:lnTo>
                    <a:pt x="2257961" y="481255"/>
                  </a:lnTo>
                  <a:lnTo>
                    <a:pt x="2227710" y="516520"/>
                  </a:lnTo>
                  <a:lnTo>
                    <a:pt x="2192446" y="546770"/>
                  </a:lnTo>
                  <a:lnTo>
                    <a:pt x="2152792" y="571383"/>
                  </a:lnTo>
                  <a:lnTo>
                    <a:pt x="2109371" y="589735"/>
                  </a:lnTo>
                  <a:lnTo>
                    <a:pt x="2062806" y="601203"/>
                  </a:lnTo>
                  <a:lnTo>
                    <a:pt x="2013722" y="605165"/>
                  </a:lnTo>
                  <a:lnTo>
                    <a:pt x="302635" y="605165"/>
                  </a:lnTo>
                  <a:lnTo>
                    <a:pt x="253551" y="601203"/>
                  </a:lnTo>
                  <a:lnTo>
                    <a:pt x="206986" y="589735"/>
                  </a:lnTo>
                  <a:lnTo>
                    <a:pt x="163565" y="571383"/>
                  </a:lnTo>
                  <a:lnTo>
                    <a:pt x="123911" y="546770"/>
                  </a:lnTo>
                  <a:lnTo>
                    <a:pt x="88647" y="516520"/>
                  </a:lnTo>
                  <a:lnTo>
                    <a:pt x="58396" y="481255"/>
                  </a:lnTo>
                  <a:lnTo>
                    <a:pt x="33783" y="441600"/>
                  </a:lnTo>
                  <a:lnTo>
                    <a:pt x="15430" y="398176"/>
                  </a:lnTo>
                  <a:lnTo>
                    <a:pt x="3961" y="351609"/>
                  </a:lnTo>
                  <a:lnTo>
                    <a:pt x="0" y="302520"/>
                  </a:lnTo>
                  <a:close/>
                </a:path>
              </a:pathLst>
            </a:custGeom>
            <a:ln w="3809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6368918" y="2066909"/>
              <a:ext cx="1816100" cy="373380"/>
            </a:xfrm>
            <a:custGeom>
              <a:avLst/>
              <a:gdLst/>
              <a:ahLst/>
              <a:cxnLst/>
              <a:rect l="l" t="t" r="r" b="b"/>
              <a:pathLst>
                <a:path w="1816100" h="373380">
                  <a:moveTo>
                    <a:pt x="1629034" y="0"/>
                  </a:moveTo>
                  <a:lnTo>
                    <a:pt x="186568" y="0"/>
                  </a:lnTo>
                  <a:lnTo>
                    <a:pt x="136987" y="6668"/>
                  </a:lnTo>
                  <a:lnTo>
                    <a:pt x="92424" y="25484"/>
                  </a:lnTo>
                  <a:lnTo>
                    <a:pt x="54662" y="54666"/>
                  </a:lnTo>
                  <a:lnTo>
                    <a:pt x="25482" y="92430"/>
                  </a:lnTo>
                  <a:lnTo>
                    <a:pt x="6667" y="136993"/>
                  </a:lnTo>
                  <a:lnTo>
                    <a:pt x="0" y="186574"/>
                  </a:lnTo>
                  <a:lnTo>
                    <a:pt x="6667" y="236204"/>
                  </a:lnTo>
                  <a:lnTo>
                    <a:pt x="25482" y="280780"/>
                  </a:lnTo>
                  <a:lnTo>
                    <a:pt x="54662" y="318534"/>
                  </a:lnTo>
                  <a:lnTo>
                    <a:pt x="92424" y="347693"/>
                  </a:lnTo>
                  <a:lnTo>
                    <a:pt x="136987" y="366487"/>
                  </a:lnTo>
                  <a:lnTo>
                    <a:pt x="186568" y="373145"/>
                  </a:lnTo>
                  <a:lnTo>
                    <a:pt x="1629034" y="373145"/>
                  </a:lnTo>
                  <a:lnTo>
                    <a:pt x="1678657" y="366487"/>
                  </a:lnTo>
                  <a:lnTo>
                    <a:pt x="1723232" y="347693"/>
                  </a:lnTo>
                  <a:lnTo>
                    <a:pt x="1760985" y="318534"/>
                  </a:lnTo>
                  <a:lnTo>
                    <a:pt x="1790146" y="280780"/>
                  </a:lnTo>
                  <a:lnTo>
                    <a:pt x="1808943" y="236204"/>
                  </a:lnTo>
                  <a:lnTo>
                    <a:pt x="1815602" y="186574"/>
                  </a:lnTo>
                  <a:lnTo>
                    <a:pt x="1808943" y="136993"/>
                  </a:lnTo>
                  <a:lnTo>
                    <a:pt x="1790146" y="92430"/>
                  </a:lnTo>
                  <a:lnTo>
                    <a:pt x="1760985" y="54666"/>
                  </a:lnTo>
                  <a:lnTo>
                    <a:pt x="1723232" y="25484"/>
                  </a:lnTo>
                  <a:lnTo>
                    <a:pt x="1678657" y="6668"/>
                  </a:lnTo>
                  <a:lnTo>
                    <a:pt x="1629034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368917" y="2066909"/>
              <a:ext cx="1816100" cy="373380"/>
            </a:xfrm>
            <a:custGeom>
              <a:avLst/>
              <a:gdLst/>
              <a:ahLst/>
              <a:cxnLst/>
              <a:rect l="l" t="t" r="r" b="b"/>
              <a:pathLst>
                <a:path w="1816100" h="373380">
                  <a:moveTo>
                    <a:pt x="0" y="186574"/>
                  </a:moveTo>
                  <a:lnTo>
                    <a:pt x="6667" y="136993"/>
                  </a:lnTo>
                  <a:lnTo>
                    <a:pt x="25482" y="92430"/>
                  </a:lnTo>
                  <a:lnTo>
                    <a:pt x="54662" y="54666"/>
                  </a:lnTo>
                  <a:lnTo>
                    <a:pt x="92424" y="25484"/>
                  </a:lnTo>
                  <a:lnTo>
                    <a:pt x="136987" y="6668"/>
                  </a:lnTo>
                  <a:lnTo>
                    <a:pt x="186568" y="0"/>
                  </a:lnTo>
                  <a:lnTo>
                    <a:pt x="1629034" y="0"/>
                  </a:lnTo>
                  <a:lnTo>
                    <a:pt x="1678657" y="6668"/>
                  </a:lnTo>
                  <a:lnTo>
                    <a:pt x="1723231" y="25484"/>
                  </a:lnTo>
                  <a:lnTo>
                    <a:pt x="1760985" y="54666"/>
                  </a:lnTo>
                  <a:lnTo>
                    <a:pt x="1790146" y="92430"/>
                  </a:lnTo>
                  <a:lnTo>
                    <a:pt x="1808942" y="136993"/>
                  </a:lnTo>
                  <a:lnTo>
                    <a:pt x="1815602" y="186574"/>
                  </a:lnTo>
                  <a:lnTo>
                    <a:pt x="1808942" y="236204"/>
                  </a:lnTo>
                  <a:lnTo>
                    <a:pt x="1790146" y="280780"/>
                  </a:lnTo>
                  <a:lnTo>
                    <a:pt x="1760985" y="318534"/>
                  </a:lnTo>
                  <a:lnTo>
                    <a:pt x="1723231" y="347693"/>
                  </a:lnTo>
                  <a:lnTo>
                    <a:pt x="1678657" y="366487"/>
                  </a:lnTo>
                  <a:lnTo>
                    <a:pt x="1629034" y="373145"/>
                  </a:lnTo>
                  <a:lnTo>
                    <a:pt x="186568" y="373145"/>
                  </a:lnTo>
                  <a:lnTo>
                    <a:pt x="136987" y="366487"/>
                  </a:lnTo>
                  <a:lnTo>
                    <a:pt x="92424" y="347693"/>
                  </a:lnTo>
                  <a:lnTo>
                    <a:pt x="54662" y="318534"/>
                  </a:lnTo>
                  <a:lnTo>
                    <a:pt x="25482" y="280780"/>
                  </a:lnTo>
                  <a:lnTo>
                    <a:pt x="6667" y="236204"/>
                  </a:lnTo>
                  <a:lnTo>
                    <a:pt x="0" y="186574"/>
                  </a:lnTo>
                  <a:close/>
                </a:path>
              </a:pathLst>
            </a:custGeom>
            <a:ln w="12700">
              <a:solidFill>
                <a:srgbClr val="103D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10400" y="2114550"/>
            <a:ext cx="10020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lang="en-US" sz="1050" dirty="0">
                <a:solidFill>
                  <a:schemeClr val="bg2"/>
                </a:solidFill>
                <a:latin typeface="Lucida grande" panose="020B0600040502020204"/>
                <a:cs typeface="Arial"/>
              </a:rPr>
              <a:t>Install </a:t>
            </a:r>
            <a:endParaRPr sz="1050" dirty="0">
              <a:solidFill>
                <a:schemeClr val="bg2"/>
              </a:solidFill>
              <a:latin typeface="Lucida grande" panose="020B0600040502020204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80557" y="2830580"/>
            <a:ext cx="2373630" cy="662305"/>
            <a:chOff x="5980557" y="2830580"/>
            <a:chExt cx="2373630" cy="662305"/>
          </a:xfrm>
        </p:grpSpPr>
        <p:sp>
          <p:nvSpPr>
            <p:cNvPr id="24" name="object 24"/>
            <p:cNvSpPr/>
            <p:nvPr/>
          </p:nvSpPr>
          <p:spPr>
            <a:xfrm>
              <a:off x="6009132" y="2859155"/>
              <a:ext cx="2316480" cy="605155"/>
            </a:xfrm>
            <a:custGeom>
              <a:avLst/>
              <a:gdLst/>
              <a:ahLst/>
              <a:cxnLst/>
              <a:rect l="l" t="t" r="r" b="b"/>
              <a:pathLst>
                <a:path w="2316479" h="605154">
                  <a:moveTo>
                    <a:pt x="0" y="302513"/>
                  </a:moveTo>
                  <a:lnTo>
                    <a:pt x="3961" y="253460"/>
                  </a:lnTo>
                  <a:lnTo>
                    <a:pt x="15430" y="206921"/>
                  </a:lnTo>
                  <a:lnTo>
                    <a:pt x="33783" y="163519"/>
                  </a:lnTo>
                  <a:lnTo>
                    <a:pt x="58396" y="123881"/>
                  </a:lnTo>
                  <a:lnTo>
                    <a:pt x="88647" y="88628"/>
                  </a:lnTo>
                  <a:lnTo>
                    <a:pt x="123911" y="58386"/>
                  </a:lnTo>
                  <a:lnTo>
                    <a:pt x="163565" y="33778"/>
                  </a:lnTo>
                  <a:lnTo>
                    <a:pt x="206986" y="15428"/>
                  </a:lnTo>
                  <a:lnTo>
                    <a:pt x="253551" y="3961"/>
                  </a:lnTo>
                  <a:lnTo>
                    <a:pt x="302635" y="0"/>
                  </a:lnTo>
                  <a:lnTo>
                    <a:pt x="2013722" y="0"/>
                  </a:lnTo>
                  <a:lnTo>
                    <a:pt x="2062806" y="3961"/>
                  </a:lnTo>
                  <a:lnTo>
                    <a:pt x="2109371" y="15428"/>
                  </a:lnTo>
                  <a:lnTo>
                    <a:pt x="2152792" y="33778"/>
                  </a:lnTo>
                  <a:lnTo>
                    <a:pt x="2192446" y="58386"/>
                  </a:lnTo>
                  <a:lnTo>
                    <a:pt x="2227710" y="88628"/>
                  </a:lnTo>
                  <a:lnTo>
                    <a:pt x="2257961" y="123881"/>
                  </a:lnTo>
                  <a:lnTo>
                    <a:pt x="2282574" y="163519"/>
                  </a:lnTo>
                  <a:lnTo>
                    <a:pt x="2300927" y="206921"/>
                  </a:lnTo>
                  <a:lnTo>
                    <a:pt x="2312396" y="253460"/>
                  </a:lnTo>
                  <a:lnTo>
                    <a:pt x="2316358" y="302513"/>
                  </a:lnTo>
                  <a:lnTo>
                    <a:pt x="2312396" y="351599"/>
                  </a:lnTo>
                  <a:lnTo>
                    <a:pt x="2300927" y="398164"/>
                  </a:lnTo>
                  <a:lnTo>
                    <a:pt x="2282574" y="441586"/>
                  </a:lnTo>
                  <a:lnTo>
                    <a:pt x="2257961" y="481240"/>
                  </a:lnTo>
                  <a:lnTo>
                    <a:pt x="2227710" y="516503"/>
                  </a:lnTo>
                  <a:lnTo>
                    <a:pt x="2192446" y="546752"/>
                  </a:lnTo>
                  <a:lnTo>
                    <a:pt x="2152792" y="571365"/>
                  </a:lnTo>
                  <a:lnTo>
                    <a:pt x="2109371" y="589717"/>
                  </a:lnTo>
                  <a:lnTo>
                    <a:pt x="2062806" y="601185"/>
                  </a:lnTo>
                  <a:lnTo>
                    <a:pt x="2013722" y="605146"/>
                  </a:lnTo>
                  <a:lnTo>
                    <a:pt x="302635" y="605146"/>
                  </a:lnTo>
                  <a:lnTo>
                    <a:pt x="253551" y="601185"/>
                  </a:lnTo>
                  <a:lnTo>
                    <a:pt x="206986" y="589717"/>
                  </a:lnTo>
                  <a:lnTo>
                    <a:pt x="163565" y="571365"/>
                  </a:lnTo>
                  <a:lnTo>
                    <a:pt x="123911" y="546752"/>
                  </a:lnTo>
                  <a:lnTo>
                    <a:pt x="88647" y="516503"/>
                  </a:lnTo>
                  <a:lnTo>
                    <a:pt x="58396" y="481240"/>
                  </a:lnTo>
                  <a:lnTo>
                    <a:pt x="33783" y="441586"/>
                  </a:lnTo>
                  <a:lnTo>
                    <a:pt x="15430" y="398164"/>
                  </a:lnTo>
                  <a:lnTo>
                    <a:pt x="3961" y="351599"/>
                  </a:lnTo>
                  <a:lnTo>
                    <a:pt x="0" y="302513"/>
                  </a:lnTo>
                  <a:close/>
                </a:path>
              </a:pathLst>
            </a:custGeom>
            <a:ln w="57149">
              <a:solidFill>
                <a:srgbClr val="00AFF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368918" y="2975097"/>
              <a:ext cx="1816100" cy="373380"/>
            </a:xfrm>
            <a:custGeom>
              <a:avLst/>
              <a:gdLst/>
              <a:ahLst/>
              <a:cxnLst/>
              <a:rect l="l" t="t" r="r" b="b"/>
              <a:pathLst>
                <a:path w="1816100" h="373379">
                  <a:moveTo>
                    <a:pt x="1629034" y="0"/>
                  </a:moveTo>
                  <a:lnTo>
                    <a:pt x="186568" y="0"/>
                  </a:lnTo>
                  <a:lnTo>
                    <a:pt x="136987" y="6667"/>
                  </a:lnTo>
                  <a:lnTo>
                    <a:pt x="92424" y="25481"/>
                  </a:lnTo>
                  <a:lnTo>
                    <a:pt x="54662" y="54660"/>
                  </a:lnTo>
                  <a:lnTo>
                    <a:pt x="25482" y="92422"/>
                  </a:lnTo>
                  <a:lnTo>
                    <a:pt x="6667" y="136986"/>
                  </a:lnTo>
                  <a:lnTo>
                    <a:pt x="0" y="186571"/>
                  </a:lnTo>
                  <a:lnTo>
                    <a:pt x="6667" y="236205"/>
                  </a:lnTo>
                  <a:lnTo>
                    <a:pt x="25482" y="280803"/>
                  </a:lnTo>
                  <a:lnTo>
                    <a:pt x="54662" y="318586"/>
                  </a:lnTo>
                  <a:lnTo>
                    <a:pt x="92424" y="347775"/>
                  </a:lnTo>
                  <a:lnTo>
                    <a:pt x="136987" y="366593"/>
                  </a:lnTo>
                  <a:lnTo>
                    <a:pt x="186568" y="373261"/>
                  </a:lnTo>
                  <a:lnTo>
                    <a:pt x="1629034" y="373261"/>
                  </a:lnTo>
                  <a:lnTo>
                    <a:pt x="1678657" y="366593"/>
                  </a:lnTo>
                  <a:lnTo>
                    <a:pt x="1723232" y="347775"/>
                  </a:lnTo>
                  <a:lnTo>
                    <a:pt x="1760985" y="318586"/>
                  </a:lnTo>
                  <a:lnTo>
                    <a:pt x="1790146" y="280803"/>
                  </a:lnTo>
                  <a:lnTo>
                    <a:pt x="1808943" y="236205"/>
                  </a:lnTo>
                  <a:lnTo>
                    <a:pt x="1815602" y="186571"/>
                  </a:lnTo>
                  <a:lnTo>
                    <a:pt x="1808943" y="136986"/>
                  </a:lnTo>
                  <a:lnTo>
                    <a:pt x="1790146" y="92422"/>
                  </a:lnTo>
                  <a:lnTo>
                    <a:pt x="1760985" y="54660"/>
                  </a:lnTo>
                  <a:lnTo>
                    <a:pt x="1723232" y="25481"/>
                  </a:lnTo>
                  <a:lnTo>
                    <a:pt x="1678657" y="6667"/>
                  </a:lnTo>
                  <a:lnTo>
                    <a:pt x="1629034" y="0"/>
                  </a:lnTo>
                  <a:close/>
                </a:path>
              </a:pathLst>
            </a:custGeom>
            <a:solidFill>
              <a:srgbClr val="00AFF0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062474" y="3065079"/>
            <a:ext cx="696853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FFFF"/>
                </a:solidFill>
                <a:latin typeface="Lucida grande" panose="020B0600040502020204"/>
                <a:cs typeface="Arial"/>
              </a:rPr>
              <a:t>Deploy</a:t>
            </a:r>
            <a:endParaRPr sz="1050" dirty="0">
              <a:latin typeface="Lucida grande" panose="020B0600040502020204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928481" y="2810387"/>
            <a:ext cx="702945" cy="702945"/>
            <a:chOff x="5928481" y="2810387"/>
            <a:chExt cx="702945" cy="702945"/>
          </a:xfrm>
        </p:grpSpPr>
        <p:sp>
          <p:nvSpPr>
            <p:cNvPr id="28" name="object 28"/>
            <p:cNvSpPr/>
            <p:nvPr/>
          </p:nvSpPr>
          <p:spPr>
            <a:xfrm>
              <a:off x="5928481" y="2810387"/>
              <a:ext cx="702945" cy="702945"/>
            </a:xfrm>
            <a:custGeom>
              <a:avLst/>
              <a:gdLst/>
              <a:ahLst/>
              <a:cxnLst/>
              <a:rect l="l" t="t" r="r" b="b"/>
              <a:pathLst>
                <a:path w="702945" h="702945">
                  <a:moveTo>
                    <a:pt x="351281" y="0"/>
                  </a:moveTo>
                  <a:lnTo>
                    <a:pt x="303634" y="3208"/>
                  </a:lnTo>
                  <a:lnTo>
                    <a:pt x="257929" y="12553"/>
                  </a:lnTo>
                  <a:lnTo>
                    <a:pt x="214586" y="27616"/>
                  </a:lnTo>
                  <a:lnTo>
                    <a:pt x="174024" y="47977"/>
                  </a:lnTo>
                  <a:lnTo>
                    <a:pt x="136663" y="73217"/>
                  </a:lnTo>
                  <a:lnTo>
                    <a:pt x="102923" y="102917"/>
                  </a:lnTo>
                  <a:lnTo>
                    <a:pt x="73222" y="136657"/>
                  </a:lnTo>
                  <a:lnTo>
                    <a:pt x="47981" y="174018"/>
                  </a:lnTo>
                  <a:lnTo>
                    <a:pt x="27618" y="214580"/>
                  </a:lnTo>
                  <a:lnTo>
                    <a:pt x="12554" y="257924"/>
                  </a:lnTo>
                  <a:lnTo>
                    <a:pt x="3208" y="303631"/>
                  </a:lnTo>
                  <a:lnTo>
                    <a:pt x="0" y="351281"/>
                  </a:lnTo>
                  <a:lnTo>
                    <a:pt x="3208" y="398959"/>
                  </a:lnTo>
                  <a:lnTo>
                    <a:pt x="12554" y="444689"/>
                  </a:lnTo>
                  <a:lnTo>
                    <a:pt x="27618" y="488052"/>
                  </a:lnTo>
                  <a:lnTo>
                    <a:pt x="47981" y="528629"/>
                  </a:lnTo>
                  <a:lnTo>
                    <a:pt x="73222" y="566001"/>
                  </a:lnTo>
                  <a:lnTo>
                    <a:pt x="102923" y="599750"/>
                  </a:lnTo>
                  <a:lnTo>
                    <a:pt x="136663" y="629456"/>
                  </a:lnTo>
                  <a:lnTo>
                    <a:pt x="174024" y="654700"/>
                  </a:lnTo>
                  <a:lnTo>
                    <a:pt x="214586" y="675064"/>
                  </a:lnTo>
                  <a:lnTo>
                    <a:pt x="257929" y="690128"/>
                  </a:lnTo>
                  <a:lnTo>
                    <a:pt x="303634" y="699474"/>
                  </a:lnTo>
                  <a:lnTo>
                    <a:pt x="351281" y="702682"/>
                  </a:lnTo>
                  <a:lnTo>
                    <a:pt x="398963" y="699474"/>
                  </a:lnTo>
                  <a:lnTo>
                    <a:pt x="444695" y="690128"/>
                  </a:lnTo>
                  <a:lnTo>
                    <a:pt x="488060" y="675064"/>
                  </a:lnTo>
                  <a:lnTo>
                    <a:pt x="528638" y="654700"/>
                  </a:lnTo>
                  <a:lnTo>
                    <a:pt x="566010" y="629456"/>
                  </a:lnTo>
                  <a:lnTo>
                    <a:pt x="599758" y="599750"/>
                  </a:lnTo>
                  <a:lnTo>
                    <a:pt x="629463" y="566001"/>
                  </a:lnTo>
                  <a:lnTo>
                    <a:pt x="654706" y="528629"/>
                  </a:lnTo>
                  <a:lnTo>
                    <a:pt x="675069" y="488052"/>
                  </a:lnTo>
                  <a:lnTo>
                    <a:pt x="690132" y="444689"/>
                  </a:lnTo>
                  <a:lnTo>
                    <a:pt x="699477" y="398959"/>
                  </a:lnTo>
                  <a:lnTo>
                    <a:pt x="702685" y="351281"/>
                  </a:lnTo>
                  <a:lnTo>
                    <a:pt x="699477" y="303631"/>
                  </a:lnTo>
                  <a:lnTo>
                    <a:pt x="690132" y="257924"/>
                  </a:lnTo>
                  <a:lnTo>
                    <a:pt x="675069" y="214580"/>
                  </a:lnTo>
                  <a:lnTo>
                    <a:pt x="654706" y="174018"/>
                  </a:lnTo>
                  <a:lnTo>
                    <a:pt x="629463" y="136657"/>
                  </a:lnTo>
                  <a:lnTo>
                    <a:pt x="599758" y="102917"/>
                  </a:lnTo>
                  <a:lnTo>
                    <a:pt x="566010" y="73217"/>
                  </a:lnTo>
                  <a:lnTo>
                    <a:pt x="528638" y="47977"/>
                  </a:lnTo>
                  <a:lnTo>
                    <a:pt x="488060" y="27616"/>
                  </a:lnTo>
                  <a:lnTo>
                    <a:pt x="444695" y="12553"/>
                  </a:lnTo>
                  <a:lnTo>
                    <a:pt x="398963" y="3208"/>
                  </a:lnTo>
                  <a:lnTo>
                    <a:pt x="351281" y="0"/>
                  </a:lnTo>
                  <a:close/>
                </a:path>
              </a:pathLst>
            </a:custGeom>
            <a:solidFill>
              <a:srgbClr val="F1EFF0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5928481" y="2859155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4" h="605154">
                  <a:moveTo>
                    <a:pt x="302635" y="0"/>
                  </a:moveTo>
                  <a:lnTo>
                    <a:pt x="253551" y="3961"/>
                  </a:lnTo>
                  <a:lnTo>
                    <a:pt x="206986" y="15428"/>
                  </a:lnTo>
                  <a:lnTo>
                    <a:pt x="163565" y="33778"/>
                  </a:lnTo>
                  <a:lnTo>
                    <a:pt x="123911" y="58386"/>
                  </a:lnTo>
                  <a:lnTo>
                    <a:pt x="88647" y="88628"/>
                  </a:lnTo>
                  <a:lnTo>
                    <a:pt x="58396" y="123881"/>
                  </a:lnTo>
                  <a:lnTo>
                    <a:pt x="33783" y="163519"/>
                  </a:lnTo>
                  <a:lnTo>
                    <a:pt x="15430" y="206921"/>
                  </a:lnTo>
                  <a:lnTo>
                    <a:pt x="3961" y="253460"/>
                  </a:lnTo>
                  <a:lnTo>
                    <a:pt x="0" y="302513"/>
                  </a:lnTo>
                  <a:lnTo>
                    <a:pt x="3961" y="351599"/>
                  </a:lnTo>
                  <a:lnTo>
                    <a:pt x="15430" y="398164"/>
                  </a:lnTo>
                  <a:lnTo>
                    <a:pt x="33783" y="441586"/>
                  </a:lnTo>
                  <a:lnTo>
                    <a:pt x="58396" y="481240"/>
                  </a:lnTo>
                  <a:lnTo>
                    <a:pt x="88647" y="516503"/>
                  </a:lnTo>
                  <a:lnTo>
                    <a:pt x="123911" y="546752"/>
                  </a:lnTo>
                  <a:lnTo>
                    <a:pt x="163565" y="571365"/>
                  </a:lnTo>
                  <a:lnTo>
                    <a:pt x="206986" y="589717"/>
                  </a:lnTo>
                  <a:lnTo>
                    <a:pt x="253551" y="601185"/>
                  </a:lnTo>
                  <a:lnTo>
                    <a:pt x="302635" y="605146"/>
                  </a:lnTo>
                  <a:lnTo>
                    <a:pt x="351694" y="601185"/>
                  </a:lnTo>
                  <a:lnTo>
                    <a:pt x="398237" y="589717"/>
                  </a:lnTo>
                  <a:lnTo>
                    <a:pt x="441639" y="571365"/>
                  </a:lnTo>
                  <a:lnTo>
                    <a:pt x="481277" y="546752"/>
                  </a:lnTo>
                  <a:lnTo>
                    <a:pt x="516529" y="516503"/>
                  </a:lnTo>
                  <a:lnTo>
                    <a:pt x="546769" y="481240"/>
                  </a:lnTo>
                  <a:lnTo>
                    <a:pt x="571375" y="441586"/>
                  </a:lnTo>
                  <a:lnTo>
                    <a:pt x="589723" y="398164"/>
                  </a:lnTo>
                  <a:lnTo>
                    <a:pt x="601189" y="351599"/>
                  </a:lnTo>
                  <a:lnTo>
                    <a:pt x="605149" y="302513"/>
                  </a:lnTo>
                  <a:lnTo>
                    <a:pt x="601189" y="253460"/>
                  </a:lnTo>
                  <a:lnTo>
                    <a:pt x="589723" y="206921"/>
                  </a:lnTo>
                  <a:lnTo>
                    <a:pt x="571375" y="163519"/>
                  </a:lnTo>
                  <a:lnTo>
                    <a:pt x="546769" y="123881"/>
                  </a:lnTo>
                  <a:lnTo>
                    <a:pt x="516529" y="88628"/>
                  </a:lnTo>
                  <a:lnTo>
                    <a:pt x="481277" y="58386"/>
                  </a:lnTo>
                  <a:lnTo>
                    <a:pt x="441639" y="33778"/>
                  </a:lnTo>
                  <a:lnTo>
                    <a:pt x="398237" y="15428"/>
                  </a:lnTo>
                  <a:lnTo>
                    <a:pt x="351694" y="3961"/>
                  </a:lnTo>
                  <a:lnTo>
                    <a:pt x="302635" y="0"/>
                  </a:lnTo>
                  <a:close/>
                </a:path>
              </a:pathLst>
            </a:custGeom>
            <a:solidFill>
              <a:srgbClr val="00AFF0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49980" y="2952367"/>
            <a:ext cx="1803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Lucida Bright" panose="02040602050505020304" pitchFamily="18" charset="0"/>
                <a:cs typeface="Calibri"/>
              </a:rPr>
              <a:t>7</a:t>
            </a:r>
            <a:endParaRPr sz="2400">
              <a:latin typeface="Lucida Bright" panose="02040602050505020304" pitchFamily="18" charset="0"/>
              <a:cs typeface="Calibri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89980" y="1055994"/>
            <a:ext cx="2376805" cy="662305"/>
            <a:chOff x="789980" y="1055994"/>
            <a:chExt cx="2376805" cy="662305"/>
          </a:xfrm>
        </p:grpSpPr>
        <p:sp>
          <p:nvSpPr>
            <p:cNvPr id="32" name="object 32"/>
            <p:cNvSpPr/>
            <p:nvPr/>
          </p:nvSpPr>
          <p:spPr>
            <a:xfrm>
              <a:off x="818555" y="1084569"/>
              <a:ext cx="2319655" cy="605155"/>
            </a:xfrm>
            <a:custGeom>
              <a:avLst/>
              <a:gdLst/>
              <a:ahLst/>
              <a:cxnLst/>
              <a:rect l="l" t="t" r="r" b="b"/>
              <a:pathLst>
                <a:path w="2319655" h="605155">
                  <a:moveTo>
                    <a:pt x="2319482" y="302635"/>
                  </a:moveTo>
                  <a:lnTo>
                    <a:pt x="2315521" y="253551"/>
                  </a:lnTo>
                  <a:lnTo>
                    <a:pt x="2304053" y="206986"/>
                  </a:lnTo>
                  <a:lnTo>
                    <a:pt x="2285703" y="163565"/>
                  </a:lnTo>
                  <a:lnTo>
                    <a:pt x="2261095" y="123911"/>
                  </a:lnTo>
                  <a:lnTo>
                    <a:pt x="2230853" y="88647"/>
                  </a:lnTo>
                  <a:lnTo>
                    <a:pt x="2195601" y="58396"/>
                  </a:lnTo>
                  <a:lnTo>
                    <a:pt x="2155964" y="33783"/>
                  </a:lnTo>
                  <a:lnTo>
                    <a:pt x="2112564" y="15430"/>
                  </a:lnTo>
                  <a:lnTo>
                    <a:pt x="2066027" y="3961"/>
                  </a:lnTo>
                  <a:lnTo>
                    <a:pt x="2016977" y="0"/>
                  </a:lnTo>
                  <a:lnTo>
                    <a:pt x="302547" y="0"/>
                  </a:lnTo>
                  <a:lnTo>
                    <a:pt x="253472" y="3961"/>
                  </a:lnTo>
                  <a:lnTo>
                    <a:pt x="206919" y="15430"/>
                  </a:lnTo>
                  <a:lnTo>
                    <a:pt x="163509" y="33783"/>
                  </a:lnTo>
                  <a:lnTo>
                    <a:pt x="123867" y="58396"/>
                  </a:lnTo>
                  <a:lnTo>
                    <a:pt x="88614" y="88647"/>
                  </a:lnTo>
                  <a:lnTo>
                    <a:pt x="58374" y="123911"/>
                  </a:lnTo>
                  <a:lnTo>
                    <a:pt x="33769" y="163565"/>
                  </a:lnTo>
                  <a:lnTo>
                    <a:pt x="15424" y="206986"/>
                  </a:lnTo>
                  <a:lnTo>
                    <a:pt x="3959" y="253551"/>
                  </a:lnTo>
                  <a:lnTo>
                    <a:pt x="0" y="302635"/>
                  </a:lnTo>
                  <a:lnTo>
                    <a:pt x="3959" y="351694"/>
                  </a:lnTo>
                  <a:lnTo>
                    <a:pt x="15424" y="398237"/>
                  </a:lnTo>
                  <a:lnTo>
                    <a:pt x="33769" y="441639"/>
                  </a:lnTo>
                  <a:lnTo>
                    <a:pt x="58374" y="481277"/>
                  </a:lnTo>
                  <a:lnTo>
                    <a:pt x="88614" y="516529"/>
                  </a:lnTo>
                  <a:lnTo>
                    <a:pt x="123867" y="546769"/>
                  </a:lnTo>
                  <a:lnTo>
                    <a:pt x="163509" y="571375"/>
                  </a:lnTo>
                  <a:lnTo>
                    <a:pt x="206919" y="589723"/>
                  </a:lnTo>
                  <a:lnTo>
                    <a:pt x="253472" y="601189"/>
                  </a:lnTo>
                  <a:lnTo>
                    <a:pt x="302547" y="605149"/>
                  </a:lnTo>
                  <a:lnTo>
                    <a:pt x="2016977" y="605149"/>
                  </a:lnTo>
                  <a:lnTo>
                    <a:pt x="2066027" y="601189"/>
                  </a:lnTo>
                  <a:lnTo>
                    <a:pt x="2112564" y="589723"/>
                  </a:lnTo>
                  <a:lnTo>
                    <a:pt x="2155964" y="571375"/>
                  </a:lnTo>
                  <a:lnTo>
                    <a:pt x="2195601" y="546769"/>
                  </a:lnTo>
                  <a:lnTo>
                    <a:pt x="2230853" y="516529"/>
                  </a:lnTo>
                  <a:lnTo>
                    <a:pt x="2261095" y="481277"/>
                  </a:lnTo>
                  <a:lnTo>
                    <a:pt x="2285703" y="441639"/>
                  </a:lnTo>
                  <a:lnTo>
                    <a:pt x="2304053" y="398237"/>
                  </a:lnTo>
                  <a:lnTo>
                    <a:pt x="2315521" y="351694"/>
                  </a:lnTo>
                  <a:lnTo>
                    <a:pt x="2319482" y="302635"/>
                  </a:lnTo>
                  <a:close/>
                </a:path>
              </a:pathLst>
            </a:custGeom>
            <a:ln w="57149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959632" y="1200515"/>
              <a:ext cx="1818639" cy="373380"/>
            </a:xfrm>
            <a:custGeom>
              <a:avLst/>
              <a:gdLst/>
              <a:ahLst/>
              <a:cxnLst/>
              <a:rect l="l" t="t" r="r" b="b"/>
              <a:pathLst>
                <a:path w="1818639" h="373380">
                  <a:moveTo>
                    <a:pt x="1631679" y="0"/>
                  </a:moveTo>
                  <a:lnTo>
                    <a:pt x="186583" y="0"/>
                  </a:lnTo>
                  <a:lnTo>
                    <a:pt x="136981" y="6668"/>
                  </a:lnTo>
                  <a:lnTo>
                    <a:pt x="92409" y="25486"/>
                  </a:lnTo>
                  <a:lnTo>
                    <a:pt x="54647" y="54677"/>
                  </a:lnTo>
                  <a:lnTo>
                    <a:pt x="25473" y="92460"/>
                  </a:lnTo>
                  <a:lnTo>
                    <a:pt x="6664" y="137057"/>
                  </a:lnTo>
                  <a:lnTo>
                    <a:pt x="0" y="186690"/>
                  </a:lnTo>
                  <a:lnTo>
                    <a:pt x="6665" y="236281"/>
                  </a:lnTo>
                  <a:lnTo>
                    <a:pt x="25476" y="280847"/>
                  </a:lnTo>
                  <a:lnTo>
                    <a:pt x="54652" y="318607"/>
                  </a:lnTo>
                  <a:lnTo>
                    <a:pt x="92415" y="347782"/>
                  </a:lnTo>
                  <a:lnTo>
                    <a:pt x="136985" y="366592"/>
                  </a:lnTo>
                  <a:lnTo>
                    <a:pt x="186583" y="373258"/>
                  </a:lnTo>
                  <a:lnTo>
                    <a:pt x="1631679" y="373258"/>
                  </a:lnTo>
                  <a:lnTo>
                    <a:pt x="1681259" y="366592"/>
                  </a:lnTo>
                  <a:lnTo>
                    <a:pt x="1725819" y="347782"/>
                  </a:lnTo>
                  <a:lnTo>
                    <a:pt x="1763580" y="318607"/>
                  </a:lnTo>
                  <a:lnTo>
                    <a:pt x="1792758" y="280847"/>
                  </a:lnTo>
                  <a:lnTo>
                    <a:pt x="1811571" y="236281"/>
                  </a:lnTo>
                  <a:lnTo>
                    <a:pt x="1818238" y="186690"/>
                  </a:lnTo>
                  <a:lnTo>
                    <a:pt x="1811571" y="137057"/>
                  </a:lnTo>
                  <a:lnTo>
                    <a:pt x="1792758" y="92460"/>
                  </a:lnTo>
                  <a:lnTo>
                    <a:pt x="1763580" y="54677"/>
                  </a:lnTo>
                  <a:lnTo>
                    <a:pt x="1725819" y="25486"/>
                  </a:lnTo>
                  <a:lnTo>
                    <a:pt x="1681259" y="6668"/>
                  </a:lnTo>
                  <a:lnTo>
                    <a:pt x="1631679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609090" y="1296921"/>
            <a:ext cx="702823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FFFF"/>
                </a:solidFill>
                <a:latin typeface="Lucida grande" panose="020B0600040502020204"/>
                <a:cs typeface="Arial"/>
              </a:rPr>
              <a:t>Validate</a:t>
            </a:r>
            <a:endParaRPr sz="1050" dirty="0">
              <a:latin typeface="Lucida grande" panose="020B0600040502020204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515230" y="1035801"/>
            <a:ext cx="703580" cy="702945"/>
            <a:chOff x="2515230" y="1035801"/>
            <a:chExt cx="703580" cy="702945"/>
          </a:xfrm>
        </p:grpSpPr>
        <p:sp>
          <p:nvSpPr>
            <p:cNvPr id="36" name="object 36"/>
            <p:cNvSpPr/>
            <p:nvPr/>
          </p:nvSpPr>
          <p:spPr>
            <a:xfrm>
              <a:off x="2515230" y="1035801"/>
              <a:ext cx="703580" cy="702945"/>
            </a:xfrm>
            <a:custGeom>
              <a:avLst/>
              <a:gdLst/>
              <a:ahLst/>
              <a:cxnLst/>
              <a:rect l="l" t="t" r="r" b="b"/>
              <a:pathLst>
                <a:path w="703580" h="702944">
                  <a:moveTo>
                    <a:pt x="351794" y="0"/>
                  </a:moveTo>
                  <a:lnTo>
                    <a:pt x="304053" y="3208"/>
                  </a:lnTo>
                  <a:lnTo>
                    <a:pt x="258266" y="12555"/>
                  </a:lnTo>
                  <a:lnTo>
                    <a:pt x="214851" y="27620"/>
                  </a:lnTo>
                  <a:lnTo>
                    <a:pt x="174228" y="47985"/>
                  </a:lnTo>
                  <a:lnTo>
                    <a:pt x="136814" y="73231"/>
                  </a:lnTo>
                  <a:lnTo>
                    <a:pt x="103030" y="102938"/>
                  </a:lnTo>
                  <a:lnTo>
                    <a:pt x="73294" y="136688"/>
                  </a:lnTo>
                  <a:lnTo>
                    <a:pt x="48025" y="174061"/>
                  </a:lnTo>
                  <a:lnTo>
                    <a:pt x="27642" y="214638"/>
                  </a:lnTo>
                  <a:lnTo>
                    <a:pt x="12565" y="258000"/>
                  </a:lnTo>
                  <a:lnTo>
                    <a:pt x="3211" y="303728"/>
                  </a:lnTo>
                  <a:lnTo>
                    <a:pt x="0" y="351403"/>
                  </a:lnTo>
                  <a:lnTo>
                    <a:pt x="3211" y="399057"/>
                  </a:lnTo>
                  <a:lnTo>
                    <a:pt x="12565" y="444766"/>
                  </a:lnTo>
                  <a:lnTo>
                    <a:pt x="27642" y="488111"/>
                  </a:lnTo>
                  <a:lnTo>
                    <a:pt x="48025" y="528674"/>
                  </a:lnTo>
                  <a:lnTo>
                    <a:pt x="73294" y="566034"/>
                  </a:lnTo>
                  <a:lnTo>
                    <a:pt x="103030" y="599773"/>
                  </a:lnTo>
                  <a:lnTo>
                    <a:pt x="136814" y="629472"/>
                  </a:lnTo>
                  <a:lnTo>
                    <a:pt x="174228" y="654711"/>
                  </a:lnTo>
                  <a:lnTo>
                    <a:pt x="214851" y="675071"/>
                  </a:lnTo>
                  <a:lnTo>
                    <a:pt x="258266" y="690133"/>
                  </a:lnTo>
                  <a:lnTo>
                    <a:pt x="304053" y="699477"/>
                  </a:lnTo>
                  <a:lnTo>
                    <a:pt x="351794" y="702685"/>
                  </a:lnTo>
                  <a:lnTo>
                    <a:pt x="399537" y="699477"/>
                  </a:lnTo>
                  <a:lnTo>
                    <a:pt x="445326" y="690133"/>
                  </a:lnTo>
                  <a:lnTo>
                    <a:pt x="488741" y="675071"/>
                  </a:lnTo>
                  <a:lnTo>
                    <a:pt x="529364" y="654711"/>
                  </a:lnTo>
                  <a:lnTo>
                    <a:pt x="566776" y="629472"/>
                  </a:lnTo>
                  <a:lnTo>
                    <a:pt x="600558" y="599773"/>
                  </a:lnTo>
                  <a:lnTo>
                    <a:pt x="630292" y="566034"/>
                  </a:lnTo>
                  <a:lnTo>
                    <a:pt x="655558" y="528674"/>
                  </a:lnTo>
                  <a:lnTo>
                    <a:pt x="675939" y="488111"/>
                  </a:lnTo>
                  <a:lnTo>
                    <a:pt x="691015" y="444766"/>
                  </a:lnTo>
                  <a:lnTo>
                    <a:pt x="700368" y="399057"/>
                  </a:lnTo>
                  <a:lnTo>
                    <a:pt x="703578" y="351403"/>
                  </a:lnTo>
                  <a:lnTo>
                    <a:pt x="700368" y="303728"/>
                  </a:lnTo>
                  <a:lnTo>
                    <a:pt x="691015" y="258000"/>
                  </a:lnTo>
                  <a:lnTo>
                    <a:pt x="675939" y="214638"/>
                  </a:lnTo>
                  <a:lnTo>
                    <a:pt x="655558" y="174061"/>
                  </a:lnTo>
                  <a:lnTo>
                    <a:pt x="630292" y="136688"/>
                  </a:lnTo>
                  <a:lnTo>
                    <a:pt x="600558" y="102938"/>
                  </a:lnTo>
                  <a:lnTo>
                    <a:pt x="566776" y="73231"/>
                  </a:lnTo>
                  <a:lnTo>
                    <a:pt x="529364" y="47985"/>
                  </a:lnTo>
                  <a:lnTo>
                    <a:pt x="488741" y="27620"/>
                  </a:lnTo>
                  <a:lnTo>
                    <a:pt x="445326" y="12555"/>
                  </a:lnTo>
                  <a:lnTo>
                    <a:pt x="399537" y="3208"/>
                  </a:lnTo>
                  <a:lnTo>
                    <a:pt x="351794" y="0"/>
                  </a:lnTo>
                  <a:close/>
                </a:path>
              </a:pathLst>
            </a:custGeom>
            <a:solidFill>
              <a:srgbClr val="F1EFF0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2612898" y="1084569"/>
              <a:ext cx="606425" cy="605155"/>
            </a:xfrm>
            <a:custGeom>
              <a:avLst/>
              <a:gdLst/>
              <a:ahLst/>
              <a:cxnLst/>
              <a:rect l="l" t="t" r="r" b="b"/>
              <a:pathLst>
                <a:path w="606425" h="605155">
                  <a:moveTo>
                    <a:pt x="303026" y="0"/>
                  </a:moveTo>
                  <a:lnTo>
                    <a:pt x="253865" y="3961"/>
                  </a:lnTo>
                  <a:lnTo>
                    <a:pt x="207233" y="15430"/>
                  </a:lnTo>
                  <a:lnTo>
                    <a:pt x="163753" y="33783"/>
                  </a:lnTo>
                  <a:lnTo>
                    <a:pt x="124048" y="58396"/>
                  </a:lnTo>
                  <a:lnTo>
                    <a:pt x="88741" y="88647"/>
                  </a:lnTo>
                  <a:lnTo>
                    <a:pt x="58456" y="123911"/>
                  </a:lnTo>
                  <a:lnTo>
                    <a:pt x="33816" y="163565"/>
                  </a:lnTo>
                  <a:lnTo>
                    <a:pt x="15445" y="206986"/>
                  </a:lnTo>
                  <a:lnTo>
                    <a:pt x="3965" y="253551"/>
                  </a:lnTo>
                  <a:lnTo>
                    <a:pt x="0" y="302635"/>
                  </a:lnTo>
                  <a:lnTo>
                    <a:pt x="3965" y="351694"/>
                  </a:lnTo>
                  <a:lnTo>
                    <a:pt x="15445" y="398237"/>
                  </a:lnTo>
                  <a:lnTo>
                    <a:pt x="33816" y="441639"/>
                  </a:lnTo>
                  <a:lnTo>
                    <a:pt x="58456" y="481277"/>
                  </a:lnTo>
                  <a:lnTo>
                    <a:pt x="88741" y="516529"/>
                  </a:lnTo>
                  <a:lnTo>
                    <a:pt x="124048" y="546769"/>
                  </a:lnTo>
                  <a:lnTo>
                    <a:pt x="163753" y="571375"/>
                  </a:lnTo>
                  <a:lnTo>
                    <a:pt x="207233" y="589723"/>
                  </a:lnTo>
                  <a:lnTo>
                    <a:pt x="253865" y="601189"/>
                  </a:lnTo>
                  <a:lnTo>
                    <a:pt x="303026" y="605149"/>
                  </a:lnTo>
                  <a:lnTo>
                    <a:pt x="352148" y="601189"/>
                  </a:lnTo>
                  <a:lnTo>
                    <a:pt x="398750" y="589723"/>
                  </a:lnTo>
                  <a:lnTo>
                    <a:pt x="442206" y="571375"/>
                  </a:lnTo>
                  <a:lnTo>
                    <a:pt x="481893" y="546769"/>
                  </a:lnTo>
                  <a:lnTo>
                    <a:pt x="517187" y="516529"/>
                  </a:lnTo>
                  <a:lnTo>
                    <a:pt x="547464" y="481277"/>
                  </a:lnTo>
                  <a:lnTo>
                    <a:pt x="572098" y="441639"/>
                  </a:lnTo>
                  <a:lnTo>
                    <a:pt x="590467" y="398237"/>
                  </a:lnTo>
                  <a:lnTo>
                    <a:pt x="601946" y="351694"/>
                  </a:lnTo>
                  <a:lnTo>
                    <a:pt x="605911" y="302635"/>
                  </a:lnTo>
                  <a:lnTo>
                    <a:pt x="601946" y="253551"/>
                  </a:lnTo>
                  <a:lnTo>
                    <a:pt x="590467" y="206986"/>
                  </a:lnTo>
                  <a:lnTo>
                    <a:pt x="572098" y="163565"/>
                  </a:lnTo>
                  <a:lnTo>
                    <a:pt x="547464" y="123911"/>
                  </a:lnTo>
                  <a:lnTo>
                    <a:pt x="517187" y="88647"/>
                  </a:lnTo>
                  <a:lnTo>
                    <a:pt x="481893" y="58396"/>
                  </a:lnTo>
                  <a:lnTo>
                    <a:pt x="442206" y="33783"/>
                  </a:lnTo>
                  <a:lnTo>
                    <a:pt x="398750" y="15430"/>
                  </a:lnTo>
                  <a:lnTo>
                    <a:pt x="352148" y="3961"/>
                  </a:lnTo>
                  <a:lnTo>
                    <a:pt x="303026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831467" y="1174746"/>
            <a:ext cx="1803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Lucida Bright" panose="02040602050505020304" pitchFamily="18" charset="0"/>
                <a:cs typeface="Calibri"/>
              </a:rPr>
              <a:t>1</a:t>
            </a:r>
            <a:endParaRPr sz="2400">
              <a:latin typeface="Lucida Bright" panose="02040602050505020304" pitchFamily="18" charset="0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89980" y="1943359"/>
            <a:ext cx="2376805" cy="662305"/>
            <a:chOff x="789980" y="1943359"/>
            <a:chExt cx="2376805" cy="662305"/>
          </a:xfrm>
        </p:grpSpPr>
        <p:sp>
          <p:nvSpPr>
            <p:cNvPr id="40" name="object 40"/>
            <p:cNvSpPr/>
            <p:nvPr/>
          </p:nvSpPr>
          <p:spPr>
            <a:xfrm>
              <a:off x="818555" y="1971934"/>
              <a:ext cx="2319655" cy="605155"/>
            </a:xfrm>
            <a:custGeom>
              <a:avLst/>
              <a:gdLst/>
              <a:ahLst/>
              <a:cxnLst/>
              <a:rect l="l" t="t" r="r" b="b"/>
              <a:pathLst>
                <a:path w="2319655" h="605155">
                  <a:moveTo>
                    <a:pt x="2319482" y="302504"/>
                  </a:moveTo>
                  <a:lnTo>
                    <a:pt x="2315521" y="253422"/>
                  </a:lnTo>
                  <a:lnTo>
                    <a:pt x="2304053" y="206867"/>
                  </a:lnTo>
                  <a:lnTo>
                    <a:pt x="2285703" y="163460"/>
                  </a:lnTo>
                  <a:lnTo>
                    <a:pt x="2261095" y="123823"/>
                  </a:lnTo>
                  <a:lnTo>
                    <a:pt x="2230853" y="88579"/>
                  </a:lnTo>
                  <a:lnTo>
                    <a:pt x="2195601" y="58348"/>
                  </a:lnTo>
                  <a:lnTo>
                    <a:pt x="2155964" y="33753"/>
                  </a:lnTo>
                  <a:lnTo>
                    <a:pt x="2112564" y="15416"/>
                  </a:lnTo>
                  <a:lnTo>
                    <a:pt x="2066027" y="3957"/>
                  </a:lnTo>
                  <a:lnTo>
                    <a:pt x="2016977" y="0"/>
                  </a:lnTo>
                  <a:lnTo>
                    <a:pt x="302547" y="0"/>
                  </a:lnTo>
                  <a:lnTo>
                    <a:pt x="253472" y="3957"/>
                  </a:lnTo>
                  <a:lnTo>
                    <a:pt x="206919" y="15416"/>
                  </a:lnTo>
                  <a:lnTo>
                    <a:pt x="163509" y="33753"/>
                  </a:lnTo>
                  <a:lnTo>
                    <a:pt x="123867" y="58348"/>
                  </a:lnTo>
                  <a:lnTo>
                    <a:pt x="88614" y="88579"/>
                  </a:lnTo>
                  <a:lnTo>
                    <a:pt x="58374" y="123823"/>
                  </a:lnTo>
                  <a:lnTo>
                    <a:pt x="33769" y="163460"/>
                  </a:lnTo>
                  <a:lnTo>
                    <a:pt x="15424" y="206867"/>
                  </a:lnTo>
                  <a:lnTo>
                    <a:pt x="3959" y="253422"/>
                  </a:lnTo>
                  <a:lnTo>
                    <a:pt x="0" y="302504"/>
                  </a:lnTo>
                  <a:lnTo>
                    <a:pt x="3959" y="351590"/>
                  </a:lnTo>
                  <a:lnTo>
                    <a:pt x="15424" y="398148"/>
                  </a:lnTo>
                  <a:lnTo>
                    <a:pt x="33769" y="441556"/>
                  </a:lnTo>
                  <a:lnTo>
                    <a:pt x="58374" y="481194"/>
                  </a:lnTo>
                  <a:lnTo>
                    <a:pt x="88614" y="516439"/>
                  </a:lnTo>
                  <a:lnTo>
                    <a:pt x="123867" y="546670"/>
                  </a:lnTo>
                  <a:lnTo>
                    <a:pt x="163509" y="571265"/>
                  </a:lnTo>
                  <a:lnTo>
                    <a:pt x="206919" y="589602"/>
                  </a:lnTo>
                  <a:lnTo>
                    <a:pt x="253472" y="601061"/>
                  </a:lnTo>
                  <a:lnTo>
                    <a:pt x="302547" y="605018"/>
                  </a:lnTo>
                  <a:lnTo>
                    <a:pt x="2016977" y="605018"/>
                  </a:lnTo>
                  <a:lnTo>
                    <a:pt x="2066027" y="601061"/>
                  </a:lnTo>
                  <a:lnTo>
                    <a:pt x="2112564" y="589602"/>
                  </a:lnTo>
                  <a:lnTo>
                    <a:pt x="2155964" y="571265"/>
                  </a:lnTo>
                  <a:lnTo>
                    <a:pt x="2195601" y="546670"/>
                  </a:lnTo>
                  <a:lnTo>
                    <a:pt x="2230853" y="516439"/>
                  </a:lnTo>
                  <a:lnTo>
                    <a:pt x="2261095" y="481194"/>
                  </a:lnTo>
                  <a:lnTo>
                    <a:pt x="2285703" y="441556"/>
                  </a:lnTo>
                  <a:lnTo>
                    <a:pt x="2304053" y="398148"/>
                  </a:lnTo>
                  <a:lnTo>
                    <a:pt x="2315521" y="351590"/>
                  </a:lnTo>
                  <a:lnTo>
                    <a:pt x="2319482" y="302504"/>
                  </a:lnTo>
                  <a:close/>
                </a:path>
              </a:pathLst>
            </a:custGeom>
            <a:ln w="57149">
              <a:solidFill>
                <a:srgbClr val="6B9E2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959632" y="2087879"/>
              <a:ext cx="1818639" cy="373380"/>
            </a:xfrm>
            <a:custGeom>
              <a:avLst/>
              <a:gdLst/>
              <a:ahLst/>
              <a:cxnLst/>
              <a:rect l="l" t="t" r="r" b="b"/>
              <a:pathLst>
                <a:path w="1818639" h="373380">
                  <a:moveTo>
                    <a:pt x="1631679" y="0"/>
                  </a:moveTo>
                  <a:lnTo>
                    <a:pt x="186583" y="0"/>
                  </a:lnTo>
                  <a:lnTo>
                    <a:pt x="136981" y="6667"/>
                  </a:lnTo>
                  <a:lnTo>
                    <a:pt x="92409" y="25480"/>
                  </a:lnTo>
                  <a:lnTo>
                    <a:pt x="54647" y="54658"/>
                  </a:lnTo>
                  <a:lnTo>
                    <a:pt x="25473" y="92418"/>
                  </a:lnTo>
                  <a:lnTo>
                    <a:pt x="6664" y="136979"/>
                  </a:lnTo>
                  <a:lnTo>
                    <a:pt x="0" y="186558"/>
                  </a:lnTo>
                  <a:lnTo>
                    <a:pt x="6665" y="236143"/>
                  </a:lnTo>
                  <a:lnTo>
                    <a:pt x="25476" y="280707"/>
                  </a:lnTo>
                  <a:lnTo>
                    <a:pt x="54652" y="318469"/>
                  </a:lnTo>
                  <a:lnTo>
                    <a:pt x="92415" y="347648"/>
                  </a:lnTo>
                  <a:lnTo>
                    <a:pt x="136985" y="366462"/>
                  </a:lnTo>
                  <a:lnTo>
                    <a:pt x="186583" y="373130"/>
                  </a:lnTo>
                  <a:lnTo>
                    <a:pt x="1631679" y="373130"/>
                  </a:lnTo>
                  <a:lnTo>
                    <a:pt x="1681259" y="366462"/>
                  </a:lnTo>
                  <a:lnTo>
                    <a:pt x="1725819" y="347648"/>
                  </a:lnTo>
                  <a:lnTo>
                    <a:pt x="1763580" y="318469"/>
                  </a:lnTo>
                  <a:lnTo>
                    <a:pt x="1792758" y="280707"/>
                  </a:lnTo>
                  <a:lnTo>
                    <a:pt x="1811571" y="236143"/>
                  </a:lnTo>
                  <a:lnTo>
                    <a:pt x="1818238" y="186558"/>
                  </a:lnTo>
                  <a:lnTo>
                    <a:pt x="1811571" y="136979"/>
                  </a:lnTo>
                  <a:lnTo>
                    <a:pt x="1792758" y="92418"/>
                  </a:lnTo>
                  <a:lnTo>
                    <a:pt x="1763580" y="54658"/>
                  </a:lnTo>
                  <a:lnTo>
                    <a:pt x="1725819" y="25480"/>
                  </a:lnTo>
                  <a:lnTo>
                    <a:pt x="1681259" y="6667"/>
                  </a:lnTo>
                  <a:lnTo>
                    <a:pt x="1631679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609090" y="2185604"/>
            <a:ext cx="659911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FFFF"/>
                </a:solidFill>
                <a:latin typeface="Lucida grande" panose="020B0600040502020204"/>
                <a:cs typeface="Arial"/>
              </a:rPr>
              <a:t>Compile</a:t>
            </a:r>
            <a:endParaRPr sz="1050" dirty="0">
              <a:latin typeface="Lucida grande" panose="020B0600040502020204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515230" y="1923166"/>
            <a:ext cx="703580" cy="702945"/>
            <a:chOff x="2515230" y="1923166"/>
            <a:chExt cx="703580" cy="702945"/>
          </a:xfrm>
        </p:grpSpPr>
        <p:sp>
          <p:nvSpPr>
            <p:cNvPr id="44" name="object 44"/>
            <p:cNvSpPr/>
            <p:nvPr/>
          </p:nvSpPr>
          <p:spPr>
            <a:xfrm>
              <a:off x="2515230" y="1923166"/>
              <a:ext cx="703580" cy="702945"/>
            </a:xfrm>
            <a:custGeom>
              <a:avLst/>
              <a:gdLst/>
              <a:ahLst/>
              <a:cxnLst/>
              <a:rect l="l" t="t" r="r" b="b"/>
              <a:pathLst>
                <a:path w="703580" h="702944">
                  <a:moveTo>
                    <a:pt x="351794" y="0"/>
                  </a:moveTo>
                  <a:lnTo>
                    <a:pt x="304053" y="3205"/>
                  </a:lnTo>
                  <a:lnTo>
                    <a:pt x="258266" y="12544"/>
                  </a:lnTo>
                  <a:lnTo>
                    <a:pt x="214851" y="27597"/>
                  </a:lnTo>
                  <a:lnTo>
                    <a:pt x="174228" y="47946"/>
                  </a:lnTo>
                  <a:lnTo>
                    <a:pt x="136814" y="73175"/>
                  </a:lnTo>
                  <a:lnTo>
                    <a:pt x="103030" y="102865"/>
                  </a:lnTo>
                  <a:lnTo>
                    <a:pt x="73294" y="136597"/>
                  </a:lnTo>
                  <a:lnTo>
                    <a:pt x="48025" y="173954"/>
                  </a:lnTo>
                  <a:lnTo>
                    <a:pt x="27642" y="214518"/>
                  </a:lnTo>
                  <a:lnTo>
                    <a:pt x="12565" y="257871"/>
                  </a:lnTo>
                  <a:lnTo>
                    <a:pt x="3211" y="303595"/>
                  </a:lnTo>
                  <a:lnTo>
                    <a:pt x="0" y="351272"/>
                  </a:lnTo>
                  <a:lnTo>
                    <a:pt x="3211" y="398950"/>
                  </a:lnTo>
                  <a:lnTo>
                    <a:pt x="12565" y="444675"/>
                  </a:lnTo>
                  <a:lnTo>
                    <a:pt x="27642" y="488029"/>
                  </a:lnTo>
                  <a:lnTo>
                    <a:pt x="48025" y="528594"/>
                  </a:lnTo>
                  <a:lnTo>
                    <a:pt x="73294" y="565953"/>
                  </a:lnTo>
                  <a:lnTo>
                    <a:pt x="103030" y="599686"/>
                  </a:lnTo>
                  <a:lnTo>
                    <a:pt x="136814" y="629376"/>
                  </a:lnTo>
                  <a:lnTo>
                    <a:pt x="174228" y="654606"/>
                  </a:lnTo>
                  <a:lnTo>
                    <a:pt x="214851" y="674956"/>
                  </a:lnTo>
                  <a:lnTo>
                    <a:pt x="258266" y="690010"/>
                  </a:lnTo>
                  <a:lnTo>
                    <a:pt x="304053" y="699349"/>
                  </a:lnTo>
                  <a:lnTo>
                    <a:pt x="351794" y="702554"/>
                  </a:lnTo>
                  <a:lnTo>
                    <a:pt x="399537" y="699349"/>
                  </a:lnTo>
                  <a:lnTo>
                    <a:pt x="445326" y="690010"/>
                  </a:lnTo>
                  <a:lnTo>
                    <a:pt x="488741" y="674956"/>
                  </a:lnTo>
                  <a:lnTo>
                    <a:pt x="529364" y="654606"/>
                  </a:lnTo>
                  <a:lnTo>
                    <a:pt x="566776" y="629376"/>
                  </a:lnTo>
                  <a:lnTo>
                    <a:pt x="600558" y="599686"/>
                  </a:lnTo>
                  <a:lnTo>
                    <a:pt x="630292" y="565953"/>
                  </a:lnTo>
                  <a:lnTo>
                    <a:pt x="655558" y="528594"/>
                  </a:lnTo>
                  <a:lnTo>
                    <a:pt x="675939" y="488029"/>
                  </a:lnTo>
                  <a:lnTo>
                    <a:pt x="691015" y="444675"/>
                  </a:lnTo>
                  <a:lnTo>
                    <a:pt x="700368" y="398950"/>
                  </a:lnTo>
                  <a:lnTo>
                    <a:pt x="703578" y="351272"/>
                  </a:lnTo>
                  <a:lnTo>
                    <a:pt x="700368" y="303595"/>
                  </a:lnTo>
                  <a:lnTo>
                    <a:pt x="691015" y="257871"/>
                  </a:lnTo>
                  <a:lnTo>
                    <a:pt x="675939" y="214518"/>
                  </a:lnTo>
                  <a:lnTo>
                    <a:pt x="655558" y="173954"/>
                  </a:lnTo>
                  <a:lnTo>
                    <a:pt x="630292" y="136597"/>
                  </a:lnTo>
                  <a:lnTo>
                    <a:pt x="600558" y="102865"/>
                  </a:lnTo>
                  <a:lnTo>
                    <a:pt x="566776" y="73175"/>
                  </a:lnTo>
                  <a:lnTo>
                    <a:pt x="529364" y="47946"/>
                  </a:lnTo>
                  <a:lnTo>
                    <a:pt x="488741" y="27597"/>
                  </a:lnTo>
                  <a:lnTo>
                    <a:pt x="445326" y="12544"/>
                  </a:lnTo>
                  <a:lnTo>
                    <a:pt x="399537" y="3205"/>
                  </a:lnTo>
                  <a:lnTo>
                    <a:pt x="351794" y="0"/>
                  </a:lnTo>
                  <a:close/>
                </a:path>
              </a:pathLst>
            </a:custGeom>
            <a:solidFill>
              <a:srgbClr val="F1EFF0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612898" y="1971934"/>
              <a:ext cx="606425" cy="605155"/>
            </a:xfrm>
            <a:custGeom>
              <a:avLst/>
              <a:gdLst/>
              <a:ahLst/>
              <a:cxnLst/>
              <a:rect l="l" t="t" r="r" b="b"/>
              <a:pathLst>
                <a:path w="606425" h="605155">
                  <a:moveTo>
                    <a:pt x="303026" y="0"/>
                  </a:moveTo>
                  <a:lnTo>
                    <a:pt x="253865" y="3957"/>
                  </a:lnTo>
                  <a:lnTo>
                    <a:pt x="207233" y="15416"/>
                  </a:lnTo>
                  <a:lnTo>
                    <a:pt x="163753" y="33753"/>
                  </a:lnTo>
                  <a:lnTo>
                    <a:pt x="124048" y="58348"/>
                  </a:lnTo>
                  <a:lnTo>
                    <a:pt x="88741" y="88579"/>
                  </a:lnTo>
                  <a:lnTo>
                    <a:pt x="58456" y="123823"/>
                  </a:lnTo>
                  <a:lnTo>
                    <a:pt x="33816" y="163460"/>
                  </a:lnTo>
                  <a:lnTo>
                    <a:pt x="15445" y="206867"/>
                  </a:lnTo>
                  <a:lnTo>
                    <a:pt x="3965" y="253422"/>
                  </a:lnTo>
                  <a:lnTo>
                    <a:pt x="0" y="302504"/>
                  </a:lnTo>
                  <a:lnTo>
                    <a:pt x="3965" y="351590"/>
                  </a:lnTo>
                  <a:lnTo>
                    <a:pt x="15445" y="398148"/>
                  </a:lnTo>
                  <a:lnTo>
                    <a:pt x="33816" y="441556"/>
                  </a:lnTo>
                  <a:lnTo>
                    <a:pt x="58456" y="481194"/>
                  </a:lnTo>
                  <a:lnTo>
                    <a:pt x="88741" y="516439"/>
                  </a:lnTo>
                  <a:lnTo>
                    <a:pt x="124048" y="546670"/>
                  </a:lnTo>
                  <a:lnTo>
                    <a:pt x="163753" y="571265"/>
                  </a:lnTo>
                  <a:lnTo>
                    <a:pt x="207233" y="589602"/>
                  </a:lnTo>
                  <a:lnTo>
                    <a:pt x="253865" y="601061"/>
                  </a:lnTo>
                  <a:lnTo>
                    <a:pt x="303026" y="605018"/>
                  </a:lnTo>
                  <a:lnTo>
                    <a:pt x="352148" y="601061"/>
                  </a:lnTo>
                  <a:lnTo>
                    <a:pt x="398750" y="589602"/>
                  </a:lnTo>
                  <a:lnTo>
                    <a:pt x="442206" y="571265"/>
                  </a:lnTo>
                  <a:lnTo>
                    <a:pt x="481893" y="546670"/>
                  </a:lnTo>
                  <a:lnTo>
                    <a:pt x="517187" y="516439"/>
                  </a:lnTo>
                  <a:lnTo>
                    <a:pt x="547464" y="481194"/>
                  </a:lnTo>
                  <a:lnTo>
                    <a:pt x="572098" y="441556"/>
                  </a:lnTo>
                  <a:lnTo>
                    <a:pt x="590467" y="398148"/>
                  </a:lnTo>
                  <a:lnTo>
                    <a:pt x="601946" y="351590"/>
                  </a:lnTo>
                  <a:lnTo>
                    <a:pt x="605911" y="302504"/>
                  </a:lnTo>
                  <a:lnTo>
                    <a:pt x="601946" y="253422"/>
                  </a:lnTo>
                  <a:lnTo>
                    <a:pt x="590467" y="206867"/>
                  </a:lnTo>
                  <a:lnTo>
                    <a:pt x="572098" y="163460"/>
                  </a:lnTo>
                  <a:lnTo>
                    <a:pt x="547464" y="123823"/>
                  </a:lnTo>
                  <a:lnTo>
                    <a:pt x="517187" y="88579"/>
                  </a:lnTo>
                  <a:lnTo>
                    <a:pt x="481893" y="58348"/>
                  </a:lnTo>
                  <a:lnTo>
                    <a:pt x="442206" y="33753"/>
                  </a:lnTo>
                  <a:lnTo>
                    <a:pt x="398750" y="15416"/>
                  </a:lnTo>
                  <a:lnTo>
                    <a:pt x="352148" y="3957"/>
                  </a:lnTo>
                  <a:lnTo>
                    <a:pt x="303026" y="0"/>
                  </a:lnTo>
                  <a:close/>
                </a:path>
              </a:pathLst>
            </a:custGeom>
            <a:solidFill>
              <a:srgbClr val="6B9E24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831467" y="2063683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Lucida Bright" panose="02040602050505020304" pitchFamily="18" charset="0"/>
                <a:cs typeface="Calibri"/>
              </a:rPr>
              <a:t>2</a:t>
            </a:r>
            <a:endParaRPr sz="2400">
              <a:latin typeface="Lucida Bright" panose="02040602050505020304" pitchFamily="18" charset="0"/>
              <a:cs typeface="Calibri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89980" y="2830580"/>
            <a:ext cx="2514447" cy="662305"/>
            <a:chOff x="789980" y="2830580"/>
            <a:chExt cx="2376805" cy="662305"/>
          </a:xfrm>
        </p:grpSpPr>
        <p:sp>
          <p:nvSpPr>
            <p:cNvPr id="48" name="object 48"/>
            <p:cNvSpPr/>
            <p:nvPr/>
          </p:nvSpPr>
          <p:spPr>
            <a:xfrm>
              <a:off x="818555" y="2859155"/>
              <a:ext cx="2319655" cy="605155"/>
            </a:xfrm>
            <a:custGeom>
              <a:avLst/>
              <a:gdLst/>
              <a:ahLst/>
              <a:cxnLst/>
              <a:rect l="l" t="t" r="r" b="b"/>
              <a:pathLst>
                <a:path w="2319655" h="605154">
                  <a:moveTo>
                    <a:pt x="2319482" y="302513"/>
                  </a:moveTo>
                  <a:lnTo>
                    <a:pt x="2315521" y="253460"/>
                  </a:lnTo>
                  <a:lnTo>
                    <a:pt x="2304053" y="206921"/>
                  </a:lnTo>
                  <a:lnTo>
                    <a:pt x="2285703" y="163519"/>
                  </a:lnTo>
                  <a:lnTo>
                    <a:pt x="2261095" y="123881"/>
                  </a:lnTo>
                  <a:lnTo>
                    <a:pt x="2230853" y="88628"/>
                  </a:lnTo>
                  <a:lnTo>
                    <a:pt x="2195601" y="58386"/>
                  </a:lnTo>
                  <a:lnTo>
                    <a:pt x="2155964" y="33778"/>
                  </a:lnTo>
                  <a:lnTo>
                    <a:pt x="2112564" y="15428"/>
                  </a:lnTo>
                  <a:lnTo>
                    <a:pt x="2066027" y="3961"/>
                  </a:lnTo>
                  <a:lnTo>
                    <a:pt x="2016977" y="0"/>
                  </a:lnTo>
                  <a:lnTo>
                    <a:pt x="302547" y="0"/>
                  </a:lnTo>
                  <a:lnTo>
                    <a:pt x="253472" y="3961"/>
                  </a:lnTo>
                  <a:lnTo>
                    <a:pt x="206919" y="15428"/>
                  </a:lnTo>
                  <a:lnTo>
                    <a:pt x="163509" y="33778"/>
                  </a:lnTo>
                  <a:lnTo>
                    <a:pt x="123867" y="58386"/>
                  </a:lnTo>
                  <a:lnTo>
                    <a:pt x="88614" y="88628"/>
                  </a:lnTo>
                  <a:lnTo>
                    <a:pt x="58374" y="123881"/>
                  </a:lnTo>
                  <a:lnTo>
                    <a:pt x="33769" y="163519"/>
                  </a:lnTo>
                  <a:lnTo>
                    <a:pt x="15424" y="206921"/>
                  </a:lnTo>
                  <a:lnTo>
                    <a:pt x="3959" y="253460"/>
                  </a:lnTo>
                  <a:lnTo>
                    <a:pt x="0" y="302513"/>
                  </a:lnTo>
                  <a:lnTo>
                    <a:pt x="3959" y="351599"/>
                  </a:lnTo>
                  <a:lnTo>
                    <a:pt x="15424" y="398164"/>
                  </a:lnTo>
                  <a:lnTo>
                    <a:pt x="33769" y="441586"/>
                  </a:lnTo>
                  <a:lnTo>
                    <a:pt x="58374" y="481240"/>
                  </a:lnTo>
                  <a:lnTo>
                    <a:pt x="88614" y="516503"/>
                  </a:lnTo>
                  <a:lnTo>
                    <a:pt x="123867" y="546752"/>
                  </a:lnTo>
                  <a:lnTo>
                    <a:pt x="163509" y="571365"/>
                  </a:lnTo>
                  <a:lnTo>
                    <a:pt x="206919" y="589717"/>
                  </a:lnTo>
                  <a:lnTo>
                    <a:pt x="253472" y="601185"/>
                  </a:lnTo>
                  <a:lnTo>
                    <a:pt x="302547" y="605146"/>
                  </a:lnTo>
                  <a:lnTo>
                    <a:pt x="2016977" y="605146"/>
                  </a:lnTo>
                  <a:lnTo>
                    <a:pt x="2066027" y="601185"/>
                  </a:lnTo>
                  <a:lnTo>
                    <a:pt x="2112564" y="589717"/>
                  </a:lnTo>
                  <a:lnTo>
                    <a:pt x="2155964" y="571365"/>
                  </a:lnTo>
                  <a:lnTo>
                    <a:pt x="2195601" y="546752"/>
                  </a:lnTo>
                  <a:lnTo>
                    <a:pt x="2230853" y="516503"/>
                  </a:lnTo>
                  <a:lnTo>
                    <a:pt x="2261095" y="481240"/>
                  </a:lnTo>
                  <a:lnTo>
                    <a:pt x="2285703" y="441586"/>
                  </a:lnTo>
                  <a:lnTo>
                    <a:pt x="2304053" y="398164"/>
                  </a:lnTo>
                  <a:lnTo>
                    <a:pt x="2315521" y="351599"/>
                  </a:lnTo>
                  <a:lnTo>
                    <a:pt x="2319482" y="302513"/>
                  </a:lnTo>
                  <a:close/>
                </a:path>
              </a:pathLst>
            </a:custGeom>
            <a:ln w="57149">
              <a:solidFill>
                <a:srgbClr val="1B577B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959632" y="2975097"/>
              <a:ext cx="1818639" cy="373380"/>
            </a:xfrm>
            <a:custGeom>
              <a:avLst/>
              <a:gdLst/>
              <a:ahLst/>
              <a:cxnLst/>
              <a:rect l="l" t="t" r="r" b="b"/>
              <a:pathLst>
                <a:path w="1818639" h="373379">
                  <a:moveTo>
                    <a:pt x="1631679" y="0"/>
                  </a:moveTo>
                  <a:lnTo>
                    <a:pt x="186583" y="0"/>
                  </a:lnTo>
                  <a:lnTo>
                    <a:pt x="136981" y="6667"/>
                  </a:lnTo>
                  <a:lnTo>
                    <a:pt x="92409" y="25481"/>
                  </a:lnTo>
                  <a:lnTo>
                    <a:pt x="54647" y="54660"/>
                  </a:lnTo>
                  <a:lnTo>
                    <a:pt x="25473" y="92422"/>
                  </a:lnTo>
                  <a:lnTo>
                    <a:pt x="6664" y="136986"/>
                  </a:lnTo>
                  <a:lnTo>
                    <a:pt x="0" y="186571"/>
                  </a:lnTo>
                  <a:lnTo>
                    <a:pt x="6665" y="236205"/>
                  </a:lnTo>
                  <a:lnTo>
                    <a:pt x="25476" y="280803"/>
                  </a:lnTo>
                  <a:lnTo>
                    <a:pt x="54652" y="318586"/>
                  </a:lnTo>
                  <a:lnTo>
                    <a:pt x="92415" y="347775"/>
                  </a:lnTo>
                  <a:lnTo>
                    <a:pt x="136985" y="366593"/>
                  </a:lnTo>
                  <a:lnTo>
                    <a:pt x="186583" y="373261"/>
                  </a:lnTo>
                  <a:lnTo>
                    <a:pt x="1631679" y="373261"/>
                  </a:lnTo>
                  <a:lnTo>
                    <a:pt x="1681259" y="366593"/>
                  </a:lnTo>
                  <a:lnTo>
                    <a:pt x="1725819" y="347775"/>
                  </a:lnTo>
                  <a:lnTo>
                    <a:pt x="1763580" y="318586"/>
                  </a:lnTo>
                  <a:lnTo>
                    <a:pt x="1792758" y="280803"/>
                  </a:lnTo>
                  <a:lnTo>
                    <a:pt x="1811571" y="236205"/>
                  </a:lnTo>
                  <a:lnTo>
                    <a:pt x="1818238" y="186571"/>
                  </a:lnTo>
                  <a:lnTo>
                    <a:pt x="1811571" y="136986"/>
                  </a:lnTo>
                  <a:lnTo>
                    <a:pt x="1792758" y="92422"/>
                  </a:lnTo>
                  <a:lnTo>
                    <a:pt x="1763580" y="54660"/>
                  </a:lnTo>
                  <a:lnTo>
                    <a:pt x="1725819" y="25481"/>
                  </a:lnTo>
                  <a:lnTo>
                    <a:pt x="1681259" y="6667"/>
                  </a:lnTo>
                  <a:lnTo>
                    <a:pt x="163167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723772" y="3074604"/>
            <a:ext cx="409689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FFFF"/>
                </a:solidFill>
                <a:latin typeface="Lucida grande" panose="020B0600040502020204"/>
                <a:cs typeface="Arial"/>
              </a:rPr>
              <a:t>Test</a:t>
            </a:r>
            <a:endParaRPr sz="1050" dirty="0">
              <a:latin typeface="Lucida grande" panose="020B0600040502020204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515230" y="2810387"/>
            <a:ext cx="703580" cy="702945"/>
            <a:chOff x="2515230" y="2810387"/>
            <a:chExt cx="703580" cy="702945"/>
          </a:xfrm>
        </p:grpSpPr>
        <p:sp>
          <p:nvSpPr>
            <p:cNvPr id="52" name="object 52"/>
            <p:cNvSpPr/>
            <p:nvPr/>
          </p:nvSpPr>
          <p:spPr>
            <a:xfrm>
              <a:off x="2515230" y="2810387"/>
              <a:ext cx="703580" cy="702945"/>
            </a:xfrm>
            <a:custGeom>
              <a:avLst/>
              <a:gdLst/>
              <a:ahLst/>
              <a:cxnLst/>
              <a:rect l="l" t="t" r="r" b="b"/>
              <a:pathLst>
                <a:path w="703580" h="702945">
                  <a:moveTo>
                    <a:pt x="351794" y="0"/>
                  </a:moveTo>
                  <a:lnTo>
                    <a:pt x="304053" y="3208"/>
                  </a:lnTo>
                  <a:lnTo>
                    <a:pt x="258266" y="12553"/>
                  </a:lnTo>
                  <a:lnTo>
                    <a:pt x="214851" y="27616"/>
                  </a:lnTo>
                  <a:lnTo>
                    <a:pt x="174228" y="47977"/>
                  </a:lnTo>
                  <a:lnTo>
                    <a:pt x="136814" y="73217"/>
                  </a:lnTo>
                  <a:lnTo>
                    <a:pt x="103030" y="102917"/>
                  </a:lnTo>
                  <a:lnTo>
                    <a:pt x="73294" y="136657"/>
                  </a:lnTo>
                  <a:lnTo>
                    <a:pt x="48025" y="174018"/>
                  </a:lnTo>
                  <a:lnTo>
                    <a:pt x="27642" y="214580"/>
                  </a:lnTo>
                  <a:lnTo>
                    <a:pt x="12565" y="257924"/>
                  </a:lnTo>
                  <a:lnTo>
                    <a:pt x="3211" y="303631"/>
                  </a:lnTo>
                  <a:lnTo>
                    <a:pt x="0" y="351281"/>
                  </a:lnTo>
                  <a:lnTo>
                    <a:pt x="3211" y="398959"/>
                  </a:lnTo>
                  <a:lnTo>
                    <a:pt x="12565" y="444689"/>
                  </a:lnTo>
                  <a:lnTo>
                    <a:pt x="27642" y="488052"/>
                  </a:lnTo>
                  <a:lnTo>
                    <a:pt x="48025" y="528629"/>
                  </a:lnTo>
                  <a:lnTo>
                    <a:pt x="73294" y="566001"/>
                  </a:lnTo>
                  <a:lnTo>
                    <a:pt x="103030" y="599750"/>
                  </a:lnTo>
                  <a:lnTo>
                    <a:pt x="136814" y="629456"/>
                  </a:lnTo>
                  <a:lnTo>
                    <a:pt x="174228" y="654700"/>
                  </a:lnTo>
                  <a:lnTo>
                    <a:pt x="214851" y="675064"/>
                  </a:lnTo>
                  <a:lnTo>
                    <a:pt x="258266" y="690128"/>
                  </a:lnTo>
                  <a:lnTo>
                    <a:pt x="304053" y="699474"/>
                  </a:lnTo>
                  <a:lnTo>
                    <a:pt x="351794" y="702682"/>
                  </a:lnTo>
                  <a:lnTo>
                    <a:pt x="399537" y="699474"/>
                  </a:lnTo>
                  <a:lnTo>
                    <a:pt x="445326" y="690128"/>
                  </a:lnTo>
                  <a:lnTo>
                    <a:pt x="488741" y="675064"/>
                  </a:lnTo>
                  <a:lnTo>
                    <a:pt x="529364" y="654700"/>
                  </a:lnTo>
                  <a:lnTo>
                    <a:pt x="566776" y="629456"/>
                  </a:lnTo>
                  <a:lnTo>
                    <a:pt x="600558" y="599750"/>
                  </a:lnTo>
                  <a:lnTo>
                    <a:pt x="630292" y="566001"/>
                  </a:lnTo>
                  <a:lnTo>
                    <a:pt x="655558" y="528629"/>
                  </a:lnTo>
                  <a:lnTo>
                    <a:pt x="675939" y="488052"/>
                  </a:lnTo>
                  <a:lnTo>
                    <a:pt x="691015" y="444689"/>
                  </a:lnTo>
                  <a:lnTo>
                    <a:pt x="700368" y="398959"/>
                  </a:lnTo>
                  <a:lnTo>
                    <a:pt x="703578" y="351281"/>
                  </a:lnTo>
                  <a:lnTo>
                    <a:pt x="700368" y="303631"/>
                  </a:lnTo>
                  <a:lnTo>
                    <a:pt x="691015" y="257924"/>
                  </a:lnTo>
                  <a:lnTo>
                    <a:pt x="675939" y="214580"/>
                  </a:lnTo>
                  <a:lnTo>
                    <a:pt x="655558" y="174018"/>
                  </a:lnTo>
                  <a:lnTo>
                    <a:pt x="630292" y="136657"/>
                  </a:lnTo>
                  <a:lnTo>
                    <a:pt x="600558" y="102917"/>
                  </a:lnTo>
                  <a:lnTo>
                    <a:pt x="566776" y="73217"/>
                  </a:lnTo>
                  <a:lnTo>
                    <a:pt x="529364" y="47977"/>
                  </a:lnTo>
                  <a:lnTo>
                    <a:pt x="488741" y="27616"/>
                  </a:lnTo>
                  <a:lnTo>
                    <a:pt x="445326" y="12553"/>
                  </a:lnTo>
                  <a:lnTo>
                    <a:pt x="399537" y="3208"/>
                  </a:lnTo>
                  <a:lnTo>
                    <a:pt x="351794" y="0"/>
                  </a:lnTo>
                  <a:close/>
                </a:path>
              </a:pathLst>
            </a:custGeom>
            <a:solidFill>
              <a:srgbClr val="F1EFF0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2612898" y="2859155"/>
              <a:ext cx="606425" cy="605155"/>
            </a:xfrm>
            <a:custGeom>
              <a:avLst/>
              <a:gdLst/>
              <a:ahLst/>
              <a:cxnLst/>
              <a:rect l="l" t="t" r="r" b="b"/>
              <a:pathLst>
                <a:path w="606425" h="605154">
                  <a:moveTo>
                    <a:pt x="303026" y="0"/>
                  </a:moveTo>
                  <a:lnTo>
                    <a:pt x="253865" y="3961"/>
                  </a:lnTo>
                  <a:lnTo>
                    <a:pt x="207233" y="15428"/>
                  </a:lnTo>
                  <a:lnTo>
                    <a:pt x="163753" y="33778"/>
                  </a:lnTo>
                  <a:lnTo>
                    <a:pt x="124048" y="58386"/>
                  </a:lnTo>
                  <a:lnTo>
                    <a:pt x="88741" y="88628"/>
                  </a:lnTo>
                  <a:lnTo>
                    <a:pt x="58456" y="123881"/>
                  </a:lnTo>
                  <a:lnTo>
                    <a:pt x="33816" y="163519"/>
                  </a:lnTo>
                  <a:lnTo>
                    <a:pt x="15445" y="206921"/>
                  </a:lnTo>
                  <a:lnTo>
                    <a:pt x="3965" y="253460"/>
                  </a:lnTo>
                  <a:lnTo>
                    <a:pt x="0" y="302513"/>
                  </a:lnTo>
                  <a:lnTo>
                    <a:pt x="3965" y="351599"/>
                  </a:lnTo>
                  <a:lnTo>
                    <a:pt x="15445" y="398164"/>
                  </a:lnTo>
                  <a:lnTo>
                    <a:pt x="33816" y="441586"/>
                  </a:lnTo>
                  <a:lnTo>
                    <a:pt x="58456" y="481240"/>
                  </a:lnTo>
                  <a:lnTo>
                    <a:pt x="88741" y="516503"/>
                  </a:lnTo>
                  <a:lnTo>
                    <a:pt x="124048" y="546752"/>
                  </a:lnTo>
                  <a:lnTo>
                    <a:pt x="163753" y="571365"/>
                  </a:lnTo>
                  <a:lnTo>
                    <a:pt x="207233" y="589717"/>
                  </a:lnTo>
                  <a:lnTo>
                    <a:pt x="253865" y="601185"/>
                  </a:lnTo>
                  <a:lnTo>
                    <a:pt x="303026" y="605146"/>
                  </a:lnTo>
                  <a:lnTo>
                    <a:pt x="352148" y="601185"/>
                  </a:lnTo>
                  <a:lnTo>
                    <a:pt x="398750" y="589717"/>
                  </a:lnTo>
                  <a:lnTo>
                    <a:pt x="442206" y="571365"/>
                  </a:lnTo>
                  <a:lnTo>
                    <a:pt x="481893" y="546752"/>
                  </a:lnTo>
                  <a:lnTo>
                    <a:pt x="517187" y="516503"/>
                  </a:lnTo>
                  <a:lnTo>
                    <a:pt x="547464" y="481240"/>
                  </a:lnTo>
                  <a:lnTo>
                    <a:pt x="572098" y="441586"/>
                  </a:lnTo>
                  <a:lnTo>
                    <a:pt x="590467" y="398164"/>
                  </a:lnTo>
                  <a:lnTo>
                    <a:pt x="601946" y="351599"/>
                  </a:lnTo>
                  <a:lnTo>
                    <a:pt x="605911" y="302513"/>
                  </a:lnTo>
                  <a:lnTo>
                    <a:pt x="601946" y="253460"/>
                  </a:lnTo>
                  <a:lnTo>
                    <a:pt x="590467" y="206921"/>
                  </a:lnTo>
                  <a:lnTo>
                    <a:pt x="572098" y="163519"/>
                  </a:lnTo>
                  <a:lnTo>
                    <a:pt x="547464" y="123881"/>
                  </a:lnTo>
                  <a:lnTo>
                    <a:pt x="517187" y="88628"/>
                  </a:lnTo>
                  <a:lnTo>
                    <a:pt x="481893" y="58386"/>
                  </a:lnTo>
                  <a:lnTo>
                    <a:pt x="442206" y="33778"/>
                  </a:lnTo>
                  <a:lnTo>
                    <a:pt x="398750" y="15428"/>
                  </a:lnTo>
                  <a:lnTo>
                    <a:pt x="352148" y="3961"/>
                  </a:lnTo>
                  <a:lnTo>
                    <a:pt x="303026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2831467" y="2952367"/>
            <a:ext cx="1803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Lucida Bright" panose="02040602050505020304" pitchFamily="18" charset="0"/>
                <a:cs typeface="Calibri"/>
              </a:rPr>
              <a:t>3</a:t>
            </a:r>
            <a:endParaRPr sz="2400">
              <a:latin typeface="Lucida Bright" panose="02040602050505020304" pitchFamily="18" charset="0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89980" y="3717797"/>
            <a:ext cx="2376805" cy="662940"/>
            <a:chOff x="789980" y="3717797"/>
            <a:chExt cx="2376805" cy="662940"/>
          </a:xfrm>
        </p:grpSpPr>
        <p:sp>
          <p:nvSpPr>
            <p:cNvPr id="56" name="object 56"/>
            <p:cNvSpPr/>
            <p:nvPr/>
          </p:nvSpPr>
          <p:spPr>
            <a:xfrm>
              <a:off x="818555" y="3746372"/>
              <a:ext cx="2319655" cy="605790"/>
            </a:xfrm>
            <a:custGeom>
              <a:avLst/>
              <a:gdLst/>
              <a:ahLst/>
              <a:cxnLst/>
              <a:rect l="l" t="t" r="r" b="b"/>
              <a:pathLst>
                <a:path w="2319655" h="605789">
                  <a:moveTo>
                    <a:pt x="2319482" y="302620"/>
                  </a:moveTo>
                  <a:lnTo>
                    <a:pt x="2315521" y="253541"/>
                  </a:lnTo>
                  <a:lnTo>
                    <a:pt x="2304053" y="206980"/>
                  </a:lnTo>
                  <a:lnTo>
                    <a:pt x="2285703" y="163561"/>
                  </a:lnTo>
                  <a:lnTo>
                    <a:pt x="2261095" y="123909"/>
                  </a:lnTo>
                  <a:lnTo>
                    <a:pt x="2230853" y="88646"/>
                  </a:lnTo>
                  <a:lnTo>
                    <a:pt x="2195601" y="58396"/>
                  </a:lnTo>
                  <a:lnTo>
                    <a:pt x="2155964" y="33783"/>
                  </a:lnTo>
                  <a:lnTo>
                    <a:pt x="2112564" y="15430"/>
                  </a:lnTo>
                  <a:lnTo>
                    <a:pt x="2066027" y="3961"/>
                  </a:lnTo>
                  <a:lnTo>
                    <a:pt x="2016977" y="0"/>
                  </a:lnTo>
                  <a:lnTo>
                    <a:pt x="302547" y="0"/>
                  </a:lnTo>
                  <a:lnTo>
                    <a:pt x="253472" y="3961"/>
                  </a:lnTo>
                  <a:lnTo>
                    <a:pt x="206919" y="15430"/>
                  </a:lnTo>
                  <a:lnTo>
                    <a:pt x="163509" y="33783"/>
                  </a:lnTo>
                  <a:lnTo>
                    <a:pt x="123867" y="58396"/>
                  </a:lnTo>
                  <a:lnTo>
                    <a:pt x="88614" y="88646"/>
                  </a:lnTo>
                  <a:lnTo>
                    <a:pt x="58374" y="123909"/>
                  </a:lnTo>
                  <a:lnTo>
                    <a:pt x="33769" y="163561"/>
                  </a:lnTo>
                  <a:lnTo>
                    <a:pt x="15424" y="206980"/>
                  </a:lnTo>
                  <a:lnTo>
                    <a:pt x="3959" y="253541"/>
                  </a:lnTo>
                  <a:lnTo>
                    <a:pt x="0" y="302620"/>
                  </a:lnTo>
                  <a:lnTo>
                    <a:pt x="3959" y="351695"/>
                  </a:lnTo>
                  <a:lnTo>
                    <a:pt x="15424" y="398250"/>
                  </a:lnTo>
                  <a:lnTo>
                    <a:pt x="33769" y="441661"/>
                  </a:lnTo>
                  <a:lnTo>
                    <a:pt x="58374" y="481306"/>
                  </a:lnTo>
                  <a:lnTo>
                    <a:pt x="88614" y="516561"/>
                  </a:lnTo>
                  <a:lnTo>
                    <a:pt x="123867" y="546803"/>
                  </a:lnTo>
                  <a:lnTo>
                    <a:pt x="163509" y="571410"/>
                  </a:lnTo>
                  <a:lnTo>
                    <a:pt x="206919" y="589757"/>
                  </a:lnTo>
                  <a:lnTo>
                    <a:pt x="253472" y="601223"/>
                  </a:lnTo>
                  <a:lnTo>
                    <a:pt x="302547" y="605183"/>
                  </a:lnTo>
                  <a:lnTo>
                    <a:pt x="2016977" y="605183"/>
                  </a:lnTo>
                  <a:lnTo>
                    <a:pt x="2066027" y="601223"/>
                  </a:lnTo>
                  <a:lnTo>
                    <a:pt x="2112564" y="589757"/>
                  </a:lnTo>
                  <a:lnTo>
                    <a:pt x="2155964" y="571410"/>
                  </a:lnTo>
                  <a:lnTo>
                    <a:pt x="2195601" y="546803"/>
                  </a:lnTo>
                  <a:lnTo>
                    <a:pt x="2230853" y="516561"/>
                  </a:lnTo>
                  <a:lnTo>
                    <a:pt x="2261095" y="481306"/>
                  </a:lnTo>
                  <a:lnTo>
                    <a:pt x="2285703" y="441661"/>
                  </a:lnTo>
                  <a:lnTo>
                    <a:pt x="2304053" y="398250"/>
                  </a:lnTo>
                  <a:lnTo>
                    <a:pt x="2315521" y="351695"/>
                  </a:lnTo>
                  <a:lnTo>
                    <a:pt x="2319482" y="302620"/>
                  </a:lnTo>
                  <a:close/>
                </a:path>
              </a:pathLst>
            </a:custGeom>
            <a:ln w="57149">
              <a:solidFill>
                <a:srgbClr val="EB1E42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959632" y="3862446"/>
              <a:ext cx="1818639" cy="373380"/>
            </a:xfrm>
            <a:custGeom>
              <a:avLst/>
              <a:gdLst/>
              <a:ahLst/>
              <a:cxnLst/>
              <a:rect l="l" t="t" r="r" b="b"/>
              <a:pathLst>
                <a:path w="1818639" h="373379">
                  <a:moveTo>
                    <a:pt x="1631679" y="0"/>
                  </a:moveTo>
                  <a:lnTo>
                    <a:pt x="186583" y="0"/>
                  </a:lnTo>
                  <a:lnTo>
                    <a:pt x="136981" y="6662"/>
                  </a:lnTo>
                  <a:lnTo>
                    <a:pt x="92409" y="25464"/>
                  </a:lnTo>
                  <a:lnTo>
                    <a:pt x="54647" y="54630"/>
                  </a:lnTo>
                  <a:lnTo>
                    <a:pt x="25473" y="92384"/>
                  </a:lnTo>
                  <a:lnTo>
                    <a:pt x="6664" y="136948"/>
                  </a:lnTo>
                  <a:lnTo>
                    <a:pt x="0" y="186546"/>
                  </a:lnTo>
                  <a:lnTo>
                    <a:pt x="6665" y="236143"/>
                  </a:lnTo>
                  <a:lnTo>
                    <a:pt x="25476" y="280711"/>
                  </a:lnTo>
                  <a:lnTo>
                    <a:pt x="54652" y="318471"/>
                  </a:lnTo>
                  <a:lnTo>
                    <a:pt x="92415" y="347644"/>
                  </a:lnTo>
                  <a:lnTo>
                    <a:pt x="136985" y="366453"/>
                  </a:lnTo>
                  <a:lnTo>
                    <a:pt x="186583" y="373117"/>
                  </a:lnTo>
                  <a:lnTo>
                    <a:pt x="1631679" y="373117"/>
                  </a:lnTo>
                  <a:lnTo>
                    <a:pt x="1681259" y="366453"/>
                  </a:lnTo>
                  <a:lnTo>
                    <a:pt x="1725819" y="347644"/>
                  </a:lnTo>
                  <a:lnTo>
                    <a:pt x="1763580" y="318471"/>
                  </a:lnTo>
                  <a:lnTo>
                    <a:pt x="1792758" y="280711"/>
                  </a:lnTo>
                  <a:lnTo>
                    <a:pt x="1811571" y="236143"/>
                  </a:lnTo>
                  <a:lnTo>
                    <a:pt x="1818238" y="186546"/>
                  </a:lnTo>
                  <a:lnTo>
                    <a:pt x="1811571" y="136948"/>
                  </a:lnTo>
                  <a:lnTo>
                    <a:pt x="1792758" y="92384"/>
                  </a:lnTo>
                  <a:lnTo>
                    <a:pt x="1763580" y="54630"/>
                  </a:lnTo>
                  <a:lnTo>
                    <a:pt x="1725819" y="25464"/>
                  </a:lnTo>
                  <a:lnTo>
                    <a:pt x="1681259" y="6662"/>
                  </a:lnTo>
                  <a:lnTo>
                    <a:pt x="1631679" y="0"/>
                  </a:lnTo>
                  <a:close/>
                </a:path>
              </a:pathLst>
            </a:custGeom>
            <a:solidFill>
              <a:srgbClr val="EB1E42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1590041" y="3963665"/>
            <a:ext cx="54927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FFFF"/>
                </a:solidFill>
                <a:latin typeface="Lucida grande" panose="020B0600040502020204"/>
                <a:cs typeface="Arial"/>
              </a:rPr>
              <a:t>Package</a:t>
            </a:r>
            <a:endParaRPr sz="1050">
              <a:latin typeface="Lucida grande" panose="020B0600040502020204"/>
              <a:cs typeface="Arial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2515230" y="3697735"/>
            <a:ext cx="703580" cy="702945"/>
            <a:chOff x="2515230" y="3697735"/>
            <a:chExt cx="703580" cy="702945"/>
          </a:xfrm>
        </p:grpSpPr>
        <p:sp>
          <p:nvSpPr>
            <p:cNvPr id="60" name="object 60"/>
            <p:cNvSpPr/>
            <p:nvPr/>
          </p:nvSpPr>
          <p:spPr>
            <a:xfrm>
              <a:off x="2515230" y="3697735"/>
              <a:ext cx="703580" cy="702945"/>
            </a:xfrm>
            <a:custGeom>
              <a:avLst/>
              <a:gdLst/>
              <a:ahLst/>
              <a:cxnLst/>
              <a:rect l="l" t="t" r="r" b="b"/>
              <a:pathLst>
                <a:path w="703580" h="702945">
                  <a:moveTo>
                    <a:pt x="351794" y="0"/>
                  </a:moveTo>
                  <a:lnTo>
                    <a:pt x="304053" y="3205"/>
                  </a:lnTo>
                  <a:lnTo>
                    <a:pt x="258266" y="12544"/>
                  </a:lnTo>
                  <a:lnTo>
                    <a:pt x="214851" y="27597"/>
                  </a:lnTo>
                  <a:lnTo>
                    <a:pt x="174228" y="47947"/>
                  </a:lnTo>
                  <a:lnTo>
                    <a:pt x="136814" y="73176"/>
                  </a:lnTo>
                  <a:lnTo>
                    <a:pt x="103030" y="102865"/>
                  </a:lnTo>
                  <a:lnTo>
                    <a:pt x="73294" y="136596"/>
                  </a:lnTo>
                  <a:lnTo>
                    <a:pt x="48025" y="173952"/>
                  </a:lnTo>
                  <a:lnTo>
                    <a:pt x="27642" y="214514"/>
                  </a:lnTo>
                  <a:lnTo>
                    <a:pt x="12565" y="257865"/>
                  </a:lnTo>
                  <a:lnTo>
                    <a:pt x="3211" y="303585"/>
                  </a:lnTo>
                  <a:lnTo>
                    <a:pt x="0" y="351257"/>
                  </a:lnTo>
                  <a:lnTo>
                    <a:pt x="3211" y="398925"/>
                  </a:lnTo>
                  <a:lnTo>
                    <a:pt x="12565" y="444645"/>
                  </a:lnTo>
                  <a:lnTo>
                    <a:pt x="27642" y="487997"/>
                  </a:lnTo>
                  <a:lnTo>
                    <a:pt x="48025" y="528564"/>
                  </a:lnTo>
                  <a:lnTo>
                    <a:pt x="73294" y="565926"/>
                  </a:lnTo>
                  <a:lnTo>
                    <a:pt x="103030" y="599665"/>
                  </a:lnTo>
                  <a:lnTo>
                    <a:pt x="136814" y="629361"/>
                  </a:lnTo>
                  <a:lnTo>
                    <a:pt x="174228" y="654598"/>
                  </a:lnTo>
                  <a:lnTo>
                    <a:pt x="214851" y="674955"/>
                  </a:lnTo>
                  <a:lnTo>
                    <a:pt x="258266" y="690014"/>
                  </a:lnTo>
                  <a:lnTo>
                    <a:pt x="304053" y="699356"/>
                  </a:lnTo>
                  <a:lnTo>
                    <a:pt x="351794" y="702563"/>
                  </a:lnTo>
                  <a:lnTo>
                    <a:pt x="399537" y="699356"/>
                  </a:lnTo>
                  <a:lnTo>
                    <a:pt x="445326" y="690014"/>
                  </a:lnTo>
                  <a:lnTo>
                    <a:pt x="488741" y="674955"/>
                  </a:lnTo>
                  <a:lnTo>
                    <a:pt x="529364" y="654598"/>
                  </a:lnTo>
                  <a:lnTo>
                    <a:pt x="566776" y="629361"/>
                  </a:lnTo>
                  <a:lnTo>
                    <a:pt x="600558" y="599665"/>
                  </a:lnTo>
                  <a:lnTo>
                    <a:pt x="630292" y="565926"/>
                  </a:lnTo>
                  <a:lnTo>
                    <a:pt x="655558" y="528564"/>
                  </a:lnTo>
                  <a:lnTo>
                    <a:pt x="675939" y="487997"/>
                  </a:lnTo>
                  <a:lnTo>
                    <a:pt x="691015" y="444645"/>
                  </a:lnTo>
                  <a:lnTo>
                    <a:pt x="700368" y="398925"/>
                  </a:lnTo>
                  <a:lnTo>
                    <a:pt x="703578" y="351257"/>
                  </a:lnTo>
                  <a:lnTo>
                    <a:pt x="700368" y="303585"/>
                  </a:lnTo>
                  <a:lnTo>
                    <a:pt x="691015" y="257865"/>
                  </a:lnTo>
                  <a:lnTo>
                    <a:pt x="675939" y="214514"/>
                  </a:lnTo>
                  <a:lnTo>
                    <a:pt x="655558" y="173952"/>
                  </a:lnTo>
                  <a:lnTo>
                    <a:pt x="630292" y="136596"/>
                  </a:lnTo>
                  <a:lnTo>
                    <a:pt x="600558" y="102865"/>
                  </a:lnTo>
                  <a:lnTo>
                    <a:pt x="566776" y="73176"/>
                  </a:lnTo>
                  <a:lnTo>
                    <a:pt x="529364" y="47947"/>
                  </a:lnTo>
                  <a:lnTo>
                    <a:pt x="488741" y="27597"/>
                  </a:lnTo>
                  <a:lnTo>
                    <a:pt x="445326" y="12544"/>
                  </a:lnTo>
                  <a:lnTo>
                    <a:pt x="399537" y="3205"/>
                  </a:lnTo>
                  <a:lnTo>
                    <a:pt x="351794" y="0"/>
                  </a:lnTo>
                  <a:close/>
                </a:path>
              </a:pathLst>
            </a:custGeom>
            <a:solidFill>
              <a:srgbClr val="F1EFF0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2612898" y="3746372"/>
              <a:ext cx="606425" cy="605790"/>
            </a:xfrm>
            <a:custGeom>
              <a:avLst/>
              <a:gdLst/>
              <a:ahLst/>
              <a:cxnLst/>
              <a:rect l="l" t="t" r="r" b="b"/>
              <a:pathLst>
                <a:path w="606425" h="605789">
                  <a:moveTo>
                    <a:pt x="303026" y="0"/>
                  </a:moveTo>
                  <a:lnTo>
                    <a:pt x="253865" y="3961"/>
                  </a:lnTo>
                  <a:lnTo>
                    <a:pt x="207233" y="15430"/>
                  </a:lnTo>
                  <a:lnTo>
                    <a:pt x="163753" y="33783"/>
                  </a:lnTo>
                  <a:lnTo>
                    <a:pt x="124048" y="58396"/>
                  </a:lnTo>
                  <a:lnTo>
                    <a:pt x="88741" y="88646"/>
                  </a:lnTo>
                  <a:lnTo>
                    <a:pt x="58456" y="123909"/>
                  </a:lnTo>
                  <a:lnTo>
                    <a:pt x="33816" y="163561"/>
                  </a:lnTo>
                  <a:lnTo>
                    <a:pt x="15445" y="206980"/>
                  </a:lnTo>
                  <a:lnTo>
                    <a:pt x="3965" y="253541"/>
                  </a:lnTo>
                  <a:lnTo>
                    <a:pt x="0" y="302620"/>
                  </a:lnTo>
                  <a:lnTo>
                    <a:pt x="3965" y="351695"/>
                  </a:lnTo>
                  <a:lnTo>
                    <a:pt x="15445" y="398250"/>
                  </a:lnTo>
                  <a:lnTo>
                    <a:pt x="33816" y="441661"/>
                  </a:lnTo>
                  <a:lnTo>
                    <a:pt x="58456" y="481306"/>
                  </a:lnTo>
                  <a:lnTo>
                    <a:pt x="88741" y="516561"/>
                  </a:lnTo>
                  <a:lnTo>
                    <a:pt x="124048" y="546803"/>
                  </a:lnTo>
                  <a:lnTo>
                    <a:pt x="163753" y="571410"/>
                  </a:lnTo>
                  <a:lnTo>
                    <a:pt x="207233" y="589757"/>
                  </a:lnTo>
                  <a:lnTo>
                    <a:pt x="253865" y="601223"/>
                  </a:lnTo>
                  <a:lnTo>
                    <a:pt x="303026" y="605183"/>
                  </a:lnTo>
                  <a:lnTo>
                    <a:pt x="352148" y="601223"/>
                  </a:lnTo>
                  <a:lnTo>
                    <a:pt x="398750" y="589757"/>
                  </a:lnTo>
                  <a:lnTo>
                    <a:pt x="442206" y="571410"/>
                  </a:lnTo>
                  <a:lnTo>
                    <a:pt x="481893" y="546803"/>
                  </a:lnTo>
                  <a:lnTo>
                    <a:pt x="517187" y="516561"/>
                  </a:lnTo>
                  <a:lnTo>
                    <a:pt x="547464" y="481306"/>
                  </a:lnTo>
                  <a:lnTo>
                    <a:pt x="572098" y="441661"/>
                  </a:lnTo>
                  <a:lnTo>
                    <a:pt x="590467" y="398250"/>
                  </a:lnTo>
                  <a:lnTo>
                    <a:pt x="601946" y="351695"/>
                  </a:lnTo>
                  <a:lnTo>
                    <a:pt x="605911" y="302620"/>
                  </a:lnTo>
                  <a:lnTo>
                    <a:pt x="601946" y="253541"/>
                  </a:lnTo>
                  <a:lnTo>
                    <a:pt x="590467" y="206980"/>
                  </a:lnTo>
                  <a:lnTo>
                    <a:pt x="572098" y="163561"/>
                  </a:lnTo>
                  <a:lnTo>
                    <a:pt x="547464" y="123909"/>
                  </a:lnTo>
                  <a:lnTo>
                    <a:pt x="517187" y="88646"/>
                  </a:lnTo>
                  <a:lnTo>
                    <a:pt x="481893" y="58396"/>
                  </a:lnTo>
                  <a:lnTo>
                    <a:pt x="442206" y="33783"/>
                  </a:lnTo>
                  <a:lnTo>
                    <a:pt x="398750" y="15430"/>
                  </a:lnTo>
                  <a:lnTo>
                    <a:pt x="352148" y="3961"/>
                  </a:lnTo>
                  <a:lnTo>
                    <a:pt x="303026" y="0"/>
                  </a:lnTo>
                  <a:close/>
                </a:path>
              </a:pathLst>
            </a:custGeom>
            <a:solidFill>
              <a:srgbClr val="EB1E42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2831467" y="3841431"/>
            <a:ext cx="1803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Lucida Bright" panose="02040602050505020304" pitchFamily="18" charset="0"/>
                <a:cs typeface="Calibri"/>
              </a:rPr>
              <a:t>4</a:t>
            </a:r>
            <a:endParaRPr sz="2400">
              <a:latin typeface="Lucida Bright" panose="02040602050505020304" pitchFamily="18" charset="0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980557" y="1055994"/>
            <a:ext cx="2373630" cy="662305"/>
            <a:chOff x="5980557" y="1055994"/>
            <a:chExt cx="2373630" cy="662305"/>
          </a:xfrm>
        </p:grpSpPr>
        <p:sp>
          <p:nvSpPr>
            <p:cNvPr id="64" name="object 64"/>
            <p:cNvSpPr/>
            <p:nvPr/>
          </p:nvSpPr>
          <p:spPr>
            <a:xfrm>
              <a:off x="6009132" y="1084569"/>
              <a:ext cx="2316480" cy="605155"/>
            </a:xfrm>
            <a:custGeom>
              <a:avLst/>
              <a:gdLst/>
              <a:ahLst/>
              <a:cxnLst/>
              <a:rect l="l" t="t" r="r" b="b"/>
              <a:pathLst>
                <a:path w="2316479" h="605155">
                  <a:moveTo>
                    <a:pt x="0" y="302635"/>
                  </a:moveTo>
                  <a:lnTo>
                    <a:pt x="3961" y="253551"/>
                  </a:lnTo>
                  <a:lnTo>
                    <a:pt x="15430" y="206986"/>
                  </a:lnTo>
                  <a:lnTo>
                    <a:pt x="33783" y="163565"/>
                  </a:lnTo>
                  <a:lnTo>
                    <a:pt x="58396" y="123911"/>
                  </a:lnTo>
                  <a:lnTo>
                    <a:pt x="88647" y="88647"/>
                  </a:lnTo>
                  <a:lnTo>
                    <a:pt x="123911" y="58396"/>
                  </a:lnTo>
                  <a:lnTo>
                    <a:pt x="163565" y="33783"/>
                  </a:lnTo>
                  <a:lnTo>
                    <a:pt x="206986" y="15430"/>
                  </a:lnTo>
                  <a:lnTo>
                    <a:pt x="253551" y="3961"/>
                  </a:lnTo>
                  <a:lnTo>
                    <a:pt x="302635" y="0"/>
                  </a:lnTo>
                  <a:lnTo>
                    <a:pt x="2013722" y="0"/>
                  </a:lnTo>
                  <a:lnTo>
                    <a:pt x="2062806" y="3961"/>
                  </a:lnTo>
                  <a:lnTo>
                    <a:pt x="2109371" y="15430"/>
                  </a:lnTo>
                  <a:lnTo>
                    <a:pt x="2152792" y="33783"/>
                  </a:lnTo>
                  <a:lnTo>
                    <a:pt x="2192446" y="58396"/>
                  </a:lnTo>
                  <a:lnTo>
                    <a:pt x="2227710" y="88647"/>
                  </a:lnTo>
                  <a:lnTo>
                    <a:pt x="2257961" y="123911"/>
                  </a:lnTo>
                  <a:lnTo>
                    <a:pt x="2282574" y="163565"/>
                  </a:lnTo>
                  <a:lnTo>
                    <a:pt x="2300927" y="206986"/>
                  </a:lnTo>
                  <a:lnTo>
                    <a:pt x="2312396" y="253551"/>
                  </a:lnTo>
                  <a:lnTo>
                    <a:pt x="2316358" y="302635"/>
                  </a:lnTo>
                  <a:lnTo>
                    <a:pt x="2312396" y="351694"/>
                  </a:lnTo>
                  <a:lnTo>
                    <a:pt x="2300927" y="398237"/>
                  </a:lnTo>
                  <a:lnTo>
                    <a:pt x="2282574" y="441639"/>
                  </a:lnTo>
                  <a:lnTo>
                    <a:pt x="2257961" y="481277"/>
                  </a:lnTo>
                  <a:lnTo>
                    <a:pt x="2227710" y="516529"/>
                  </a:lnTo>
                  <a:lnTo>
                    <a:pt x="2192446" y="546769"/>
                  </a:lnTo>
                  <a:lnTo>
                    <a:pt x="2152792" y="571375"/>
                  </a:lnTo>
                  <a:lnTo>
                    <a:pt x="2109371" y="589723"/>
                  </a:lnTo>
                  <a:lnTo>
                    <a:pt x="2062806" y="601189"/>
                  </a:lnTo>
                  <a:lnTo>
                    <a:pt x="2013722" y="605149"/>
                  </a:lnTo>
                  <a:lnTo>
                    <a:pt x="302635" y="605149"/>
                  </a:lnTo>
                  <a:lnTo>
                    <a:pt x="253551" y="601189"/>
                  </a:lnTo>
                  <a:lnTo>
                    <a:pt x="206986" y="589723"/>
                  </a:lnTo>
                  <a:lnTo>
                    <a:pt x="163565" y="571375"/>
                  </a:lnTo>
                  <a:lnTo>
                    <a:pt x="123911" y="546769"/>
                  </a:lnTo>
                  <a:lnTo>
                    <a:pt x="88647" y="516529"/>
                  </a:lnTo>
                  <a:lnTo>
                    <a:pt x="58396" y="481277"/>
                  </a:lnTo>
                  <a:lnTo>
                    <a:pt x="33783" y="441639"/>
                  </a:lnTo>
                  <a:lnTo>
                    <a:pt x="15430" y="398237"/>
                  </a:lnTo>
                  <a:lnTo>
                    <a:pt x="3961" y="351694"/>
                  </a:lnTo>
                  <a:lnTo>
                    <a:pt x="0" y="302635"/>
                  </a:lnTo>
                  <a:close/>
                </a:path>
              </a:pathLst>
            </a:custGeom>
            <a:ln w="57149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6368918" y="1200515"/>
              <a:ext cx="1816100" cy="373380"/>
            </a:xfrm>
            <a:custGeom>
              <a:avLst/>
              <a:gdLst/>
              <a:ahLst/>
              <a:cxnLst/>
              <a:rect l="l" t="t" r="r" b="b"/>
              <a:pathLst>
                <a:path w="1816100" h="373380">
                  <a:moveTo>
                    <a:pt x="1629034" y="0"/>
                  </a:moveTo>
                  <a:lnTo>
                    <a:pt x="186568" y="0"/>
                  </a:lnTo>
                  <a:lnTo>
                    <a:pt x="136987" y="6668"/>
                  </a:lnTo>
                  <a:lnTo>
                    <a:pt x="92424" y="25486"/>
                  </a:lnTo>
                  <a:lnTo>
                    <a:pt x="54662" y="54677"/>
                  </a:lnTo>
                  <a:lnTo>
                    <a:pt x="25482" y="92460"/>
                  </a:lnTo>
                  <a:lnTo>
                    <a:pt x="6667" y="137057"/>
                  </a:lnTo>
                  <a:lnTo>
                    <a:pt x="0" y="186690"/>
                  </a:lnTo>
                  <a:lnTo>
                    <a:pt x="6667" y="236281"/>
                  </a:lnTo>
                  <a:lnTo>
                    <a:pt x="25482" y="280847"/>
                  </a:lnTo>
                  <a:lnTo>
                    <a:pt x="54662" y="318607"/>
                  </a:lnTo>
                  <a:lnTo>
                    <a:pt x="92424" y="347782"/>
                  </a:lnTo>
                  <a:lnTo>
                    <a:pt x="136987" y="366592"/>
                  </a:lnTo>
                  <a:lnTo>
                    <a:pt x="186568" y="373258"/>
                  </a:lnTo>
                  <a:lnTo>
                    <a:pt x="1629034" y="373258"/>
                  </a:lnTo>
                  <a:lnTo>
                    <a:pt x="1678657" y="366592"/>
                  </a:lnTo>
                  <a:lnTo>
                    <a:pt x="1723232" y="347782"/>
                  </a:lnTo>
                  <a:lnTo>
                    <a:pt x="1760985" y="318607"/>
                  </a:lnTo>
                  <a:lnTo>
                    <a:pt x="1790146" y="280847"/>
                  </a:lnTo>
                  <a:lnTo>
                    <a:pt x="1808943" y="236281"/>
                  </a:lnTo>
                  <a:lnTo>
                    <a:pt x="1815602" y="186690"/>
                  </a:lnTo>
                  <a:lnTo>
                    <a:pt x="1808943" y="137057"/>
                  </a:lnTo>
                  <a:lnTo>
                    <a:pt x="1790146" y="92460"/>
                  </a:lnTo>
                  <a:lnTo>
                    <a:pt x="1760985" y="54677"/>
                  </a:lnTo>
                  <a:lnTo>
                    <a:pt x="1723232" y="25486"/>
                  </a:lnTo>
                  <a:lnTo>
                    <a:pt x="1678657" y="6668"/>
                  </a:lnTo>
                  <a:lnTo>
                    <a:pt x="1629034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100574" y="1296921"/>
            <a:ext cx="51942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FFFFFF"/>
                </a:solidFill>
                <a:latin typeface="Lucida grande" panose="020B0600040502020204"/>
                <a:cs typeface="Arial"/>
              </a:rPr>
              <a:t>Verify</a:t>
            </a:r>
            <a:endParaRPr sz="1050" dirty="0">
              <a:latin typeface="Lucida grande" panose="020B0600040502020204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5928481" y="1035801"/>
            <a:ext cx="702945" cy="702945"/>
            <a:chOff x="5928481" y="1035801"/>
            <a:chExt cx="702945" cy="702945"/>
          </a:xfrm>
        </p:grpSpPr>
        <p:sp>
          <p:nvSpPr>
            <p:cNvPr id="68" name="object 68"/>
            <p:cNvSpPr/>
            <p:nvPr/>
          </p:nvSpPr>
          <p:spPr>
            <a:xfrm>
              <a:off x="5928481" y="1035801"/>
              <a:ext cx="702945" cy="702945"/>
            </a:xfrm>
            <a:custGeom>
              <a:avLst/>
              <a:gdLst/>
              <a:ahLst/>
              <a:cxnLst/>
              <a:rect l="l" t="t" r="r" b="b"/>
              <a:pathLst>
                <a:path w="702945" h="702944">
                  <a:moveTo>
                    <a:pt x="351281" y="0"/>
                  </a:moveTo>
                  <a:lnTo>
                    <a:pt x="303634" y="3208"/>
                  </a:lnTo>
                  <a:lnTo>
                    <a:pt x="257929" y="12555"/>
                  </a:lnTo>
                  <a:lnTo>
                    <a:pt x="214586" y="27620"/>
                  </a:lnTo>
                  <a:lnTo>
                    <a:pt x="174024" y="47985"/>
                  </a:lnTo>
                  <a:lnTo>
                    <a:pt x="136663" y="73231"/>
                  </a:lnTo>
                  <a:lnTo>
                    <a:pt x="102923" y="102938"/>
                  </a:lnTo>
                  <a:lnTo>
                    <a:pt x="73222" y="136688"/>
                  </a:lnTo>
                  <a:lnTo>
                    <a:pt x="47981" y="174061"/>
                  </a:lnTo>
                  <a:lnTo>
                    <a:pt x="27618" y="214638"/>
                  </a:lnTo>
                  <a:lnTo>
                    <a:pt x="12554" y="258000"/>
                  </a:lnTo>
                  <a:lnTo>
                    <a:pt x="3208" y="303728"/>
                  </a:lnTo>
                  <a:lnTo>
                    <a:pt x="0" y="351403"/>
                  </a:lnTo>
                  <a:lnTo>
                    <a:pt x="3208" y="399057"/>
                  </a:lnTo>
                  <a:lnTo>
                    <a:pt x="12554" y="444766"/>
                  </a:lnTo>
                  <a:lnTo>
                    <a:pt x="27618" y="488111"/>
                  </a:lnTo>
                  <a:lnTo>
                    <a:pt x="47981" y="528674"/>
                  </a:lnTo>
                  <a:lnTo>
                    <a:pt x="73222" y="566034"/>
                  </a:lnTo>
                  <a:lnTo>
                    <a:pt x="102923" y="599773"/>
                  </a:lnTo>
                  <a:lnTo>
                    <a:pt x="136663" y="629472"/>
                  </a:lnTo>
                  <a:lnTo>
                    <a:pt x="174024" y="654711"/>
                  </a:lnTo>
                  <a:lnTo>
                    <a:pt x="214586" y="675071"/>
                  </a:lnTo>
                  <a:lnTo>
                    <a:pt x="257929" y="690133"/>
                  </a:lnTo>
                  <a:lnTo>
                    <a:pt x="303634" y="699477"/>
                  </a:lnTo>
                  <a:lnTo>
                    <a:pt x="351281" y="702685"/>
                  </a:lnTo>
                  <a:lnTo>
                    <a:pt x="398963" y="699477"/>
                  </a:lnTo>
                  <a:lnTo>
                    <a:pt x="444695" y="690133"/>
                  </a:lnTo>
                  <a:lnTo>
                    <a:pt x="488060" y="675071"/>
                  </a:lnTo>
                  <a:lnTo>
                    <a:pt x="528638" y="654711"/>
                  </a:lnTo>
                  <a:lnTo>
                    <a:pt x="566010" y="629472"/>
                  </a:lnTo>
                  <a:lnTo>
                    <a:pt x="599758" y="599773"/>
                  </a:lnTo>
                  <a:lnTo>
                    <a:pt x="629463" y="566034"/>
                  </a:lnTo>
                  <a:lnTo>
                    <a:pt x="654706" y="528674"/>
                  </a:lnTo>
                  <a:lnTo>
                    <a:pt x="675069" y="488111"/>
                  </a:lnTo>
                  <a:lnTo>
                    <a:pt x="690132" y="444766"/>
                  </a:lnTo>
                  <a:lnTo>
                    <a:pt x="699477" y="399057"/>
                  </a:lnTo>
                  <a:lnTo>
                    <a:pt x="702685" y="351403"/>
                  </a:lnTo>
                  <a:lnTo>
                    <a:pt x="699477" y="303728"/>
                  </a:lnTo>
                  <a:lnTo>
                    <a:pt x="690132" y="258000"/>
                  </a:lnTo>
                  <a:lnTo>
                    <a:pt x="675069" y="214638"/>
                  </a:lnTo>
                  <a:lnTo>
                    <a:pt x="654706" y="174061"/>
                  </a:lnTo>
                  <a:lnTo>
                    <a:pt x="629463" y="136688"/>
                  </a:lnTo>
                  <a:lnTo>
                    <a:pt x="599758" y="102938"/>
                  </a:lnTo>
                  <a:lnTo>
                    <a:pt x="566010" y="73231"/>
                  </a:lnTo>
                  <a:lnTo>
                    <a:pt x="528638" y="47985"/>
                  </a:lnTo>
                  <a:lnTo>
                    <a:pt x="488060" y="27620"/>
                  </a:lnTo>
                  <a:lnTo>
                    <a:pt x="444695" y="12555"/>
                  </a:lnTo>
                  <a:lnTo>
                    <a:pt x="398963" y="3208"/>
                  </a:lnTo>
                  <a:lnTo>
                    <a:pt x="351281" y="0"/>
                  </a:lnTo>
                  <a:close/>
                </a:path>
              </a:pathLst>
            </a:custGeom>
            <a:solidFill>
              <a:srgbClr val="F1EFF0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5928481" y="1084569"/>
              <a:ext cx="605155" cy="605155"/>
            </a:xfrm>
            <a:custGeom>
              <a:avLst/>
              <a:gdLst/>
              <a:ahLst/>
              <a:cxnLst/>
              <a:rect l="l" t="t" r="r" b="b"/>
              <a:pathLst>
                <a:path w="605154" h="605155">
                  <a:moveTo>
                    <a:pt x="302635" y="0"/>
                  </a:moveTo>
                  <a:lnTo>
                    <a:pt x="253551" y="3961"/>
                  </a:lnTo>
                  <a:lnTo>
                    <a:pt x="206986" y="15430"/>
                  </a:lnTo>
                  <a:lnTo>
                    <a:pt x="163565" y="33783"/>
                  </a:lnTo>
                  <a:lnTo>
                    <a:pt x="123911" y="58396"/>
                  </a:lnTo>
                  <a:lnTo>
                    <a:pt x="88647" y="88647"/>
                  </a:lnTo>
                  <a:lnTo>
                    <a:pt x="58396" y="123911"/>
                  </a:lnTo>
                  <a:lnTo>
                    <a:pt x="33783" y="163565"/>
                  </a:lnTo>
                  <a:lnTo>
                    <a:pt x="15430" y="206986"/>
                  </a:lnTo>
                  <a:lnTo>
                    <a:pt x="3961" y="253551"/>
                  </a:lnTo>
                  <a:lnTo>
                    <a:pt x="0" y="302635"/>
                  </a:lnTo>
                  <a:lnTo>
                    <a:pt x="3961" y="351694"/>
                  </a:lnTo>
                  <a:lnTo>
                    <a:pt x="15430" y="398237"/>
                  </a:lnTo>
                  <a:lnTo>
                    <a:pt x="33783" y="441639"/>
                  </a:lnTo>
                  <a:lnTo>
                    <a:pt x="58396" y="481277"/>
                  </a:lnTo>
                  <a:lnTo>
                    <a:pt x="88647" y="516529"/>
                  </a:lnTo>
                  <a:lnTo>
                    <a:pt x="123911" y="546769"/>
                  </a:lnTo>
                  <a:lnTo>
                    <a:pt x="163565" y="571375"/>
                  </a:lnTo>
                  <a:lnTo>
                    <a:pt x="206986" y="589723"/>
                  </a:lnTo>
                  <a:lnTo>
                    <a:pt x="253551" y="601189"/>
                  </a:lnTo>
                  <a:lnTo>
                    <a:pt x="302635" y="605149"/>
                  </a:lnTo>
                  <a:lnTo>
                    <a:pt x="351694" y="601189"/>
                  </a:lnTo>
                  <a:lnTo>
                    <a:pt x="398237" y="589723"/>
                  </a:lnTo>
                  <a:lnTo>
                    <a:pt x="441639" y="571375"/>
                  </a:lnTo>
                  <a:lnTo>
                    <a:pt x="481277" y="546769"/>
                  </a:lnTo>
                  <a:lnTo>
                    <a:pt x="516529" y="516529"/>
                  </a:lnTo>
                  <a:lnTo>
                    <a:pt x="546769" y="481277"/>
                  </a:lnTo>
                  <a:lnTo>
                    <a:pt x="571375" y="441639"/>
                  </a:lnTo>
                  <a:lnTo>
                    <a:pt x="589723" y="398237"/>
                  </a:lnTo>
                  <a:lnTo>
                    <a:pt x="601189" y="351694"/>
                  </a:lnTo>
                  <a:lnTo>
                    <a:pt x="605149" y="302635"/>
                  </a:lnTo>
                  <a:lnTo>
                    <a:pt x="601189" y="253551"/>
                  </a:lnTo>
                  <a:lnTo>
                    <a:pt x="589723" y="206986"/>
                  </a:lnTo>
                  <a:lnTo>
                    <a:pt x="571375" y="163565"/>
                  </a:lnTo>
                  <a:lnTo>
                    <a:pt x="546769" y="123911"/>
                  </a:lnTo>
                  <a:lnTo>
                    <a:pt x="516529" y="88647"/>
                  </a:lnTo>
                  <a:lnTo>
                    <a:pt x="481277" y="58396"/>
                  </a:lnTo>
                  <a:lnTo>
                    <a:pt x="441639" y="33783"/>
                  </a:lnTo>
                  <a:lnTo>
                    <a:pt x="398237" y="15430"/>
                  </a:lnTo>
                  <a:lnTo>
                    <a:pt x="351694" y="3961"/>
                  </a:lnTo>
                  <a:lnTo>
                    <a:pt x="302635" y="0"/>
                  </a:lnTo>
                  <a:close/>
                </a:path>
              </a:pathLst>
            </a:custGeom>
            <a:solidFill>
              <a:srgbClr val="5F4778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6149980" y="1174746"/>
            <a:ext cx="18034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b="1" dirty="0">
                <a:solidFill>
                  <a:srgbClr val="FFFFFF"/>
                </a:solidFill>
                <a:latin typeface="Lucida Bright" panose="02040602050505020304" pitchFamily="18" charset="0"/>
                <a:cs typeface="Calibri"/>
              </a:rPr>
              <a:t>5</a:t>
            </a:r>
            <a:endParaRPr sz="2400">
              <a:latin typeface="Lucida Bright" panose="02040602050505020304" pitchFamily="18" charset="0"/>
              <a:cs typeface="Calibri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922131" y="1902195"/>
            <a:ext cx="709295" cy="702945"/>
            <a:chOff x="5922131" y="1902195"/>
            <a:chExt cx="709295" cy="702945"/>
          </a:xfrm>
        </p:grpSpPr>
        <p:sp>
          <p:nvSpPr>
            <p:cNvPr id="72" name="object 72"/>
            <p:cNvSpPr/>
            <p:nvPr/>
          </p:nvSpPr>
          <p:spPr>
            <a:xfrm>
              <a:off x="5928481" y="1902195"/>
              <a:ext cx="702945" cy="702945"/>
            </a:xfrm>
            <a:custGeom>
              <a:avLst/>
              <a:gdLst/>
              <a:ahLst/>
              <a:cxnLst/>
              <a:rect l="l" t="t" r="r" b="b"/>
              <a:pathLst>
                <a:path w="702945" h="702944">
                  <a:moveTo>
                    <a:pt x="351281" y="0"/>
                  </a:moveTo>
                  <a:lnTo>
                    <a:pt x="303634" y="3208"/>
                  </a:lnTo>
                  <a:lnTo>
                    <a:pt x="257929" y="12554"/>
                  </a:lnTo>
                  <a:lnTo>
                    <a:pt x="214586" y="27618"/>
                  </a:lnTo>
                  <a:lnTo>
                    <a:pt x="174024" y="47981"/>
                  </a:lnTo>
                  <a:lnTo>
                    <a:pt x="136663" y="73222"/>
                  </a:lnTo>
                  <a:lnTo>
                    <a:pt x="102923" y="102924"/>
                  </a:lnTo>
                  <a:lnTo>
                    <a:pt x="73222" y="136665"/>
                  </a:lnTo>
                  <a:lnTo>
                    <a:pt x="47981" y="174026"/>
                  </a:lnTo>
                  <a:lnTo>
                    <a:pt x="27618" y="214589"/>
                  </a:lnTo>
                  <a:lnTo>
                    <a:pt x="12554" y="257933"/>
                  </a:lnTo>
                  <a:lnTo>
                    <a:pt x="3208" y="303639"/>
                  </a:lnTo>
                  <a:lnTo>
                    <a:pt x="0" y="351288"/>
                  </a:lnTo>
                  <a:lnTo>
                    <a:pt x="3208" y="398965"/>
                  </a:lnTo>
                  <a:lnTo>
                    <a:pt x="12554" y="444690"/>
                  </a:lnTo>
                  <a:lnTo>
                    <a:pt x="27618" y="488044"/>
                  </a:lnTo>
                  <a:lnTo>
                    <a:pt x="47981" y="528610"/>
                  </a:lnTo>
                  <a:lnTo>
                    <a:pt x="73222" y="565968"/>
                  </a:lnTo>
                  <a:lnTo>
                    <a:pt x="102923" y="599701"/>
                  </a:lnTo>
                  <a:lnTo>
                    <a:pt x="136663" y="629391"/>
                  </a:lnTo>
                  <a:lnTo>
                    <a:pt x="174024" y="654621"/>
                  </a:lnTo>
                  <a:lnTo>
                    <a:pt x="214586" y="674971"/>
                  </a:lnTo>
                  <a:lnTo>
                    <a:pt x="257929" y="690025"/>
                  </a:lnTo>
                  <a:lnTo>
                    <a:pt x="303634" y="699364"/>
                  </a:lnTo>
                  <a:lnTo>
                    <a:pt x="351281" y="702570"/>
                  </a:lnTo>
                  <a:lnTo>
                    <a:pt x="398963" y="699364"/>
                  </a:lnTo>
                  <a:lnTo>
                    <a:pt x="444695" y="690025"/>
                  </a:lnTo>
                  <a:lnTo>
                    <a:pt x="488060" y="674971"/>
                  </a:lnTo>
                  <a:lnTo>
                    <a:pt x="528638" y="654621"/>
                  </a:lnTo>
                  <a:lnTo>
                    <a:pt x="566010" y="629391"/>
                  </a:lnTo>
                  <a:lnTo>
                    <a:pt x="599758" y="599701"/>
                  </a:lnTo>
                  <a:lnTo>
                    <a:pt x="629463" y="565968"/>
                  </a:lnTo>
                  <a:lnTo>
                    <a:pt x="654706" y="528610"/>
                  </a:lnTo>
                  <a:lnTo>
                    <a:pt x="675069" y="488044"/>
                  </a:lnTo>
                  <a:lnTo>
                    <a:pt x="690132" y="444690"/>
                  </a:lnTo>
                  <a:lnTo>
                    <a:pt x="699477" y="398965"/>
                  </a:lnTo>
                  <a:lnTo>
                    <a:pt x="702685" y="351288"/>
                  </a:lnTo>
                  <a:lnTo>
                    <a:pt x="699477" y="303639"/>
                  </a:lnTo>
                  <a:lnTo>
                    <a:pt x="690132" y="257933"/>
                  </a:lnTo>
                  <a:lnTo>
                    <a:pt x="675069" y="214589"/>
                  </a:lnTo>
                  <a:lnTo>
                    <a:pt x="654706" y="174026"/>
                  </a:lnTo>
                  <a:lnTo>
                    <a:pt x="629463" y="136665"/>
                  </a:lnTo>
                  <a:lnTo>
                    <a:pt x="599758" y="102924"/>
                  </a:lnTo>
                  <a:lnTo>
                    <a:pt x="566010" y="73222"/>
                  </a:lnTo>
                  <a:lnTo>
                    <a:pt x="528638" y="47981"/>
                  </a:lnTo>
                  <a:lnTo>
                    <a:pt x="488060" y="27618"/>
                  </a:lnTo>
                  <a:lnTo>
                    <a:pt x="444695" y="12554"/>
                  </a:lnTo>
                  <a:lnTo>
                    <a:pt x="398963" y="3208"/>
                  </a:lnTo>
                  <a:lnTo>
                    <a:pt x="351281" y="0"/>
                  </a:lnTo>
                  <a:close/>
                </a:path>
              </a:pathLst>
            </a:custGeom>
            <a:solidFill>
              <a:srgbClr val="F1EFF0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5928481" y="1950963"/>
              <a:ext cx="605155" cy="605790"/>
            </a:xfrm>
            <a:custGeom>
              <a:avLst/>
              <a:gdLst/>
              <a:ahLst/>
              <a:cxnLst/>
              <a:rect l="l" t="t" r="r" b="b"/>
              <a:pathLst>
                <a:path w="605154" h="605789">
                  <a:moveTo>
                    <a:pt x="302635" y="0"/>
                  </a:moveTo>
                  <a:lnTo>
                    <a:pt x="253551" y="3961"/>
                  </a:lnTo>
                  <a:lnTo>
                    <a:pt x="206986" y="15429"/>
                  </a:lnTo>
                  <a:lnTo>
                    <a:pt x="163565" y="33780"/>
                  </a:lnTo>
                  <a:lnTo>
                    <a:pt x="123911" y="58389"/>
                  </a:lnTo>
                  <a:lnTo>
                    <a:pt x="88647" y="88632"/>
                  </a:lnTo>
                  <a:lnTo>
                    <a:pt x="58396" y="123886"/>
                  </a:lnTo>
                  <a:lnTo>
                    <a:pt x="33783" y="163526"/>
                  </a:lnTo>
                  <a:lnTo>
                    <a:pt x="15430" y="206927"/>
                  </a:lnTo>
                  <a:lnTo>
                    <a:pt x="3961" y="253467"/>
                  </a:lnTo>
                  <a:lnTo>
                    <a:pt x="0" y="302520"/>
                  </a:lnTo>
                  <a:lnTo>
                    <a:pt x="3961" y="351609"/>
                  </a:lnTo>
                  <a:lnTo>
                    <a:pt x="15430" y="398176"/>
                  </a:lnTo>
                  <a:lnTo>
                    <a:pt x="33783" y="441600"/>
                  </a:lnTo>
                  <a:lnTo>
                    <a:pt x="58396" y="481255"/>
                  </a:lnTo>
                  <a:lnTo>
                    <a:pt x="88647" y="516520"/>
                  </a:lnTo>
                  <a:lnTo>
                    <a:pt x="123911" y="546770"/>
                  </a:lnTo>
                  <a:lnTo>
                    <a:pt x="163565" y="571383"/>
                  </a:lnTo>
                  <a:lnTo>
                    <a:pt x="206986" y="589735"/>
                  </a:lnTo>
                  <a:lnTo>
                    <a:pt x="253551" y="601203"/>
                  </a:lnTo>
                  <a:lnTo>
                    <a:pt x="302635" y="605165"/>
                  </a:lnTo>
                  <a:lnTo>
                    <a:pt x="351694" y="601203"/>
                  </a:lnTo>
                  <a:lnTo>
                    <a:pt x="398237" y="589735"/>
                  </a:lnTo>
                  <a:lnTo>
                    <a:pt x="441639" y="571383"/>
                  </a:lnTo>
                  <a:lnTo>
                    <a:pt x="481277" y="546770"/>
                  </a:lnTo>
                  <a:lnTo>
                    <a:pt x="516529" y="516520"/>
                  </a:lnTo>
                  <a:lnTo>
                    <a:pt x="546769" y="481255"/>
                  </a:lnTo>
                  <a:lnTo>
                    <a:pt x="571375" y="441600"/>
                  </a:lnTo>
                  <a:lnTo>
                    <a:pt x="589723" y="398176"/>
                  </a:lnTo>
                  <a:lnTo>
                    <a:pt x="601189" y="351609"/>
                  </a:lnTo>
                  <a:lnTo>
                    <a:pt x="605149" y="302520"/>
                  </a:lnTo>
                  <a:lnTo>
                    <a:pt x="601189" y="253467"/>
                  </a:lnTo>
                  <a:lnTo>
                    <a:pt x="589723" y="206927"/>
                  </a:lnTo>
                  <a:lnTo>
                    <a:pt x="571375" y="163526"/>
                  </a:lnTo>
                  <a:lnTo>
                    <a:pt x="546769" y="123886"/>
                  </a:lnTo>
                  <a:lnTo>
                    <a:pt x="516529" y="88632"/>
                  </a:lnTo>
                  <a:lnTo>
                    <a:pt x="481277" y="58389"/>
                  </a:lnTo>
                  <a:lnTo>
                    <a:pt x="441639" y="33780"/>
                  </a:lnTo>
                  <a:lnTo>
                    <a:pt x="398237" y="15429"/>
                  </a:lnTo>
                  <a:lnTo>
                    <a:pt x="351694" y="3961"/>
                  </a:lnTo>
                  <a:lnTo>
                    <a:pt x="302635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5928481" y="1950963"/>
              <a:ext cx="605155" cy="605790"/>
            </a:xfrm>
            <a:custGeom>
              <a:avLst/>
              <a:gdLst/>
              <a:ahLst/>
              <a:cxnLst/>
              <a:rect l="l" t="t" r="r" b="b"/>
              <a:pathLst>
                <a:path w="605154" h="605789">
                  <a:moveTo>
                    <a:pt x="0" y="302520"/>
                  </a:moveTo>
                  <a:lnTo>
                    <a:pt x="3961" y="253467"/>
                  </a:lnTo>
                  <a:lnTo>
                    <a:pt x="15430" y="206927"/>
                  </a:lnTo>
                  <a:lnTo>
                    <a:pt x="33783" y="163526"/>
                  </a:lnTo>
                  <a:lnTo>
                    <a:pt x="58396" y="123886"/>
                  </a:lnTo>
                  <a:lnTo>
                    <a:pt x="88647" y="88632"/>
                  </a:lnTo>
                  <a:lnTo>
                    <a:pt x="123911" y="58389"/>
                  </a:lnTo>
                  <a:lnTo>
                    <a:pt x="163565" y="33780"/>
                  </a:lnTo>
                  <a:lnTo>
                    <a:pt x="206986" y="15429"/>
                  </a:lnTo>
                  <a:lnTo>
                    <a:pt x="253551" y="3961"/>
                  </a:lnTo>
                  <a:lnTo>
                    <a:pt x="302635" y="0"/>
                  </a:lnTo>
                  <a:lnTo>
                    <a:pt x="351694" y="3961"/>
                  </a:lnTo>
                  <a:lnTo>
                    <a:pt x="398237" y="15429"/>
                  </a:lnTo>
                  <a:lnTo>
                    <a:pt x="441639" y="33780"/>
                  </a:lnTo>
                  <a:lnTo>
                    <a:pt x="481277" y="58389"/>
                  </a:lnTo>
                  <a:lnTo>
                    <a:pt x="516529" y="88632"/>
                  </a:lnTo>
                  <a:lnTo>
                    <a:pt x="546769" y="123886"/>
                  </a:lnTo>
                  <a:lnTo>
                    <a:pt x="571375" y="163526"/>
                  </a:lnTo>
                  <a:lnTo>
                    <a:pt x="589723" y="206927"/>
                  </a:lnTo>
                  <a:lnTo>
                    <a:pt x="601189" y="253467"/>
                  </a:lnTo>
                  <a:lnTo>
                    <a:pt x="605149" y="302520"/>
                  </a:lnTo>
                  <a:lnTo>
                    <a:pt x="601189" y="351609"/>
                  </a:lnTo>
                  <a:lnTo>
                    <a:pt x="589723" y="398176"/>
                  </a:lnTo>
                  <a:lnTo>
                    <a:pt x="571375" y="441600"/>
                  </a:lnTo>
                  <a:lnTo>
                    <a:pt x="546769" y="481255"/>
                  </a:lnTo>
                  <a:lnTo>
                    <a:pt x="516529" y="516520"/>
                  </a:lnTo>
                  <a:lnTo>
                    <a:pt x="481277" y="546770"/>
                  </a:lnTo>
                  <a:lnTo>
                    <a:pt x="441639" y="571383"/>
                  </a:lnTo>
                  <a:lnTo>
                    <a:pt x="398237" y="589735"/>
                  </a:lnTo>
                  <a:lnTo>
                    <a:pt x="351694" y="601203"/>
                  </a:lnTo>
                  <a:lnTo>
                    <a:pt x="302635" y="605165"/>
                  </a:lnTo>
                  <a:lnTo>
                    <a:pt x="253551" y="601203"/>
                  </a:lnTo>
                  <a:lnTo>
                    <a:pt x="206986" y="589735"/>
                  </a:lnTo>
                  <a:lnTo>
                    <a:pt x="163565" y="571383"/>
                  </a:lnTo>
                  <a:lnTo>
                    <a:pt x="123911" y="546770"/>
                  </a:lnTo>
                  <a:lnTo>
                    <a:pt x="88647" y="516520"/>
                  </a:lnTo>
                  <a:lnTo>
                    <a:pt x="58396" y="481255"/>
                  </a:lnTo>
                  <a:lnTo>
                    <a:pt x="33783" y="441600"/>
                  </a:lnTo>
                  <a:lnTo>
                    <a:pt x="15430" y="398176"/>
                  </a:lnTo>
                  <a:lnTo>
                    <a:pt x="3961" y="351609"/>
                  </a:lnTo>
                  <a:lnTo>
                    <a:pt x="0" y="302520"/>
                  </a:lnTo>
                  <a:close/>
                </a:path>
              </a:pathLst>
            </a:custGeom>
            <a:ln w="12700">
              <a:solidFill>
                <a:srgbClr val="103D5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6149980" y="2042728"/>
            <a:ext cx="18034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Lucida Bright" panose="02040602050505020304" pitchFamily="18" charset="0"/>
                <a:cs typeface="Calibri"/>
              </a:rPr>
              <a:t>6</a:t>
            </a:r>
            <a:endParaRPr sz="2400">
              <a:latin typeface="Lucida Bright" panose="02040602050505020304" pitchFamily="18" charset="0"/>
              <a:cs typeface="Calibri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title"/>
          </p:nvPr>
        </p:nvSpPr>
        <p:spPr>
          <a:xfrm>
            <a:off x="255905" y="140077"/>
            <a:ext cx="593534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Maven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Build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Life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Cycle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4213732" y="2596195"/>
            <a:ext cx="739268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PHA</a:t>
            </a:r>
            <a:r>
              <a:rPr sz="1350" dirty="0">
                <a:latin typeface="Lucida grande" panose="020B0600040502020204"/>
                <a:cs typeface="Calibri"/>
              </a:rPr>
              <a:t>SES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5905" y="140077"/>
            <a:ext cx="4124960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1.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Validate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Phase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28825" y="1095359"/>
            <a:ext cx="4924425" cy="847725"/>
            <a:chOff x="2028825" y="1095359"/>
            <a:chExt cx="4924425" cy="8477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8825" y="1095359"/>
              <a:ext cx="4924425" cy="8477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81225" y="1200134"/>
              <a:ext cx="4648200" cy="6953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056007" y="1123950"/>
              <a:ext cx="4808855" cy="738505"/>
            </a:xfrm>
            <a:custGeom>
              <a:avLst/>
              <a:gdLst/>
              <a:ahLst/>
              <a:cxnLst/>
              <a:rect l="l" t="t" r="r" b="b"/>
              <a:pathLst>
                <a:path w="4808855" h="738505">
                  <a:moveTo>
                    <a:pt x="4685528" y="0"/>
                  </a:moveTo>
                  <a:lnTo>
                    <a:pt x="122931" y="0"/>
                  </a:lnTo>
                  <a:lnTo>
                    <a:pt x="75057" y="9653"/>
                  </a:lnTo>
                  <a:lnTo>
                    <a:pt x="35985" y="35985"/>
                  </a:lnTo>
                  <a:lnTo>
                    <a:pt x="9652" y="75056"/>
                  </a:lnTo>
                  <a:lnTo>
                    <a:pt x="0" y="122925"/>
                  </a:lnTo>
                  <a:lnTo>
                    <a:pt x="0" y="615055"/>
                  </a:lnTo>
                  <a:lnTo>
                    <a:pt x="9652" y="662949"/>
                  </a:lnTo>
                  <a:lnTo>
                    <a:pt x="35985" y="702072"/>
                  </a:lnTo>
                  <a:lnTo>
                    <a:pt x="75057" y="728457"/>
                  </a:lnTo>
                  <a:lnTo>
                    <a:pt x="122931" y="738134"/>
                  </a:lnTo>
                  <a:lnTo>
                    <a:pt x="4685528" y="738134"/>
                  </a:lnTo>
                  <a:lnTo>
                    <a:pt x="4733421" y="728457"/>
                  </a:lnTo>
                  <a:lnTo>
                    <a:pt x="4772545" y="702072"/>
                  </a:lnTo>
                  <a:lnTo>
                    <a:pt x="4798930" y="662949"/>
                  </a:lnTo>
                  <a:lnTo>
                    <a:pt x="4808606" y="615055"/>
                  </a:lnTo>
                  <a:lnTo>
                    <a:pt x="4808606" y="122925"/>
                  </a:lnTo>
                  <a:lnTo>
                    <a:pt x="4798930" y="75056"/>
                  </a:lnTo>
                  <a:lnTo>
                    <a:pt x="4772545" y="35985"/>
                  </a:lnTo>
                  <a:lnTo>
                    <a:pt x="4733421" y="9653"/>
                  </a:lnTo>
                  <a:lnTo>
                    <a:pt x="4685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056007" y="1123950"/>
              <a:ext cx="4808855" cy="738505"/>
            </a:xfrm>
            <a:custGeom>
              <a:avLst/>
              <a:gdLst/>
              <a:ahLst/>
              <a:cxnLst/>
              <a:rect l="l" t="t" r="r" b="b"/>
              <a:pathLst>
                <a:path w="4808855" h="738505">
                  <a:moveTo>
                    <a:pt x="0" y="122925"/>
                  </a:moveTo>
                  <a:lnTo>
                    <a:pt x="9652" y="75056"/>
                  </a:lnTo>
                  <a:lnTo>
                    <a:pt x="35985" y="35985"/>
                  </a:lnTo>
                  <a:lnTo>
                    <a:pt x="75057" y="9653"/>
                  </a:lnTo>
                  <a:lnTo>
                    <a:pt x="122931" y="0"/>
                  </a:lnTo>
                  <a:lnTo>
                    <a:pt x="4685528" y="0"/>
                  </a:lnTo>
                  <a:lnTo>
                    <a:pt x="4733421" y="9653"/>
                  </a:lnTo>
                  <a:lnTo>
                    <a:pt x="4772545" y="35985"/>
                  </a:lnTo>
                  <a:lnTo>
                    <a:pt x="4798930" y="75056"/>
                  </a:lnTo>
                  <a:lnTo>
                    <a:pt x="4808606" y="122925"/>
                  </a:lnTo>
                  <a:lnTo>
                    <a:pt x="4808606" y="615055"/>
                  </a:lnTo>
                  <a:lnTo>
                    <a:pt x="4798930" y="662949"/>
                  </a:lnTo>
                  <a:lnTo>
                    <a:pt x="4772545" y="702072"/>
                  </a:lnTo>
                  <a:lnTo>
                    <a:pt x="4733421" y="728457"/>
                  </a:lnTo>
                  <a:lnTo>
                    <a:pt x="4685528" y="738134"/>
                  </a:lnTo>
                  <a:lnTo>
                    <a:pt x="122931" y="738134"/>
                  </a:lnTo>
                  <a:lnTo>
                    <a:pt x="75057" y="728457"/>
                  </a:lnTo>
                  <a:lnTo>
                    <a:pt x="35985" y="702072"/>
                  </a:lnTo>
                  <a:lnTo>
                    <a:pt x="9652" y="662949"/>
                  </a:lnTo>
                  <a:lnTo>
                    <a:pt x="0" y="615055"/>
                  </a:lnTo>
                  <a:lnTo>
                    <a:pt x="0" y="122925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209800" y="1267520"/>
            <a:ext cx="4512944" cy="431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33245" marR="5080" indent="-1821180" algn="l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validate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is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correct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and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all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necessary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information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is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available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46413" y="2690771"/>
            <a:ext cx="1652649" cy="14283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8006" y="2320605"/>
            <a:ext cx="2464231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Gets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.java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files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from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the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directory</a:t>
            </a:r>
            <a:endParaRPr sz="1100" dirty="0">
              <a:latin typeface="Lucida grande" panose="020B0600040502020204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40077"/>
            <a:ext cx="593534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2.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Compile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Phase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23849" y="1190625"/>
            <a:ext cx="8572500" cy="847725"/>
            <a:chOff x="323849" y="1095359"/>
            <a:chExt cx="8572500" cy="8477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849" y="1095359"/>
              <a:ext cx="8572484" cy="8477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0" y="1181100"/>
              <a:ext cx="8496300" cy="723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50459" y="1123706"/>
              <a:ext cx="8461375" cy="738505"/>
            </a:xfrm>
            <a:custGeom>
              <a:avLst/>
              <a:gdLst/>
              <a:ahLst/>
              <a:cxnLst/>
              <a:rect l="l" t="t" r="r" b="b"/>
              <a:pathLst>
                <a:path w="8461375" h="738505">
                  <a:moveTo>
                    <a:pt x="8337864" y="0"/>
                  </a:moveTo>
                  <a:lnTo>
                    <a:pt x="123005" y="0"/>
                  </a:lnTo>
                  <a:lnTo>
                    <a:pt x="75129" y="9672"/>
                  </a:lnTo>
                  <a:lnTo>
                    <a:pt x="36030" y="36046"/>
                  </a:lnTo>
                  <a:lnTo>
                    <a:pt x="9667" y="75159"/>
                  </a:lnTo>
                  <a:lnTo>
                    <a:pt x="0" y="123047"/>
                  </a:lnTo>
                  <a:lnTo>
                    <a:pt x="0" y="615177"/>
                  </a:lnTo>
                  <a:lnTo>
                    <a:pt x="9667" y="663047"/>
                  </a:lnTo>
                  <a:lnTo>
                    <a:pt x="36030" y="702118"/>
                  </a:lnTo>
                  <a:lnTo>
                    <a:pt x="75129" y="728450"/>
                  </a:lnTo>
                  <a:lnTo>
                    <a:pt x="123005" y="738103"/>
                  </a:lnTo>
                  <a:lnTo>
                    <a:pt x="8337864" y="738103"/>
                  </a:lnTo>
                  <a:lnTo>
                    <a:pt x="8385757" y="728450"/>
                  </a:lnTo>
                  <a:lnTo>
                    <a:pt x="8424881" y="702118"/>
                  </a:lnTo>
                  <a:lnTo>
                    <a:pt x="8451266" y="663047"/>
                  </a:lnTo>
                  <a:lnTo>
                    <a:pt x="8460943" y="615177"/>
                  </a:lnTo>
                  <a:lnTo>
                    <a:pt x="8460943" y="123047"/>
                  </a:lnTo>
                  <a:lnTo>
                    <a:pt x="8451266" y="75159"/>
                  </a:lnTo>
                  <a:lnTo>
                    <a:pt x="8424881" y="36046"/>
                  </a:lnTo>
                  <a:lnTo>
                    <a:pt x="8385757" y="9672"/>
                  </a:lnTo>
                  <a:lnTo>
                    <a:pt x="83378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50459" y="1123706"/>
              <a:ext cx="8461375" cy="738505"/>
            </a:xfrm>
            <a:custGeom>
              <a:avLst/>
              <a:gdLst/>
              <a:ahLst/>
              <a:cxnLst/>
              <a:rect l="l" t="t" r="r" b="b"/>
              <a:pathLst>
                <a:path w="8461375" h="738505">
                  <a:moveTo>
                    <a:pt x="0" y="123047"/>
                  </a:moveTo>
                  <a:lnTo>
                    <a:pt x="9667" y="75159"/>
                  </a:lnTo>
                  <a:lnTo>
                    <a:pt x="36030" y="36046"/>
                  </a:lnTo>
                  <a:lnTo>
                    <a:pt x="75129" y="9672"/>
                  </a:lnTo>
                  <a:lnTo>
                    <a:pt x="123005" y="0"/>
                  </a:lnTo>
                  <a:lnTo>
                    <a:pt x="8337864" y="0"/>
                  </a:lnTo>
                  <a:lnTo>
                    <a:pt x="8385757" y="9672"/>
                  </a:lnTo>
                  <a:lnTo>
                    <a:pt x="8424881" y="36046"/>
                  </a:lnTo>
                  <a:lnTo>
                    <a:pt x="8451266" y="75159"/>
                  </a:lnTo>
                  <a:lnTo>
                    <a:pt x="8460943" y="123047"/>
                  </a:lnTo>
                  <a:lnTo>
                    <a:pt x="8460943" y="615177"/>
                  </a:lnTo>
                  <a:lnTo>
                    <a:pt x="8451266" y="663047"/>
                  </a:lnTo>
                  <a:lnTo>
                    <a:pt x="8424881" y="702118"/>
                  </a:lnTo>
                  <a:lnTo>
                    <a:pt x="8385757" y="728450"/>
                  </a:lnTo>
                  <a:lnTo>
                    <a:pt x="8337864" y="738103"/>
                  </a:lnTo>
                  <a:lnTo>
                    <a:pt x="123005" y="738103"/>
                  </a:lnTo>
                  <a:lnTo>
                    <a:pt x="75129" y="728450"/>
                  </a:lnTo>
                  <a:lnTo>
                    <a:pt x="36030" y="702118"/>
                  </a:lnTo>
                  <a:lnTo>
                    <a:pt x="9667" y="663047"/>
                  </a:lnTo>
                  <a:lnTo>
                    <a:pt x="0" y="615177"/>
                  </a:lnTo>
                  <a:lnTo>
                    <a:pt x="0" y="123047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" y="1249994"/>
            <a:ext cx="8381999" cy="438646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95805" marR="5080" indent="-1983739">
              <a:lnSpc>
                <a:spcPct val="102899"/>
              </a:lnSpc>
              <a:spcBef>
                <a:spcPts val="75"/>
              </a:spcBef>
            </a:pPr>
            <a:r>
              <a:rPr sz="1400" dirty="0">
                <a:latin typeface="Lucida grande" panose="020B0600040502020204"/>
                <a:cs typeface="Calibri"/>
              </a:rPr>
              <a:t>During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compile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phase,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Maven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will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compile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all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latin typeface="Lucida grande" panose="020B0600040502020204"/>
                <a:cs typeface="Calibri"/>
              </a:rPr>
              <a:t>.java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files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present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main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directory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into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latin typeface="Lucida grande" panose="020B0600040502020204"/>
                <a:cs typeface="Calibri"/>
              </a:rPr>
              <a:t>.class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files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and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put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them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back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into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main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directory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dedicated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folder</a:t>
            </a: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5516" y="3419747"/>
            <a:ext cx="439646" cy="439646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2138303" y="3596771"/>
            <a:ext cx="596265" cy="85725"/>
          </a:xfrm>
          <a:custGeom>
            <a:avLst/>
            <a:gdLst/>
            <a:ahLst/>
            <a:cxnLst/>
            <a:rect l="l" t="t" r="r" b="b"/>
            <a:pathLst>
              <a:path w="596264" h="85725">
                <a:moveTo>
                  <a:pt x="11430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14300" y="57150"/>
                </a:lnTo>
                <a:lnTo>
                  <a:pt x="114300" y="28575"/>
                </a:lnTo>
                <a:close/>
              </a:path>
              <a:path w="596264" h="85725">
                <a:moveTo>
                  <a:pt x="314325" y="28575"/>
                </a:moveTo>
                <a:lnTo>
                  <a:pt x="200025" y="28575"/>
                </a:lnTo>
                <a:lnTo>
                  <a:pt x="200025" y="57150"/>
                </a:lnTo>
                <a:lnTo>
                  <a:pt x="314325" y="57150"/>
                </a:lnTo>
                <a:lnTo>
                  <a:pt x="314325" y="28575"/>
                </a:lnTo>
                <a:close/>
              </a:path>
              <a:path w="596264" h="85725">
                <a:moveTo>
                  <a:pt x="510408" y="0"/>
                </a:moveTo>
                <a:lnTo>
                  <a:pt x="510408" y="85725"/>
                </a:lnTo>
                <a:lnTo>
                  <a:pt x="567463" y="57150"/>
                </a:lnTo>
                <a:lnTo>
                  <a:pt x="514350" y="57150"/>
                </a:lnTo>
                <a:lnTo>
                  <a:pt x="514350" y="28575"/>
                </a:lnTo>
                <a:lnTo>
                  <a:pt x="567654" y="28575"/>
                </a:lnTo>
                <a:lnTo>
                  <a:pt x="510408" y="0"/>
                </a:lnTo>
                <a:close/>
              </a:path>
              <a:path w="596264" h="85725">
                <a:moveTo>
                  <a:pt x="510408" y="28575"/>
                </a:moveTo>
                <a:lnTo>
                  <a:pt x="400050" y="28575"/>
                </a:lnTo>
                <a:lnTo>
                  <a:pt x="400050" y="57150"/>
                </a:lnTo>
                <a:lnTo>
                  <a:pt x="510408" y="57150"/>
                </a:lnTo>
                <a:lnTo>
                  <a:pt x="510408" y="28575"/>
                </a:lnTo>
                <a:close/>
              </a:path>
              <a:path w="596264" h="85725">
                <a:moveTo>
                  <a:pt x="567654" y="28575"/>
                </a:moveTo>
                <a:lnTo>
                  <a:pt x="514350" y="28575"/>
                </a:lnTo>
                <a:lnTo>
                  <a:pt x="514350" y="57150"/>
                </a:lnTo>
                <a:lnTo>
                  <a:pt x="567463" y="57150"/>
                </a:lnTo>
                <a:lnTo>
                  <a:pt x="596133" y="42790"/>
                </a:lnTo>
                <a:lnTo>
                  <a:pt x="567654" y="2857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89974" y="4081465"/>
            <a:ext cx="134842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.java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app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files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9587" y="4079873"/>
            <a:ext cx="72072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Maven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07836" y="4079873"/>
            <a:ext cx="96456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.class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files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975394" y="3161056"/>
            <a:ext cx="723265" cy="842644"/>
            <a:chOff x="2975394" y="3161056"/>
            <a:chExt cx="723265" cy="842644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5394" y="3295715"/>
              <a:ext cx="722734" cy="70748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7863" y="3161056"/>
              <a:ext cx="174193" cy="329793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895093" y="3257324"/>
            <a:ext cx="613239" cy="61323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221358" y="2117521"/>
            <a:ext cx="721056" cy="721056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3848984" y="3585078"/>
            <a:ext cx="1022350" cy="85725"/>
          </a:xfrm>
          <a:custGeom>
            <a:avLst/>
            <a:gdLst/>
            <a:ahLst/>
            <a:cxnLst/>
            <a:rect l="l" t="t" r="r" b="b"/>
            <a:pathLst>
              <a:path w="1022350" h="85725">
                <a:moveTo>
                  <a:pt x="11430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14300" y="57150"/>
                </a:lnTo>
                <a:lnTo>
                  <a:pt x="114300" y="28575"/>
                </a:lnTo>
                <a:close/>
              </a:path>
              <a:path w="1022350" h="85725">
                <a:moveTo>
                  <a:pt x="314340" y="28575"/>
                </a:moveTo>
                <a:lnTo>
                  <a:pt x="200040" y="28575"/>
                </a:lnTo>
                <a:lnTo>
                  <a:pt x="200040" y="57150"/>
                </a:lnTo>
                <a:lnTo>
                  <a:pt x="314340" y="57150"/>
                </a:lnTo>
                <a:lnTo>
                  <a:pt x="314340" y="28575"/>
                </a:lnTo>
                <a:close/>
              </a:path>
              <a:path w="1022350" h="85725">
                <a:moveTo>
                  <a:pt x="514350" y="28575"/>
                </a:moveTo>
                <a:lnTo>
                  <a:pt x="400050" y="28575"/>
                </a:lnTo>
                <a:lnTo>
                  <a:pt x="400050" y="57150"/>
                </a:lnTo>
                <a:lnTo>
                  <a:pt x="514350" y="57150"/>
                </a:lnTo>
                <a:lnTo>
                  <a:pt x="514350" y="28575"/>
                </a:lnTo>
                <a:close/>
              </a:path>
              <a:path w="1022350" h="85725">
                <a:moveTo>
                  <a:pt x="714390" y="28575"/>
                </a:moveTo>
                <a:lnTo>
                  <a:pt x="600090" y="28575"/>
                </a:lnTo>
                <a:lnTo>
                  <a:pt x="600090" y="57150"/>
                </a:lnTo>
                <a:lnTo>
                  <a:pt x="714390" y="57150"/>
                </a:lnTo>
                <a:lnTo>
                  <a:pt x="714390" y="28575"/>
                </a:lnTo>
                <a:close/>
              </a:path>
              <a:path w="1022350" h="85725">
                <a:moveTo>
                  <a:pt x="914400" y="28575"/>
                </a:moveTo>
                <a:lnTo>
                  <a:pt x="800100" y="28575"/>
                </a:lnTo>
                <a:lnTo>
                  <a:pt x="800100" y="57150"/>
                </a:lnTo>
                <a:lnTo>
                  <a:pt x="914400" y="57150"/>
                </a:lnTo>
                <a:lnTo>
                  <a:pt x="914400" y="28575"/>
                </a:lnTo>
                <a:close/>
              </a:path>
              <a:path w="1022350" h="85725">
                <a:moveTo>
                  <a:pt x="936376" y="0"/>
                </a:moveTo>
                <a:lnTo>
                  <a:pt x="936376" y="85725"/>
                </a:lnTo>
                <a:lnTo>
                  <a:pt x="1022116" y="42934"/>
                </a:lnTo>
                <a:lnTo>
                  <a:pt x="936376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602998" y="2557462"/>
            <a:ext cx="2400300" cy="603885"/>
            <a:chOff x="1602998" y="2557462"/>
            <a:chExt cx="2400300" cy="603885"/>
          </a:xfrm>
        </p:grpSpPr>
        <p:sp>
          <p:nvSpPr>
            <p:cNvPr id="22" name="object 22"/>
            <p:cNvSpPr/>
            <p:nvPr/>
          </p:nvSpPr>
          <p:spPr>
            <a:xfrm>
              <a:off x="1625345" y="2571750"/>
              <a:ext cx="2377440" cy="0"/>
            </a:xfrm>
            <a:custGeom>
              <a:avLst/>
              <a:gdLst/>
              <a:ahLst/>
              <a:cxnLst/>
              <a:rect l="l" t="t" r="r" b="b"/>
              <a:pathLst>
                <a:path w="2377440">
                  <a:moveTo>
                    <a:pt x="237743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1602998" y="2582798"/>
              <a:ext cx="85725" cy="578485"/>
            </a:xfrm>
            <a:custGeom>
              <a:avLst/>
              <a:gdLst/>
              <a:ahLst/>
              <a:cxnLst/>
              <a:rect l="l" t="t" r="r" b="b"/>
              <a:pathLst>
                <a:path w="85725" h="578485">
                  <a:moveTo>
                    <a:pt x="57150" y="0"/>
                  </a:moveTo>
                  <a:lnTo>
                    <a:pt x="28575" y="0"/>
                  </a:lnTo>
                  <a:lnTo>
                    <a:pt x="28575" y="114300"/>
                  </a:lnTo>
                  <a:lnTo>
                    <a:pt x="57150" y="114300"/>
                  </a:lnTo>
                  <a:lnTo>
                    <a:pt x="57150" y="0"/>
                  </a:lnTo>
                  <a:close/>
                </a:path>
                <a:path w="85725" h="578485">
                  <a:moveTo>
                    <a:pt x="57150" y="200025"/>
                  </a:moveTo>
                  <a:lnTo>
                    <a:pt x="28575" y="200025"/>
                  </a:lnTo>
                  <a:lnTo>
                    <a:pt x="28575" y="314325"/>
                  </a:lnTo>
                  <a:lnTo>
                    <a:pt x="57150" y="314325"/>
                  </a:lnTo>
                  <a:lnTo>
                    <a:pt x="57150" y="200025"/>
                  </a:lnTo>
                  <a:close/>
                </a:path>
                <a:path w="85725" h="578485">
                  <a:moveTo>
                    <a:pt x="28575" y="492501"/>
                  </a:moveTo>
                  <a:lnTo>
                    <a:pt x="0" y="492501"/>
                  </a:lnTo>
                  <a:lnTo>
                    <a:pt x="42790" y="578226"/>
                  </a:lnTo>
                  <a:lnTo>
                    <a:pt x="78533" y="506861"/>
                  </a:lnTo>
                  <a:lnTo>
                    <a:pt x="28575" y="506861"/>
                  </a:lnTo>
                  <a:lnTo>
                    <a:pt x="28575" y="492501"/>
                  </a:lnTo>
                  <a:close/>
                </a:path>
                <a:path w="85725" h="578485">
                  <a:moveTo>
                    <a:pt x="57150" y="400050"/>
                  </a:moveTo>
                  <a:lnTo>
                    <a:pt x="28575" y="400050"/>
                  </a:lnTo>
                  <a:lnTo>
                    <a:pt x="28575" y="506861"/>
                  </a:lnTo>
                  <a:lnTo>
                    <a:pt x="57150" y="506861"/>
                  </a:lnTo>
                  <a:lnTo>
                    <a:pt x="57150" y="400050"/>
                  </a:lnTo>
                  <a:close/>
                </a:path>
                <a:path w="85725" h="578485">
                  <a:moveTo>
                    <a:pt x="85725" y="492501"/>
                  </a:moveTo>
                  <a:lnTo>
                    <a:pt x="57150" y="492501"/>
                  </a:lnTo>
                  <a:lnTo>
                    <a:pt x="57150" y="506861"/>
                  </a:lnTo>
                  <a:lnTo>
                    <a:pt x="78533" y="506861"/>
                  </a:lnTo>
                  <a:lnTo>
                    <a:pt x="85725" y="492501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4" name="object 24"/>
          <p:cNvSpPr/>
          <p:nvPr/>
        </p:nvSpPr>
        <p:spPr>
          <a:xfrm>
            <a:off x="5940948" y="3585078"/>
            <a:ext cx="596265" cy="85725"/>
          </a:xfrm>
          <a:custGeom>
            <a:avLst/>
            <a:gdLst/>
            <a:ahLst/>
            <a:cxnLst/>
            <a:rect l="l" t="t" r="r" b="b"/>
            <a:pathLst>
              <a:path w="596265" h="85725">
                <a:moveTo>
                  <a:pt x="11430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14300" y="57150"/>
                </a:lnTo>
                <a:lnTo>
                  <a:pt x="114300" y="28575"/>
                </a:lnTo>
                <a:close/>
              </a:path>
              <a:path w="596265" h="85725">
                <a:moveTo>
                  <a:pt x="314309" y="28575"/>
                </a:moveTo>
                <a:lnTo>
                  <a:pt x="200009" y="28575"/>
                </a:lnTo>
                <a:lnTo>
                  <a:pt x="200009" y="57150"/>
                </a:lnTo>
                <a:lnTo>
                  <a:pt x="314309" y="57150"/>
                </a:lnTo>
                <a:lnTo>
                  <a:pt x="314309" y="28575"/>
                </a:lnTo>
                <a:close/>
              </a:path>
              <a:path w="596265" h="85725">
                <a:moveTo>
                  <a:pt x="510265" y="0"/>
                </a:moveTo>
                <a:lnTo>
                  <a:pt x="510265" y="85725"/>
                </a:lnTo>
                <a:lnTo>
                  <a:pt x="567521" y="57150"/>
                </a:lnTo>
                <a:lnTo>
                  <a:pt x="514350" y="57150"/>
                </a:lnTo>
                <a:lnTo>
                  <a:pt x="514350" y="28575"/>
                </a:lnTo>
                <a:lnTo>
                  <a:pt x="567330" y="28575"/>
                </a:lnTo>
                <a:lnTo>
                  <a:pt x="510265" y="0"/>
                </a:lnTo>
                <a:close/>
              </a:path>
              <a:path w="596265" h="85725">
                <a:moveTo>
                  <a:pt x="510265" y="28575"/>
                </a:moveTo>
                <a:lnTo>
                  <a:pt x="400050" y="28575"/>
                </a:lnTo>
                <a:lnTo>
                  <a:pt x="400050" y="57150"/>
                </a:lnTo>
                <a:lnTo>
                  <a:pt x="510265" y="57150"/>
                </a:lnTo>
                <a:lnTo>
                  <a:pt x="510265" y="28575"/>
                </a:lnTo>
                <a:close/>
              </a:path>
              <a:path w="596265" h="85725">
                <a:moveTo>
                  <a:pt x="567330" y="28575"/>
                </a:moveTo>
                <a:lnTo>
                  <a:pt x="514350" y="28575"/>
                </a:lnTo>
                <a:lnTo>
                  <a:pt x="514350" y="57150"/>
                </a:lnTo>
                <a:lnTo>
                  <a:pt x="567521" y="57150"/>
                </a:lnTo>
                <a:lnTo>
                  <a:pt x="596005" y="42934"/>
                </a:lnTo>
                <a:lnTo>
                  <a:pt x="567330" y="28575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141732" y="2528946"/>
            <a:ext cx="2183765" cy="513080"/>
            <a:chOff x="5141732" y="2528946"/>
            <a:chExt cx="2183765" cy="513080"/>
          </a:xfrm>
        </p:grpSpPr>
        <p:sp>
          <p:nvSpPr>
            <p:cNvPr id="26" name="object 26"/>
            <p:cNvSpPr/>
            <p:nvPr/>
          </p:nvSpPr>
          <p:spPr>
            <a:xfrm>
              <a:off x="7310749" y="2571750"/>
              <a:ext cx="0" cy="470534"/>
            </a:xfrm>
            <a:custGeom>
              <a:avLst/>
              <a:gdLst/>
              <a:ahLst/>
              <a:cxnLst/>
              <a:rect l="l" t="t" r="r" b="b"/>
              <a:pathLst>
                <a:path h="470535">
                  <a:moveTo>
                    <a:pt x="0" y="470022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006FC0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141732" y="2528946"/>
              <a:ext cx="2169160" cy="85725"/>
            </a:xfrm>
            <a:custGeom>
              <a:avLst/>
              <a:gdLst/>
              <a:ahLst/>
              <a:cxnLst/>
              <a:rect l="l" t="t" r="r" b="b"/>
              <a:pathLst>
                <a:path w="2169159" h="85725">
                  <a:moveTo>
                    <a:pt x="2169017" y="28456"/>
                  </a:moveTo>
                  <a:lnTo>
                    <a:pt x="2054717" y="28456"/>
                  </a:lnTo>
                  <a:lnTo>
                    <a:pt x="2054717" y="57031"/>
                  </a:lnTo>
                  <a:lnTo>
                    <a:pt x="2169017" y="57031"/>
                  </a:lnTo>
                  <a:lnTo>
                    <a:pt x="2169017" y="28456"/>
                  </a:lnTo>
                  <a:close/>
                </a:path>
                <a:path w="2169159" h="85725">
                  <a:moveTo>
                    <a:pt x="1969008" y="28456"/>
                  </a:moveTo>
                  <a:lnTo>
                    <a:pt x="1854708" y="28456"/>
                  </a:lnTo>
                  <a:lnTo>
                    <a:pt x="1854708" y="57031"/>
                  </a:lnTo>
                  <a:lnTo>
                    <a:pt x="1969008" y="57031"/>
                  </a:lnTo>
                  <a:lnTo>
                    <a:pt x="1969008" y="28456"/>
                  </a:lnTo>
                  <a:close/>
                </a:path>
                <a:path w="2169159" h="85725">
                  <a:moveTo>
                    <a:pt x="1768967" y="28456"/>
                  </a:moveTo>
                  <a:lnTo>
                    <a:pt x="1654667" y="28456"/>
                  </a:lnTo>
                  <a:lnTo>
                    <a:pt x="1654667" y="57031"/>
                  </a:lnTo>
                  <a:lnTo>
                    <a:pt x="1768967" y="57031"/>
                  </a:lnTo>
                  <a:lnTo>
                    <a:pt x="1768967" y="28456"/>
                  </a:lnTo>
                  <a:close/>
                </a:path>
                <a:path w="2169159" h="85725">
                  <a:moveTo>
                    <a:pt x="1568958" y="28456"/>
                  </a:moveTo>
                  <a:lnTo>
                    <a:pt x="1454658" y="28456"/>
                  </a:lnTo>
                  <a:lnTo>
                    <a:pt x="1454658" y="57031"/>
                  </a:lnTo>
                  <a:lnTo>
                    <a:pt x="1568958" y="57031"/>
                  </a:lnTo>
                  <a:lnTo>
                    <a:pt x="1568958" y="28456"/>
                  </a:lnTo>
                  <a:close/>
                </a:path>
                <a:path w="2169159" h="85725">
                  <a:moveTo>
                    <a:pt x="1368917" y="28456"/>
                  </a:moveTo>
                  <a:lnTo>
                    <a:pt x="1254617" y="28456"/>
                  </a:lnTo>
                  <a:lnTo>
                    <a:pt x="1254617" y="57031"/>
                  </a:lnTo>
                  <a:lnTo>
                    <a:pt x="1368917" y="57031"/>
                  </a:lnTo>
                  <a:lnTo>
                    <a:pt x="1368917" y="28456"/>
                  </a:lnTo>
                  <a:close/>
                </a:path>
                <a:path w="2169159" h="85725">
                  <a:moveTo>
                    <a:pt x="1168908" y="28456"/>
                  </a:moveTo>
                  <a:lnTo>
                    <a:pt x="1054608" y="28456"/>
                  </a:lnTo>
                  <a:lnTo>
                    <a:pt x="1054608" y="57031"/>
                  </a:lnTo>
                  <a:lnTo>
                    <a:pt x="1168908" y="57031"/>
                  </a:lnTo>
                  <a:lnTo>
                    <a:pt x="1168908" y="28456"/>
                  </a:lnTo>
                  <a:close/>
                </a:path>
                <a:path w="2169159" h="85725">
                  <a:moveTo>
                    <a:pt x="968867" y="28456"/>
                  </a:moveTo>
                  <a:lnTo>
                    <a:pt x="854567" y="28456"/>
                  </a:lnTo>
                  <a:lnTo>
                    <a:pt x="854567" y="57031"/>
                  </a:lnTo>
                  <a:lnTo>
                    <a:pt x="968867" y="57031"/>
                  </a:lnTo>
                  <a:lnTo>
                    <a:pt x="968867" y="28456"/>
                  </a:lnTo>
                  <a:close/>
                </a:path>
                <a:path w="2169159" h="85725">
                  <a:moveTo>
                    <a:pt x="768858" y="28456"/>
                  </a:moveTo>
                  <a:lnTo>
                    <a:pt x="654558" y="28456"/>
                  </a:lnTo>
                  <a:lnTo>
                    <a:pt x="654558" y="57031"/>
                  </a:lnTo>
                  <a:lnTo>
                    <a:pt x="768858" y="57031"/>
                  </a:lnTo>
                  <a:lnTo>
                    <a:pt x="768858" y="28456"/>
                  </a:lnTo>
                  <a:close/>
                </a:path>
                <a:path w="2169159" h="85725">
                  <a:moveTo>
                    <a:pt x="568817" y="28456"/>
                  </a:moveTo>
                  <a:lnTo>
                    <a:pt x="454517" y="28456"/>
                  </a:lnTo>
                  <a:lnTo>
                    <a:pt x="454517" y="57031"/>
                  </a:lnTo>
                  <a:lnTo>
                    <a:pt x="568817" y="57031"/>
                  </a:lnTo>
                  <a:lnTo>
                    <a:pt x="568817" y="28456"/>
                  </a:lnTo>
                  <a:close/>
                </a:path>
                <a:path w="2169159" h="85725">
                  <a:moveTo>
                    <a:pt x="368808" y="28456"/>
                  </a:moveTo>
                  <a:lnTo>
                    <a:pt x="254508" y="28456"/>
                  </a:lnTo>
                  <a:lnTo>
                    <a:pt x="254508" y="57031"/>
                  </a:lnTo>
                  <a:lnTo>
                    <a:pt x="368808" y="57031"/>
                  </a:lnTo>
                  <a:lnTo>
                    <a:pt x="368808" y="28456"/>
                  </a:lnTo>
                  <a:close/>
                </a:path>
                <a:path w="2169159" h="85725">
                  <a:moveTo>
                    <a:pt x="85709" y="0"/>
                  </a:moveTo>
                  <a:lnTo>
                    <a:pt x="0" y="42803"/>
                  </a:lnTo>
                  <a:lnTo>
                    <a:pt x="85709" y="85725"/>
                  </a:lnTo>
                  <a:lnTo>
                    <a:pt x="85709" y="57150"/>
                  </a:lnTo>
                  <a:lnTo>
                    <a:pt x="71350" y="57150"/>
                  </a:lnTo>
                  <a:lnTo>
                    <a:pt x="71350" y="28575"/>
                  </a:lnTo>
                  <a:lnTo>
                    <a:pt x="85709" y="28575"/>
                  </a:lnTo>
                  <a:lnTo>
                    <a:pt x="85709" y="0"/>
                  </a:lnTo>
                  <a:close/>
                </a:path>
                <a:path w="2169159" h="85725">
                  <a:moveTo>
                    <a:pt x="85709" y="28575"/>
                  </a:moveTo>
                  <a:lnTo>
                    <a:pt x="71350" y="28575"/>
                  </a:lnTo>
                  <a:lnTo>
                    <a:pt x="71350" y="57150"/>
                  </a:lnTo>
                  <a:lnTo>
                    <a:pt x="85709" y="57150"/>
                  </a:lnTo>
                  <a:lnTo>
                    <a:pt x="85709" y="28575"/>
                  </a:lnTo>
                  <a:close/>
                </a:path>
                <a:path w="2169159" h="85725">
                  <a:moveTo>
                    <a:pt x="168767" y="28575"/>
                  </a:moveTo>
                  <a:lnTo>
                    <a:pt x="85709" y="28575"/>
                  </a:lnTo>
                  <a:lnTo>
                    <a:pt x="85709" y="57150"/>
                  </a:lnTo>
                  <a:lnTo>
                    <a:pt x="168767" y="57150"/>
                  </a:lnTo>
                  <a:lnTo>
                    <a:pt x="168767" y="28575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16656" y="2871150"/>
            <a:ext cx="92507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Directory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pic>
        <p:nvPicPr>
          <p:cNvPr id="29" name="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13263" y="3358807"/>
            <a:ext cx="572883" cy="572883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4956178" y="4083053"/>
            <a:ext cx="106362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Compilation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029200" y="2317180"/>
            <a:ext cx="2550534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Stores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.class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files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into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the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10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directory</a:t>
            </a:r>
            <a:endParaRPr sz="110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18119" y="2986032"/>
            <a:ext cx="840740" cy="837565"/>
            <a:chOff x="5318119" y="2986032"/>
            <a:chExt cx="840740" cy="837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8119" y="2986032"/>
              <a:ext cx="840357" cy="83730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58028" y="3259951"/>
              <a:ext cx="360691" cy="360691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72037" y="2601724"/>
            <a:ext cx="1260026" cy="123253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40077"/>
            <a:ext cx="593534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3.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Test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Phase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342900" y="1162050"/>
            <a:ext cx="8572500" cy="723900"/>
            <a:chOff x="342900" y="1104900"/>
            <a:chExt cx="8572500" cy="72390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900" y="1104900"/>
              <a:ext cx="8572500" cy="7239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2486" y="1132454"/>
              <a:ext cx="8461375" cy="608965"/>
            </a:xfrm>
            <a:custGeom>
              <a:avLst/>
              <a:gdLst/>
              <a:ahLst/>
              <a:cxnLst/>
              <a:rect l="l" t="t" r="r" b="b"/>
              <a:pathLst>
                <a:path w="8461375" h="608964">
                  <a:moveTo>
                    <a:pt x="8359514" y="0"/>
                  </a:moveTo>
                  <a:lnTo>
                    <a:pt x="101464" y="0"/>
                  </a:lnTo>
                  <a:lnTo>
                    <a:pt x="61967" y="7980"/>
                  </a:lnTo>
                  <a:lnTo>
                    <a:pt x="29716" y="29737"/>
                  </a:lnTo>
                  <a:lnTo>
                    <a:pt x="7972" y="61992"/>
                  </a:lnTo>
                  <a:lnTo>
                    <a:pt x="0" y="101467"/>
                  </a:lnTo>
                  <a:lnTo>
                    <a:pt x="0" y="507370"/>
                  </a:lnTo>
                  <a:lnTo>
                    <a:pt x="7972" y="546845"/>
                  </a:lnTo>
                  <a:lnTo>
                    <a:pt x="29716" y="579100"/>
                  </a:lnTo>
                  <a:lnTo>
                    <a:pt x="61967" y="600857"/>
                  </a:lnTo>
                  <a:lnTo>
                    <a:pt x="101464" y="608837"/>
                  </a:lnTo>
                  <a:lnTo>
                    <a:pt x="8359514" y="608837"/>
                  </a:lnTo>
                  <a:lnTo>
                    <a:pt x="8399008" y="600857"/>
                  </a:lnTo>
                  <a:lnTo>
                    <a:pt x="8431272" y="579100"/>
                  </a:lnTo>
                  <a:lnTo>
                    <a:pt x="8453032" y="546845"/>
                  </a:lnTo>
                  <a:lnTo>
                    <a:pt x="8461013" y="507370"/>
                  </a:lnTo>
                  <a:lnTo>
                    <a:pt x="8461013" y="101467"/>
                  </a:lnTo>
                  <a:lnTo>
                    <a:pt x="8453032" y="61992"/>
                  </a:lnTo>
                  <a:lnTo>
                    <a:pt x="8431272" y="29737"/>
                  </a:lnTo>
                  <a:lnTo>
                    <a:pt x="8399008" y="7980"/>
                  </a:lnTo>
                  <a:lnTo>
                    <a:pt x="83595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72486" y="1132454"/>
              <a:ext cx="8461375" cy="608965"/>
            </a:xfrm>
            <a:custGeom>
              <a:avLst/>
              <a:gdLst/>
              <a:ahLst/>
              <a:cxnLst/>
              <a:rect l="l" t="t" r="r" b="b"/>
              <a:pathLst>
                <a:path w="8461375" h="608964">
                  <a:moveTo>
                    <a:pt x="0" y="101467"/>
                  </a:moveTo>
                  <a:lnTo>
                    <a:pt x="7972" y="61992"/>
                  </a:lnTo>
                  <a:lnTo>
                    <a:pt x="29716" y="29737"/>
                  </a:lnTo>
                  <a:lnTo>
                    <a:pt x="61967" y="7980"/>
                  </a:lnTo>
                  <a:lnTo>
                    <a:pt x="101464" y="0"/>
                  </a:lnTo>
                  <a:lnTo>
                    <a:pt x="8359514" y="0"/>
                  </a:lnTo>
                  <a:lnTo>
                    <a:pt x="8399008" y="7980"/>
                  </a:lnTo>
                  <a:lnTo>
                    <a:pt x="8431272" y="29737"/>
                  </a:lnTo>
                  <a:lnTo>
                    <a:pt x="8453032" y="61992"/>
                  </a:lnTo>
                  <a:lnTo>
                    <a:pt x="8461013" y="101467"/>
                  </a:lnTo>
                  <a:lnTo>
                    <a:pt x="8461013" y="507370"/>
                  </a:lnTo>
                  <a:lnTo>
                    <a:pt x="8453032" y="546845"/>
                  </a:lnTo>
                  <a:lnTo>
                    <a:pt x="8431272" y="579100"/>
                  </a:lnTo>
                  <a:lnTo>
                    <a:pt x="8399008" y="600857"/>
                  </a:lnTo>
                  <a:lnTo>
                    <a:pt x="8359514" y="608837"/>
                  </a:lnTo>
                  <a:lnTo>
                    <a:pt x="101464" y="608837"/>
                  </a:lnTo>
                  <a:lnTo>
                    <a:pt x="61967" y="600857"/>
                  </a:lnTo>
                  <a:lnTo>
                    <a:pt x="29716" y="579100"/>
                  </a:lnTo>
                  <a:lnTo>
                    <a:pt x="7972" y="546845"/>
                  </a:lnTo>
                  <a:lnTo>
                    <a:pt x="0" y="507370"/>
                  </a:lnTo>
                  <a:lnTo>
                    <a:pt x="0" y="101467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39207" y="1321280"/>
            <a:ext cx="7349941" cy="23147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Lucida grande" panose="020B0600040502020204"/>
                <a:cs typeface="Calibri"/>
              </a:rPr>
              <a:t>During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test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phase,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Maven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will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execute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specified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test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cases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and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create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summary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log</a:t>
            </a: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67005" y="2968751"/>
            <a:ext cx="786383" cy="78638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40504" y="2977953"/>
            <a:ext cx="836192" cy="836192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325624" y="3358265"/>
            <a:ext cx="528955" cy="85725"/>
          </a:xfrm>
          <a:custGeom>
            <a:avLst/>
            <a:gdLst/>
            <a:ahLst/>
            <a:cxnLst/>
            <a:rect l="l" t="t" r="r" b="b"/>
            <a:pathLst>
              <a:path w="528955" h="85725">
                <a:moveTo>
                  <a:pt x="249" y="23490"/>
                </a:moveTo>
                <a:lnTo>
                  <a:pt x="0" y="52065"/>
                </a:lnTo>
                <a:lnTo>
                  <a:pt x="114168" y="53340"/>
                </a:lnTo>
                <a:lnTo>
                  <a:pt x="114549" y="24765"/>
                </a:lnTo>
                <a:lnTo>
                  <a:pt x="249" y="23490"/>
                </a:lnTo>
                <a:close/>
              </a:path>
              <a:path w="528955" h="85725">
                <a:moveTo>
                  <a:pt x="200274" y="25776"/>
                </a:moveTo>
                <a:lnTo>
                  <a:pt x="199893" y="54351"/>
                </a:lnTo>
                <a:lnTo>
                  <a:pt x="314193" y="55626"/>
                </a:lnTo>
                <a:lnTo>
                  <a:pt x="314574" y="27051"/>
                </a:lnTo>
                <a:lnTo>
                  <a:pt x="200274" y="25776"/>
                </a:lnTo>
                <a:close/>
              </a:path>
              <a:path w="528955" h="85725">
                <a:moveTo>
                  <a:pt x="443615" y="0"/>
                </a:moveTo>
                <a:lnTo>
                  <a:pt x="443279" y="28062"/>
                </a:lnTo>
                <a:lnTo>
                  <a:pt x="443274" y="28536"/>
                </a:lnTo>
                <a:lnTo>
                  <a:pt x="457581" y="28693"/>
                </a:lnTo>
                <a:lnTo>
                  <a:pt x="457448" y="43815"/>
                </a:lnTo>
                <a:lnTo>
                  <a:pt x="457331" y="57268"/>
                </a:lnTo>
                <a:lnTo>
                  <a:pt x="442930" y="57268"/>
                </a:lnTo>
                <a:lnTo>
                  <a:pt x="442590" y="85725"/>
                </a:lnTo>
                <a:lnTo>
                  <a:pt x="501144" y="57268"/>
                </a:lnTo>
                <a:lnTo>
                  <a:pt x="457331" y="57268"/>
                </a:lnTo>
                <a:lnTo>
                  <a:pt x="442932" y="57110"/>
                </a:lnTo>
                <a:lnTo>
                  <a:pt x="501469" y="57110"/>
                </a:lnTo>
                <a:lnTo>
                  <a:pt x="528828" y="43815"/>
                </a:lnTo>
                <a:lnTo>
                  <a:pt x="443615" y="0"/>
                </a:lnTo>
                <a:close/>
              </a:path>
              <a:path w="528955" h="85725">
                <a:moveTo>
                  <a:pt x="443274" y="28536"/>
                </a:moveTo>
                <a:lnTo>
                  <a:pt x="442938" y="56637"/>
                </a:lnTo>
                <a:lnTo>
                  <a:pt x="442932" y="57110"/>
                </a:lnTo>
                <a:lnTo>
                  <a:pt x="457331" y="57268"/>
                </a:lnTo>
                <a:lnTo>
                  <a:pt x="457581" y="28693"/>
                </a:lnTo>
                <a:lnTo>
                  <a:pt x="443274" y="28536"/>
                </a:lnTo>
                <a:close/>
              </a:path>
              <a:path w="528955" h="85725">
                <a:moveTo>
                  <a:pt x="400299" y="28062"/>
                </a:moveTo>
                <a:lnTo>
                  <a:pt x="399918" y="56637"/>
                </a:lnTo>
                <a:lnTo>
                  <a:pt x="442932" y="57110"/>
                </a:lnTo>
                <a:lnTo>
                  <a:pt x="443272" y="28693"/>
                </a:lnTo>
                <a:lnTo>
                  <a:pt x="443274" y="28536"/>
                </a:lnTo>
                <a:lnTo>
                  <a:pt x="400299" y="2806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549383" y="3345179"/>
            <a:ext cx="529590" cy="85725"/>
          </a:xfrm>
          <a:custGeom>
            <a:avLst/>
            <a:gdLst/>
            <a:ahLst/>
            <a:cxnLst/>
            <a:rect l="l" t="t" r="r" b="b"/>
            <a:pathLst>
              <a:path w="529589" h="85725">
                <a:moveTo>
                  <a:pt x="396" y="23490"/>
                </a:moveTo>
                <a:lnTo>
                  <a:pt x="0" y="52065"/>
                </a:lnTo>
                <a:lnTo>
                  <a:pt x="114300" y="53340"/>
                </a:lnTo>
                <a:lnTo>
                  <a:pt x="114696" y="24765"/>
                </a:lnTo>
                <a:lnTo>
                  <a:pt x="396" y="23490"/>
                </a:lnTo>
                <a:close/>
              </a:path>
              <a:path w="529589" h="85725">
                <a:moveTo>
                  <a:pt x="200406" y="25776"/>
                </a:moveTo>
                <a:lnTo>
                  <a:pt x="200040" y="54351"/>
                </a:lnTo>
                <a:lnTo>
                  <a:pt x="314340" y="55626"/>
                </a:lnTo>
                <a:lnTo>
                  <a:pt x="314706" y="27051"/>
                </a:lnTo>
                <a:lnTo>
                  <a:pt x="200406" y="25776"/>
                </a:lnTo>
                <a:close/>
              </a:path>
              <a:path w="529589" h="85725">
                <a:moveTo>
                  <a:pt x="443758" y="0"/>
                </a:moveTo>
                <a:lnTo>
                  <a:pt x="443419" y="28062"/>
                </a:lnTo>
                <a:lnTo>
                  <a:pt x="443413" y="28545"/>
                </a:lnTo>
                <a:lnTo>
                  <a:pt x="457718" y="28706"/>
                </a:lnTo>
                <a:lnTo>
                  <a:pt x="457360" y="56637"/>
                </a:lnTo>
                <a:lnTo>
                  <a:pt x="457352" y="57281"/>
                </a:lnTo>
                <a:lnTo>
                  <a:pt x="443065" y="57281"/>
                </a:lnTo>
                <a:lnTo>
                  <a:pt x="442722" y="85725"/>
                </a:lnTo>
                <a:lnTo>
                  <a:pt x="501264" y="57281"/>
                </a:lnTo>
                <a:lnTo>
                  <a:pt x="457352" y="57281"/>
                </a:lnTo>
                <a:lnTo>
                  <a:pt x="443067" y="57120"/>
                </a:lnTo>
                <a:lnTo>
                  <a:pt x="501594" y="57120"/>
                </a:lnTo>
                <a:lnTo>
                  <a:pt x="528980" y="43815"/>
                </a:lnTo>
                <a:lnTo>
                  <a:pt x="443758" y="0"/>
                </a:lnTo>
                <a:close/>
              </a:path>
              <a:path w="529589" h="85725">
                <a:moveTo>
                  <a:pt x="443413" y="28545"/>
                </a:moveTo>
                <a:lnTo>
                  <a:pt x="443073" y="56637"/>
                </a:lnTo>
                <a:lnTo>
                  <a:pt x="443067" y="57120"/>
                </a:lnTo>
                <a:lnTo>
                  <a:pt x="457352" y="57281"/>
                </a:lnTo>
                <a:lnTo>
                  <a:pt x="457718" y="28706"/>
                </a:lnTo>
                <a:lnTo>
                  <a:pt x="443413" y="28545"/>
                </a:lnTo>
                <a:close/>
              </a:path>
              <a:path w="529589" h="85725">
                <a:moveTo>
                  <a:pt x="400446" y="28062"/>
                </a:moveTo>
                <a:lnTo>
                  <a:pt x="400050" y="56637"/>
                </a:lnTo>
                <a:lnTo>
                  <a:pt x="443067" y="57120"/>
                </a:lnTo>
                <a:lnTo>
                  <a:pt x="443411" y="28706"/>
                </a:lnTo>
                <a:lnTo>
                  <a:pt x="443413" y="28545"/>
                </a:lnTo>
                <a:lnTo>
                  <a:pt x="400446" y="2806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398270" y="3345179"/>
            <a:ext cx="528955" cy="85725"/>
          </a:xfrm>
          <a:custGeom>
            <a:avLst/>
            <a:gdLst/>
            <a:ahLst/>
            <a:cxnLst/>
            <a:rect l="l" t="t" r="r" b="b"/>
            <a:pathLst>
              <a:path w="528954" h="85725">
                <a:moveTo>
                  <a:pt x="243" y="23490"/>
                </a:moveTo>
                <a:lnTo>
                  <a:pt x="0" y="52065"/>
                </a:lnTo>
                <a:lnTo>
                  <a:pt x="114300" y="53340"/>
                </a:lnTo>
                <a:lnTo>
                  <a:pt x="114543" y="24765"/>
                </a:lnTo>
                <a:lnTo>
                  <a:pt x="243" y="23490"/>
                </a:lnTo>
                <a:close/>
              </a:path>
              <a:path w="528954" h="85725">
                <a:moveTo>
                  <a:pt x="200284" y="25776"/>
                </a:moveTo>
                <a:lnTo>
                  <a:pt x="200009" y="54351"/>
                </a:lnTo>
                <a:lnTo>
                  <a:pt x="314187" y="55626"/>
                </a:lnTo>
                <a:lnTo>
                  <a:pt x="314584" y="27051"/>
                </a:lnTo>
                <a:lnTo>
                  <a:pt x="200284" y="25776"/>
                </a:lnTo>
                <a:close/>
              </a:path>
              <a:path w="528954" h="85725">
                <a:moveTo>
                  <a:pt x="443605" y="0"/>
                </a:moveTo>
                <a:lnTo>
                  <a:pt x="443316" y="28062"/>
                </a:lnTo>
                <a:lnTo>
                  <a:pt x="443311" y="28545"/>
                </a:lnTo>
                <a:lnTo>
                  <a:pt x="457565" y="28706"/>
                </a:lnTo>
                <a:lnTo>
                  <a:pt x="457436" y="43815"/>
                </a:lnTo>
                <a:lnTo>
                  <a:pt x="457321" y="57281"/>
                </a:lnTo>
                <a:lnTo>
                  <a:pt x="443015" y="57281"/>
                </a:lnTo>
                <a:lnTo>
                  <a:pt x="442722" y="85725"/>
                </a:lnTo>
                <a:lnTo>
                  <a:pt x="501161" y="57281"/>
                </a:lnTo>
                <a:lnTo>
                  <a:pt x="457321" y="57281"/>
                </a:lnTo>
                <a:lnTo>
                  <a:pt x="443016" y="57120"/>
                </a:lnTo>
                <a:lnTo>
                  <a:pt x="501490" y="57120"/>
                </a:lnTo>
                <a:lnTo>
                  <a:pt x="528828" y="43815"/>
                </a:lnTo>
                <a:lnTo>
                  <a:pt x="443605" y="0"/>
                </a:lnTo>
                <a:close/>
              </a:path>
              <a:path w="528954" h="85725">
                <a:moveTo>
                  <a:pt x="443311" y="28545"/>
                </a:moveTo>
                <a:lnTo>
                  <a:pt x="443021" y="56637"/>
                </a:lnTo>
                <a:lnTo>
                  <a:pt x="443016" y="57120"/>
                </a:lnTo>
                <a:lnTo>
                  <a:pt x="457321" y="57281"/>
                </a:lnTo>
                <a:lnTo>
                  <a:pt x="457565" y="28706"/>
                </a:lnTo>
                <a:lnTo>
                  <a:pt x="443311" y="28545"/>
                </a:lnTo>
                <a:close/>
              </a:path>
              <a:path w="528954" h="85725">
                <a:moveTo>
                  <a:pt x="400293" y="28062"/>
                </a:moveTo>
                <a:lnTo>
                  <a:pt x="399928" y="56637"/>
                </a:lnTo>
                <a:lnTo>
                  <a:pt x="443016" y="57120"/>
                </a:lnTo>
                <a:lnTo>
                  <a:pt x="443309" y="28706"/>
                </a:lnTo>
                <a:lnTo>
                  <a:pt x="443311" y="28545"/>
                </a:lnTo>
                <a:lnTo>
                  <a:pt x="400293" y="2806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76604" y="4063050"/>
            <a:ext cx="104901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Test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Cases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454015" y="4063050"/>
            <a:ext cx="74398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Maven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489294" y="4063050"/>
            <a:ext cx="70195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Testing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7287323" y="4063050"/>
            <a:ext cx="70195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Results</a:t>
            </a: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95294" y="2349370"/>
            <a:ext cx="304749" cy="57696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40077"/>
            <a:ext cx="593534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4.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Package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Phase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42900" y="1123950"/>
            <a:ext cx="8648700" cy="723900"/>
            <a:chOff x="342900" y="1123950"/>
            <a:chExt cx="8572500" cy="723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" y="1133475"/>
              <a:ext cx="8572500" cy="647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900" y="1123950"/>
              <a:ext cx="7848600" cy="723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2486" y="1164092"/>
              <a:ext cx="8461375" cy="536575"/>
            </a:xfrm>
            <a:custGeom>
              <a:avLst/>
              <a:gdLst/>
              <a:ahLst/>
              <a:cxnLst/>
              <a:rect l="l" t="t" r="r" b="b"/>
              <a:pathLst>
                <a:path w="8461375" h="536575">
                  <a:moveTo>
                    <a:pt x="8371584" y="0"/>
                  </a:moveTo>
                  <a:lnTo>
                    <a:pt x="89416" y="0"/>
                  </a:lnTo>
                  <a:lnTo>
                    <a:pt x="54604" y="7020"/>
                  </a:lnTo>
                  <a:lnTo>
                    <a:pt x="26183" y="26170"/>
                  </a:lnTo>
                  <a:lnTo>
                    <a:pt x="7024" y="54585"/>
                  </a:lnTo>
                  <a:lnTo>
                    <a:pt x="0" y="89397"/>
                  </a:lnTo>
                  <a:lnTo>
                    <a:pt x="0" y="447019"/>
                  </a:lnTo>
                  <a:lnTo>
                    <a:pt x="7024" y="481836"/>
                  </a:lnTo>
                  <a:lnTo>
                    <a:pt x="26183" y="510261"/>
                  </a:lnTo>
                  <a:lnTo>
                    <a:pt x="54604" y="529422"/>
                  </a:lnTo>
                  <a:lnTo>
                    <a:pt x="89416" y="536447"/>
                  </a:lnTo>
                  <a:lnTo>
                    <a:pt x="8371584" y="536447"/>
                  </a:lnTo>
                  <a:lnTo>
                    <a:pt x="8406350" y="529422"/>
                  </a:lnTo>
                  <a:lnTo>
                    <a:pt x="8434781" y="510261"/>
                  </a:lnTo>
                  <a:lnTo>
                    <a:pt x="8453970" y="481836"/>
                  </a:lnTo>
                  <a:lnTo>
                    <a:pt x="8461013" y="447019"/>
                  </a:lnTo>
                  <a:lnTo>
                    <a:pt x="8461013" y="89397"/>
                  </a:lnTo>
                  <a:lnTo>
                    <a:pt x="8453970" y="54585"/>
                  </a:lnTo>
                  <a:lnTo>
                    <a:pt x="8434781" y="26170"/>
                  </a:lnTo>
                  <a:lnTo>
                    <a:pt x="8406350" y="7020"/>
                  </a:lnTo>
                  <a:lnTo>
                    <a:pt x="83715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72486" y="1164092"/>
              <a:ext cx="8461375" cy="536575"/>
            </a:xfrm>
            <a:custGeom>
              <a:avLst/>
              <a:gdLst/>
              <a:ahLst/>
              <a:cxnLst/>
              <a:rect l="l" t="t" r="r" b="b"/>
              <a:pathLst>
                <a:path w="8461375" h="536575">
                  <a:moveTo>
                    <a:pt x="0" y="89397"/>
                  </a:moveTo>
                  <a:lnTo>
                    <a:pt x="7024" y="54585"/>
                  </a:lnTo>
                  <a:lnTo>
                    <a:pt x="26183" y="26170"/>
                  </a:lnTo>
                  <a:lnTo>
                    <a:pt x="54604" y="7020"/>
                  </a:lnTo>
                  <a:lnTo>
                    <a:pt x="89416" y="0"/>
                  </a:lnTo>
                  <a:lnTo>
                    <a:pt x="8371584" y="0"/>
                  </a:lnTo>
                  <a:lnTo>
                    <a:pt x="8406350" y="7020"/>
                  </a:lnTo>
                  <a:lnTo>
                    <a:pt x="8434781" y="26170"/>
                  </a:lnTo>
                  <a:lnTo>
                    <a:pt x="8453970" y="54585"/>
                  </a:lnTo>
                  <a:lnTo>
                    <a:pt x="8461013" y="89397"/>
                  </a:lnTo>
                  <a:lnTo>
                    <a:pt x="8461013" y="447019"/>
                  </a:lnTo>
                  <a:lnTo>
                    <a:pt x="8453970" y="481836"/>
                  </a:lnTo>
                  <a:lnTo>
                    <a:pt x="8434781" y="510261"/>
                  </a:lnTo>
                  <a:lnTo>
                    <a:pt x="8406350" y="529422"/>
                  </a:lnTo>
                  <a:lnTo>
                    <a:pt x="8371584" y="536447"/>
                  </a:lnTo>
                  <a:lnTo>
                    <a:pt x="89416" y="536447"/>
                  </a:lnTo>
                  <a:lnTo>
                    <a:pt x="54604" y="529422"/>
                  </a:lnTo>
                  <a:lnTo>
                    <a:pt x="26183" y="510261"/>
                  </a:lnTo>
                  <a:lnTo>
                    <a:pt x="7024" y="481836"/>
                  </a:lnTo>
                  <a:lnTo>
                    <a:pt x="0" y="447019"/>
                  </a:lnTo>
                  <a:lnTo>
                    <a:pt x="0" y="89397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59469" y="1189288"/>
            <a:ext cx="7911782" cy="4379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910080" marR="5080" indent="-1898014">
              <a:lnSpc>
                <a:spcPct val="102899"/>
              </a:lnSpc>
              <a:spcBef>
                <a:spcPts val="75"/>
              </a:spcBef>
            </a:pPr>
            <a:r>
              <a:rPr sz="1400" dirty="0">
                <a:latin typeface="Lucida grande" panose="020B0600040502020204"/>
                <a:cs typeface="Calibri"/>
              </a:rPr>
              <a:t>During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package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phase,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Maven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will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package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all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b="1" dirty="0">
                <a:latin typeface="Lucida grande" panose="020B0600040502020204"/>
                <a:cs typeface="Calibri"/>
              </a:rPr>
              <a:t>.class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files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and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resources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into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one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file.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This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file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will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be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formatted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into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one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of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three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types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given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below:</a:t>
            </a:r>
          </a:p>
        </p:txBody>
      </p:sp>
      <p:sp>
        <p:nvSpPr>
          <p:cNvPr id="9" name="object 9"/>
          <p:cNvSpPr/>
          <p:nvPr/>
        </p:nvSpPr>
        <p:spPr>
          <a:xfrm>
            <a:off x="6044580" y="3349370"/>
            <a:ext cx="528955" cy="85725"/>
          </a:xfrm>
          <a:custGeom>
            <a:avLst/>
            <a:gdLst/>
            <a:ahLst/>
            <a:cxnLst/>
            <a:rect l="l" t="t" r="r" b="b"/>
            <a:pathLst>
              <a:path w="528954" h="85725">
                <a:moveTo>
                  <a:pt x="243" y="23622"/>
                </a:moveTo>
                <a:lnTo>
                  <a:pt x="0" y="52197"/>
                </a:lnTo>
                <a:lnTo>
                  <a:pt x="114300" y="53471"/>
                </a:lnTo>
                <a:lnTo>
                  <a:pt x="114543" y="24896"/>
                </a:lnTo>
                <a:lnTo>
                  <a:pt x="243" y="23622"/>
                </a:lnTo>
                <a:close/>
              </a:path>
              <a:path w="528954" h="85725">
                <a:moveTo>
                  <a:pt x="200253" y="25908"/>
                </a:moveTo>
                <a:lnTo>
                  <a:pt x="200009" y="54483"/>
                </a:lnTo>
                <a:lnTo>
                  <a:pt x="314309" y="55757"/>
                </a:lnTo>
                <a:lnTo>
                  <a:pt x="314553" y="27182"/>
                </a:lnTo>
                <a:lnTo>
                  <a:pt x="200253" y="25908"/>
                </a:lnTo>
                <a:close/>
              </a:path>
              <a:path w="528954" h="85725">
                <a:moveTo>
                  <a:pt x="443605" y="0"/>
                </a:moveTo>
                <a:lnTo>
                  <a:pt x="443315" y="28194"/>
                </a:lnTo>
                <a:lnTo>
                  <a:pt x="443310" y="28667"/>
                </a:lnTo>
                <a:lnTo>
                  <a:pt x="457565" y="28824"/>
                </a:lnTo>
                <a:lnTo>
                  <a:pt x="457436" y="43946"/>
                </a:lnTo>
                <a:lnTo>
                  <a:pt x="457321" y="57399"/>
                </a:lnTo>
                <a:lnTo>
                  <a:pt x="443014" y="57399"/>
                </a:lnTo>
                <a:lnTo>
                  <a:pt x="442722" y="85725"/>
                </a:lnTo>
                <a:lnTo>
                  <a:pt x="501099" y="57399"/>
                </a:lnTo>
                <a:lnTo>
                  <a:pt x="457321" y="57399"/>
                </a:lnTo>
                <a:lnTo>
                  <a:pt x="443015" y="57242"/>
                </a:lnTo>
                <a:lnTo>
                  <a:pt x="501424" y="57242"/>
                </a:lnTo>
                <a:lnTo>
                  <a:pt x="528828" y="43946"/>
                </a:lnTo>
                <a:lnTo>
                  <a:pt x="443605" y="0"/>
                </a:lnTo>
                <a:close/>
              </a:path>
              <a:path w="528954" h="85725">
                <a:moveTo>
                  <a:pt x="443310" y="28667"/>
                </a:moveTo>
                <a:lnTo>
                  <a:pt x="443020" y="56769"/>
                </a:lnTo>
                <a:lnTo>
                  <a:pt x="443015" y="57242"/>
                </a:lnTo>
                <a:lnTo>
                  <a:pt x="457321" y="57399"/>
                </a:lnTo>
                <a:lnTo>
                  <a:pt x="457565" y="28824"/>
                </a:lnTo>
                <a:lnTo>
                  <a:pt x="443310" y="28667"/>
                </a:lnTo>
                <a:close/>
              </a:path>
              <a:path w="528954" h="85725">
                <a:moveTo>
                  <a:pt x="400293" y="28194"/>
                </a:moveTo>
                <a:lnTo>
                  <a:pt x="400159" y="43946"/>
                </a:lnTo>
                <a:lnTo>
                  <a:pt x="400050" y="56769"/>
                </a:lnTo>
                <a:lnTo>
                  <a:pt x="443015" y="57242"/>
                </a:lnTo>
                <a:lnTo>
                  <a:pt x="443308" y="28824"/>
                </a:lnTo>
                <a:lnTo>
                  <a:pt x="443310" y="28667"/>
                </a:lnTo>
                <a:lnTo>
                  <a:pt x="400293" y="28194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34336" y="2518916"/>
            <a:ext cx="2824480" cy="1625600"/>
            <a:chOff x="1934336" y="2518916"/>
            <a:chExt cx="2824480" cy="1625600"/>
          </a:xfrm>
        </p:grpSpPr>
        <p:sp>
          <p:nvSpPr>
            <p:cNvPr id="11" name="object 11"/>
            <p:cNvSpPr/>
            <p:nvPr/>
          </p:nvSpPr>
          <p:spPr>
            <a:xfrm>
              <a:off x="1934336" y="2953651"/>
              <a:ext cx="2824480" cy="499109"/>
            </a:xfrm>
            <a:custGeom>
              <a:avLst/>
              <a:gdLst/>
              <a:ahLst/>
              <a:cxnLst/>
              <a:rect l="l" t="t" r="r" b="b"/>
              <a:pathLst>
                <a:path w="2824479" h="499110">
                  <a:moveTo>
                    <a:pt x="116967" y="40881"/>
                  </a:moveTo>
                  <a:lnTo>
                    <a:pt x="10147" y="0"/>
                  </a:lnTo>
                  <a:lnTo>
                    <a:pt x="0" y="26670"/>
                  </a:lnTo>
                  <a:lnTo>
                    <a:pt x="106680" y="67551"/>
                  </a:lnTo>
                  <a:lnTo>
                    <a:pt x="116967" y="40881"/>
                  </a:lnTo>
                  <a:close/>
                </a:path>
                <a:path w="2824479" h="499110">
                  <a:moveTo>
                    <a:pt x="303784" y="112255"/>
                  </a:moveTo>
                  <a:lnTo>
                    <a:pt x="196977" y="71488"/>
                  </a:lnTo>
                  <a:lnTo>
                    <a:pt x="186817" y="98158"/>
                  </a:lnTo>
                  <a:lnTo>
                    <a:pt x="293611" y="138925"/>
                  </a:lnTo>
                  <a:lnTo>
                    <a:pt x="303784" y="112255"/>
                  </a:lnTo>
                  <a:close/>
                </a:path>
                <a:path w="2824479" h="499110">
                  <a:moveTo>
                    <a:pt x="490588" y="183756"/>
                  </a:moveTo>
                  <a:lnTo>
                    <a:pt x="383794" y="142875"/>
                  </a:lnTo>
                  <a:lnTo>
                    <a:pt x="373621" y="169545"/>
                  </a:lnTo>
                  <a:lnTo>
                    <a:pt x="480441" y="210426"/>
                  </a:lnTo>
                  <a:lnTo>
                    <a:pt x="490588" y="183756"/>
                  </a:lnTo>
                  <a:close/>
                </a:path>
                <a:path w="2824479" h="499110">
                  <a:moveTo>
                    <a:pt x="677418" y="255130"/>
                  </a:moveTo>
                  <a:lnTo>
                    <a:pt x="570598" y="214363"/>
                  </a:lnTo>
                  <a:lnTo>
                    <a:pt x="560451" y="241033"/>
                  </a:lnTo>
                  <a:lnTo>
                    <a:pt x="667258" y="281800"/>
                  </a:lnTo>
                  <a:lnTo>
                    <a:pt x="677418" y="255130"/>
                  </a:lnTo>
                  <a:close/>
                </a:path>
                <a:path w="2824479" h="499110">
                  <a:moveTo>
                    <a:pt x="756526" y="300723"/>
                  </a:moveTo>
                  <a:lnTo>
                    <a:pt x="691756" y="230124"/>
                  </a:lnTo>
                  <a:lnTo>
                    <a:pt x="661162" y="310134"/>
                  </a:lnTo>
                  <a:lnTo>
                    <a:pt x="756526" y="300723"/>
                  </a:lnTo>
                  <a:close/>
                </a:path>
                <a:path w="2824479" h="499110">
                  <a:moveTo>
                    <a:pt x="2410066" y="437769"/>
                  </a:moveTo>
                  <a:lnTo>
                    <a:pt x="2295766" y="436486"/>
                  </a:lnTo>
                  <a:lnTo>
                    <a:pt x="2295525" y="465061"/>
                  </a:lnTo>
                  <a:lnTo>
                    <a:pt x="2409825" y="466344"/>
                  </a:lnTo>
                  <a:lnTo>
                    <a:pt x="2410066" y="437769"/>
                  </a:lnTo>
                  <a:close/>
                </a:path>
                <a:path w="2824479" h="499110">
                  <a:moveTo>
                    <a:pt x="2610104" y="440055"/>
                  </a:moveTo>
                  <a:lnTo>
                    <a:pt x="2495804" y="438772"/>
                  </a:lnTo>
                  <a:lnTo>
                    <a:pt x="2495410" y="467347"/>
                  </a:lnTo>
                  <a:lnTo>
                    <a:pt x="2609710" y="468630"/>
                  </a:lnTo>
                  <a:lnTo>
                    <a:pt x="2610104" y="440055"/>
                  </a:lnTo>
                  <a:close/>
                </a:path>
                <a:path w="2824479" h="499110">
                  <a:moveTo>
                    <a:pt x="2796679" y="470154"/>
                  </a:moveTo>
                  <a:lnTo>
                    <a:pt x="2752839" y="470154"/>
                  </a:lnTo>
                  <a:lnTo>
                    <a:pt x="2738539" y="470154"/>
                  </a:lnTo>
                  <a:lnTo>
                    <a:pt x="2738247" y="498589"/>
                  </a:lnTo>
                  <a:lnTo>
                    <a:pt x="2796679" y="470154"/>
                  </a:lnTo>
                  <a:close/>
                </a:path>
                <a:path w="2824479" h="499110">
                  <a:moveTo>
                    <a:pt x="2824353" y="456679"/>
                  </a:moveTo>
                  <a:lnTo>
                    <a:pt x="2739123" y="412864"/>
                  </a:lnTo>
                  <a:lnTo>
                    <a:pt x="2738831" y="440931"/>
                  </a:lnTo>
                  <a:lnTo>
                    <a:pt x="2738831" y="441413"/>
                  </a:lnTo>
                  <a:lnTo>
                    <a:pt x="2695816" y="440931"/>
                  </a:lnTo>
                  <a:lnTo>
                    <a:pt x="2695448" y="469506"/>
                  </a:lnTo>
                  <a:lnTo>
                    <a:pt x="2738539" y="469988"/>
                  </a:lnTo>
                  <a:lnTo>
                    <a:pt x="2752839" y="469988"/>
                  </a:lnTo>
                  <a:lnTo>
                    <a:pt x="2752915" y="462165"/>
                  </a:lnTo>
                  <a:lnTo>
                    <a:pt x="2752852" y="469506"/>
                  </a:lnTo>
                  <a:lnTo>
                    <a:pt x="2752839" y="469988"/>
                  </a:lnTo>
                  <a:lnTo>
                    <a:pt x="2797010" y="469988"/>
                  </a:lnTo>
                  <a:lnTo>
                    <a:pt x="2824353" y="456679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941444" y="3599438"/>
              <a:ext cx="731520" cy="347345"/>
            </a:xfrm>
            <a:custGeom>
              <a:avLst/>
              <a:gdLst/>
              <a:ahLst/>
              <a:cxnLst/>
              <a:rect l="l" t="t" r="r" b="b"/>
              <a:pathLst>
                <a:path w="731519" h="347345">
                  <a:moveTo>
                    <a:pt x="104013" y="273426"/>
                  </a:moveTo>
                  <a:lnTo>
                    <a:pt x="0" y="320777"/>
                  </a:lnTo>
                  <a:lnTo>
                    <a:pt x="11811" y="346780"/>
                  </a:lnTo>
                  <a:lnTo>
                    <a:pt x="115824" y="299405"/>
                  </a:lnTo>
                  <a:lnTo>
                    <a:pt x="104013" y="273426"/>
                  </a:lnTo>
                  <a:close/>
                </a:path>
                <a:path w="731519" h="347345">
                  <a:moveTo>
                    <a:pt x="286012" y="190500"/>
                  </a:moveTo>
                  <a:lnTo>
                    <a:pt x="181999" y="237862"/>
                  </a:lnTo>
                  <a:lnTo>
                    <a:pt x="193810" y="263901"/>
                  </a:lnTo>
                  <a:lnTo>
                    <a:pt x="297823" y="216526"/>
                  </a:lnTo>
                  <a:lnTo>
                    <a:pt x="286012" y="190500"/>
                  </a:lnTo>
                  <a:close/>
                </a:path>
                <a:path w="731519" h="347345">
                  <a:moveTo>
                    <a:pt x="468130" y="107560"/>
                  </a:moveTo>
                  <a:lnTo>
                    <a:pt x="363986" y="154935"/>
                  </a:lnTo>
                  <a:lnTo>
                    <a:pt x="375928" y="180975"/>
                  </a:lnTo>
                  <a:lnTo>
                    <a:pt x="479941" y="133599"/>
                  </a:lnTo>
                  <a:lnTo>
                    <a:pt x="468130" y="107560"/>
                  </a:lnTo>
                  <a:close/>
                </a:path>
                <a:path w="731519" h="347345">
                  <a:moveTo>
                    <a:pt x="647100" y="26007"/>
                  </a:moveTo>
                  <a:lnTo>
                    <a:pt x="546104" y="72009"/>
                  </a:lnTo>
                  <a:lnTo>
                    <a:pt x="557915" y="98035"/>
                  </a:lnTo>
                  <a:lnTo>
                    <a:pt x="658949" y="52029"/>
                  </a:lnTo>
                  <a:lnTo>
                    <a:pt x="647100" y="26007"/>
                  </a:lnTo>
                  <a:close/>
                </a:path>
                <a:path w="731519" h="347345">
                  <a:moveTo>
                    <a:pt x="713995" y="24633"/>
                  </a:moveTo>
                  <a:lnTo>
                    <a:pt x="650117" y="24633"/>
                  </a:lnTo>
                  <a:lnTo>
                    <a:pt x="661928" y="50673"/>
                  </a:lnTo>
                  <a:lnTo>
                    <a:pt x="658949" y="52029"/>
                  </a:lnTo>
                  <a:lnTo>
                    <a:pt x="670822" y="78105"/>
                  </a:lnTo>
                  <a:lnTo>
                    <a:pt x="713995" y="24633"/>
                  </a:lnTo>
                  <a:close/>
                </a:path>
                <a:path w="731519" h="347345">
                  <a:moveTo>
                    <a:pt x="650117" y="24633"/>
                  </a:moveTo>
                  <a:lnTo>
                    <a:pt x="647100" y="26007"/>
                  </a:lnTo>
                  <a:lnTo>
                    <a:pt x="658949" y="52029"/>
                  </a:lnTo>
                  <a:lnTo>
                    <a:pt x="661928" y="50673"/>
                  </a:lnTo>
                  <a:lnTo>
                    <a:pt x="650117" y="24633"/>
                  </a:lnTo>
                  <a:close/>
                </a:path>
                <a:path w="731519" h="347345">
                  <a:moveTo>
                    <a:pt x="635258" y="0"/>
                  </a:moveTo>
                  <a:lnTo>
                    <a:pt x="647100" y="26007"/>
                  </a:lnTo>
                  <a:lnTo>
                    <a:pt x="650117" y="24633"/>
                  </a:lnTo>
                  <a:lnTo>
                    <a:pt x="713995" y="24633"/>
                  </a:lnTo>
                  <a:lnTo>
                    <a:pt x="731020" y="3547"/>
                  </a:lnTo>
                  <a:lnTo>
                    <a:pt x="635258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3604" y="2618436"/>
              <a:ext cx="1525776" cy="152577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7408" y="2518916"/>
              <a:ext cx="304749" cy="576962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128074" y="4465315"/>
            <a:ext cx="92932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.class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files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96501" y="4465315"/>
            <a:ext cx="92084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Maven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76845" y="4465315"/>
            <a:ext cx="87376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Packaging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91502" y="4465315"/>
            <a:ext cx="1161898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Archive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files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7561" y="2627659"/>
            <a:ext cx="602531" cy="602531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6430" y="3667433"/>
            <a:ext cx="602531" cy="602531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24693" y="3045626"/>
            <a:ext cx="702844" cy="675281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86780" y="2865244"/>
            <a:ext cx="933192" cy="942341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128074" y="3272851"/>
            <a:ext cx="108172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.class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files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30068" y="1866382"/>
            <a:ext cx="1576070" cy="497840"/>
          </a:xfrm>
          <a:custGeom>
            <a:avLst/>
            <a:gdLst/>
            <a:ahLst/>
            <a:cxnLst/>
            <a:rect l="l" t="t" r="r" b="b"/>
            <a:pathLst>
              <a:path w="1576070" h="497839">
                <a:moveTo>
                  <a:pt x="1575572" y="0"/>
                </a:moveTo>
                <a:lnTo>
                  <a:pt x="82936" y="0"/>
                </a:lnTo>
                <a:lnTo>
                  <a:pt x="50689" y="6529"/>
                </a:lnTo>
                <a:lnTo>
                  <a:pt x="24323" y="24323"/>
                </a:lnTo>
                <a:lnTo>
                  <a:pt x="6529" y="50689"/>
                </a:lnTo>
                <a:lnTo>
                  <a:pt x="0" y="82936"/>
                </a:lnTo>
                <a:lnTo>
                  <a:pt x="0" y="497592"/>
                </a:lnTo>
                <a:lnTo>
                  <a:pt x="1492636" y="497592"/>
                </a:lnTo>
                <a:lnTo>
                  <a:pt x="1524934" y="491064"/>
                </a:lnTo>
                <a:lnTo>
                  <a:pt x="1551294" y="473273"/>
                </a:lnTo>
                <a:lnTo>
                  <a:pt x="1569059" y="446910"/>
                </a:lnTo>
                <a:lnTo>
                  <a:pt x="1575572" y="414665"/>
                </a:lnTo>
                <a:lnTo>
                  <a:pt x="1575572" y="0"/>
                </a:lnTo>
                <a:close/>
              </a:path>
            </a:pathLst>
          </a:custGeom>
          <a:solidFill>
            <a:srgbClr val="FBCC99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696589" y="1993580"/>
            <a:ext cx="106768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EAR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Archive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238375" y="1872233"/>
            <a:ext cx="1576070" cy="497840"/>
          </a:xfrm>
          <a:custGeom>
            <a:avLst/>
            <a:gdLst/>
            <a:ahLst/>
            <a:cxnLst/>
            <a:rect l="l" t="t" r="r" b="b"/>
            <a:pathLst>
              <a:path w="1576070" h="497839">
                <a:moveTo>
                  <a:pt x="1492620" y="0"/>
                </a:moveTo>
                <a:lnTo>
                  <a:pt x="0" y="0"/>
                </a:lnTo>
                <a:lnTo>
                  <a:pt x="0" y="414527"/>
                </a:lnTo>
                <a:lnTo>
                  <a:pt x="6511" y="446773"/>
                </a:lnTo>
                <a:lnTo>
                  <a:pt x="24273" y="473136"/>
                </a:lnTo>
                <a:lnTo>
                  <a:pt x="50631" y="490926"/>
                </a:lnTo>
                <a:lnTo>
                  <a:pt x="82926" y="497454"/>
                </a:lnTo>
                <a:lnTo>
                  <a:pt x="1575556" y="497454"/>
                </a:lnTo>
                <a:lnTo>
                  <a:pt x="1575556" y="82814"/>
                </a:lnTo>
                <a:lnTo>
                  <a:pt x="1569027" y="50586"/>
                </a:lnTo>
                <a:lnTo>
                  <a:pt x="1551233" y="24262"/>
                </a:lnTo>
                <a:lnTo>
                  <a:pt x="1524867" y="6510"/>
                </a:lnTo>
                <a:lnTo>
                  <a:pt x="1492620" y="0"/>
                </a:lnTo>
                <a:close/>
              </a:path>
            </a:pathLst>
          </a:custGeom>
          <a:solidFill>
            <a:srgbClr val="FBCC99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11502" y="1999676"/>
            <a:ext cx="109109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JAR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Archive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895465" y="1866656"/>
            <a:ext cx="1353185" cy="493395"/>
          </a:xfrm>
          <a:custGeom>
            <a:avLst/>
            <a:gdLst/>
            <a:ahLst/>
            <a:cxnLst/>
            <a:rect l="l" t="t" r="r" b="b"/>
            <a:pathLst>
              <a:path w="1353185" h="493394">
                <a:moveTo>
                  <a:pt x="1270894" y="0"/>
                </a:moveTo>
                <a:lnTo>
                  <a:pt x="82174" y="0"/>
                </a:lnTo>
                <a:lnTo>
                  <a:pt x="50213" y="6461"/>
                </a:lnTo>
                <a:lnTo>
                  <a:pt x="24090" y="24075"/>
                </a:lnTo>
                <a:lnTo>
                  <a:pt x="6466" y="50187"/>
                </a:lnTo>
                <a:lnTo>
                  <a:pt x="0" y="82143"/>
                </a:lnTo>
                <a:lnTo>
                  <a:pt x="0" y="492876"/>
                </a:lnTo>
                <a:lnTo>
                  <a:pt x="1353068" y="492876"/>
                </a:lnTo>
                <a:lnTo>
                  <a:pt x="1353068" y="82143"/>
                </a:lnTo>
                <a:lnTo>
                  <a:pt x="1346606" y="50187"/>
                </a:lnTo>
                <a:lnTo>
                  <a:pt x="1328988" y="24075"/>
                </a:lnTo>
                <a:lnTo>
                  <a:pt x="1302867" y="6461"/>
                </a:lnTo>
                <a:lnTo>
                  <a:pt x="1270894" y="0"/>
                </a:lnTo>
                <a:close/>
              </a:path>
            </a:pathLst>
          </a:custGeom>
          <a:solidFill>
            <a:srgbClr val="FBCC99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17343" y="2003740"/>
            <a:ext cx="121221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WAR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Archive</a:t>
            </a:r>
            <a:endParaRPr sz="135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5318" y="1551563"/>
            <a:ext cx="548640" cy="409086"/>
          </a:xfrm>
          <a:prstGeom prst="rect">
            <a:avLst/>
          </a:prstGeom>
          <a:solidFill>
            <a:srgbClr val="F07F09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30"/>
              </a:spcBef>
            </a:pPr>
            <a:r>
              <a:rPr sz="1800" b="1" dirty="0">
                <a:solidFill>
                  <a:srgbClr val="FFFFFF"/>
                </a:solidFill>
                <a:latin typeface="Lucida Bright" panose="02040602050505020304" pitchFamily="18" charset="0"/>
                <a:cs typeface="Arial"/>
              </a:rPr>
              <a:t>01</a:t>
            </a:r>
            <a:endParaRPr sz="1800">
              <a:latin typeface="Lucida Bright" panose="02040602050505020304" pitchFamily="18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1094" y="1700844"/>
            <a:ext cx="1439656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Why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Maven?</a:t>
            </a:r>
            <a:endParaRPr sz="1500" dirty="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5318" y="2471416"/>
            <a:ext cx="548640" cy="411010"/>
          </a:xfrm>
          <a:prstGeom prst="rect">
            <a:avLst/>
          </a:prstGeom>
          <a:solidFill>
            <a:srgbClr val="00AFF0"/>
          </a:solidFill>
        </p:spPr>
        <p:txBody>
          <a:bodyPr vert="horz" wrap="square" lIns="0" tIns="132715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45"/>
              </a:spcBef>
            </a:pPr>
            <a:r>
              <a:rPr sz="1800" b="1" dirty="0">
                <a:solidFill>
                  <a:srgbClr val="FFFFFF"/>
                </a:solidFill>
                <a:latin typeface="Lucida Bright" panose="02040602050505020304" pitchFamily="18" charset="0"/>
                <a:cs typeface="Arial"/>
              </a:rPr>
              <a:t>04</a:t>
            </a:r>
            <a:endParaRPr sz="1800">
              <a:latin typeface="Lucida Bright" panose="02040602050505020304" pitchFamily="18" charset="0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7757" y="2626675"/>
            <a:ext cx="222803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What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is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a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POM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file?</a:t>
            </a:r>
            <a:endParaRPr sz="1500" dirty="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81115" y="1551563"/>
            <a:ext cx="548640" cy="409086"/>
          </a:xfrm>
          <a:prstGeom prst="rect">
            <a:avLst/>
          </a:prstGeom>
          <a:solidFill>
            <a:srgbClr val="6B9E24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30"/>
              </a:spcBef>
            </a:pPr>
            <a:r>
              <a:rPr sz="1800" b="1" dirty="0">
                <a:solidFill>
                  <a:srgbClr val="FFFFFF"/>
                </a:solidFill>
                <a:latin typeface="Lucida Bright" panose="02040602050505020304" pitchFamily="18" charset="0"/>
                <a:cs typeface="Arial"/>
              </a:rPr>
              <a:t>02</a:t>
            </a:r>
            <a:endParaRPr sz="1800">
              <a:latin typeface="Lucida Bright" panose="02040602050505020304" pitchFamily="18" charset="0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31617" y="1695383"/>
            <a:ext cx="166090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What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is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Maven?</a:t>
            </a:r>
            <a:endParaRPr sz="150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88248" y="2476369"/>
            <a:ext cx="548640" cy="411010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132715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45"/>
              </a:spcBef>
            </a:pPr>
            <a:r>
              <a:rPr sz="1800" b="1" dirty="0">
                <a:solidFill>
                  <a:srgbClr val="FFFFFF"/>
                </a:solidFill>
                <a:latin typeface="Lucida Bright" panose="02040602050505020304" pitchFamily="18" charset="0"/>
                <a:cs typeface="Arial"/>
              </a:rPr>
              <a:t>05</a:t>
            </a:r>
            <a:endParaRPr sz="1800">
              <a:latin typeface="Lucida Bright" panose="02040602050505020304" pitchFamily="18" charset="0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7553" y="2634930"/>
            <a:ext cx="2023491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Maven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Life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Cycles</a:t>
            </a:r>
            <a:endParaRPr sz="1500" dirty="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16912" y="1529953"/>
            <a:ext cx="548640" cy="409086"/>
          </a:xfrm>
          <a:prstGeom prst="rect">
            <a:avLst/>
          </a:prstGeom>
          <a:solidFill>
            <a:srgbClr val="5F4778"/>
          </a:solidFill>
        </p:spPr>
        <p:txBody>
          <a:bodyPr vert="horz" wrap="square" lIns="0" tIns="13081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30"/>
              </a:spcBef>
            </a:pPr>
            <a:r>
              <a:rPr sz="1800" b="1" dirty="0">
                <a:solidFill>
                  <a:srgbClr val="FFFFFF"/>
                </a:solidFill>
                <a:latin typeface="Lucida Bright" panose="02040602050505020304" pitchFamily="18" charset="0"/>
                <a:cs typeface="Arial"/>
              </a:rPr>
              <a:t>03</a:t>
            </a:r>
            <a:endParaRPr sz="1800" dirty="0">
              <a:latin typeface="Lucida Bright" panose="02040602050505020304" pitchFamily="18" charset="0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6750" y="1572002"/>
            <a:ext cx="2014850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What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does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Maven</a:t>
            </a:r>
            <a:endParaRPr sz="1500" dirty="0">
              <a:solidFill>
                <a:schemeClr val="tx1"/>
              </a:solidFill>
              <a:latin typeface="Lucida grande" panose="020B0600040502020204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do?</a:t>
            </a:r>
            <a:endParaRPr sz="1500" dirty="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1213" y="2479417"/>
            <a:ext cx="548640" cy="411010"/>
          </a:xfrm>
          <a:prstGeom prst="rect">
            <a:avLst/>
          </a:prstGeom>
          <a:solidFill>
            <a:srgbClr val="7F7F7F"/>
          </a:solidFill>
        </p:spPr>
        <p:txBody>
          <a:bodyPr vert="horz" wrap="square" lIns="0" tIns="132715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45"/>
              </a:spcBef>
            </a:pPr>
            <a:r>
              <a:rPr sz="1800" b="1" dirty="0">
                <a:solidFill>
                  <a:srgbClr val="FFFFFF"/>
                </a:solidFill>
                <a:latin typeface="Lucida Bright" panose="02040602050505020304" pitchFamily="18" charset="0"/>
                <a:cs typeface="Arial"/>
              </a:rPr>
              <a:t>06</a:t>
            </a:r>
            <a:endParaRPr sz="1800">
              <a:latin typeface="Lucida Bright" panose="02040602050505020304" pitchFamily="18" charset="0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72305" y="2619309"/>
            <a:ext cx="211201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Introduction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to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Jenkins</a:t>
            </a:r>
            <a:endParaRPr sz="1500" dirty="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669032" y="330513"/>
            <a:ext cx="2023491" cy="6245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spc="-10" dirty="0">
                <a:solidFill>
                  <a:schemeClr val="tx1"/>
                </a:solidFill>
                <a:latin typeface="Lucida Grande" panose="020B0600040502020204" pitchFamily="34" charset="0"/>
              </a:rPr>
              <a:t>Agenda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3388248" y="3409355"/>
            <a:ext cx="548640" cy="412934"/>
          </a:xfrm>
          <a:prstGeom prst="rect">
            <a:avLst/>
          </a:prstGeom>
          <a:solidFill>
            <a:srgbClr val="1B577B"/>
          </a:solidFill>
        </p:spPr>
        <p:txBody>
          <a:bodyPr vert="horz" wrap="square" lIns="0" tIns="13462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60"/>
              </a:spcBef>
            </a:pPr>
            <a:r>
              <a:rPr sz="1800" b="1" dirty="0">
                <a:solidFill>
                  <a:srgbClr val="FFFFFF"/>
                </a:solidFill>
                <a:latin typeface="Lucida Bright" panose="02040602050505020304" pitchFamily="18" charset="0"/>
                <a:cs typeface="Arial"/>
              </a:rPr>
              <a:t>08</a:t>
            </a:r>
            <a:endParaRPr sz="1800">
              <a:latin typeface="Lucida Bright" panose="02040602050505020304" pitchFamily="18" charset="0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13838" y="3566222"/>
            <a:ext cx="1929762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Maven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Hands-on</a:t>
            </a:r>
            <a:endParaRPr sz="1500" dirty="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5318" y="3406484"/>
            <a:ext cx="548640" cy="412934"/>
          </a:xfrm>
          <a:prstGeom prst="rect">
            <a:avLst/>
          </a:prstGeom>
          <a:solidFill>
            <a:srgbClr val="6B9E24"/>
          </a:solidFill>
        </p:spPr>
        <p:txBody>
          <a:bodyPr vert="horz" wrap="square" lIns="0" tIns="134620" rIns="0" bIns="0" rtlCol="0">
            <a:spAutoFit/>
          </a:bodyPr>
          <a:lstStyle/>
          <a:p>
            <a:pPr marL="149225">
              <a:lnSpc>
                <a:spcPct val="100000"/>
              </a:lnSpc>
              <a:spcBef>
                <a:spcPts val="1060"/>
              </a:spcBef>
            </a:pPr>
            <a:r>
              <a:rPr sz="1800" b="1" dirty="0">
                <a:solidFill>
                  <a:srgbClr val="FFFFFF"/>
                </a:solidFill>
                <a:latin typeface="Lucida Bright" panose="02040602050505020304" pitchFamily="18" charset="0"/>
                <a:cs typeface="Arial"/>
              </a:rPr>
              <a:t>07</a:t>
            </a:r>
            <a:endParaRPr sz="1800">
              <a:latin typeface="Lucida Bright" panose="02040602050505020304" pitchFamily="18" charset="0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4580" y="3554157"/>
            <a:ext cx="188722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Maven</a:t>
            </a:r>
            <a:r>
              <a:rPr sz="1500" dirty="0">
                <a:solidFill>
                  <a:schemeClr val="tx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500" b="1" dirty="0">
                <a:solidFill>
                  <a:schemeClr val="tx1"/>
                </a:solidFill>
                <a:latin typeface="Lucida grande" panose="020B0600040502020204"/>
                <a:cs typeface="Arial"/>
              </a:rPr>
              <a:t>Installation</a:t>
            </a:r>
            <a:endParaRPr sz="1500" dirty="0">
              <a:solidFill>
                <a:schemeClr val="tx1"/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40077"/>
            <a:ext cx="593534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5.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Verify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Phase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1550" y="981075"/>
            <a:ext cx="7774243" cy="754258"/>
            <a:chOff x="971550" y="981075"/>
            <a:chExt cx="7419990" cy="754258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50" y="990584"/>
              <a:ext cx="7419990" cy="647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50" y="981075"/>
              <a:ext cx="7296150" cy="7143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0637" y="1020958"/>
              <a:ext cx="7296150" cy="714375"/>
            </a:xfrm>
            <a:custGeom>
              <a:avLst/>
              <a:gdLst/>
              <a:ahLst/>
              <a:cxnLst/>
              <a:rect l="l" t="t" r="r" b="b"/>
              <a:pathLst>
                <a:path w="7308850" h="536575">
                  <a:moveTo>
                    <a:pt x="7219056" y="0"/>
                  </a:moveTo>
                  <a:lnTo>
                    <a:pt x="89403" y="0"/>
                  </a:lnTo>
                  <a:lnTo>
                    <a:pt x="54604" y="7037"/>
                  </a:lnTo>
                  <a:lnTo>
                    <a:pt x="26186" y="26216"/>
                  </a:lnTo>
                  <a:lnTo>
                    <a:pt x="7026" y="54636"/>
                  </a:lnTo>
                  <a:lnTo>
                    <a:pt x="0" y="89397"/>
                  </a:lnTo>
                  <a:lnTo>
                    <a:pt x="0" y="447019"/>
                  </a:lnTo>
                  <a:lnTo>
                    <a:pt x="7026" y="481836"/>
                  </a:lnTo>
                  <a:lnTo>
                    <a:pt x="26186" y="510261"/>
                  </a:lnTo>
                  <a:lnTo>
                    <a:pt x="54604" y="529422"/>
                  </a:lnTo>
                  <a:lnTo>
                    <a:pt x="89403" y="536447"/>
                  </a:lnTo>
                  <a:lnTo>
                    <a:pt x="7219056" y="536447"/>
                  </a:lnTo>
                  <a:lnTo>
                    <a:pt x="7253869" y="529422"/>
                  </a:lnTo>
                  <a:lnTo>
                    <a:pt x="7282283" y="510261"/>
                  </a:lnTo>
                  <a:lnTo>
                    <a:pt x="7301434" y="481836"/>
                  </a:lnTo>
                  <a:lnTo>
                    <a:pt x="7308454" y="447019"/>
                  </a:lnTo>
                  <a:lnTo>
                    <a:pt x="7308454" y="89397"/>
                  </a:lnTo>
                  <a:lnTo>
                    <a:pt x="7301434" y="54636"/>
                  </a:lnTo>
                  <a:lnTo>
                    <a:pt x="7282283" y="26216"/>
                  </a:lnTo>
                  <a:lnTo>
                    <a:pt x="7253869" y="7037"/>
                  </a:lnTo>
                  <a:lnTo>
                    <a:pt x="72190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00638" y="1020958"/>
              <a:ext cx="7296150" cy="714375"/>
            </a:xfrm>
            <a:custGeom>
              <a:avLst/>
              <a:gdLst/>
              <a:ahLst/>
              <a:cxnLst/>
              <a:rect l="l" t="t" r="r" b="b"/>
              <a:pathLst>
                <a:path w="7308850" h="536575">
                  <a:moveTo>
                    <a:pt x="0" y="89397"/>
                  </a:moveTo>
                  <a:lnTo>
                    <a:pt x="7026" y="54636"/>
                  </a:lnTo>
                  <a:lnTo>
                    <a:pt x="26186" y="26216"/>
                  </a:lnTo>
                  <a:lnTo>
                    <a:pt x="54604" y="7037"/>
                  </a:lnTo>
                  <a:lnTo>
                    <a:pt x="89403" y="0"/>
                  </a:lnTo>
                  <a:lnTo>
                    <a:pt x="7219056" y="0"/>
                  </a:lnTo>
                  <a:lnTo>
                    <a:pt x="7253869" y="7037"/>
                  </a:lnTo>
                  <a:lnTo>
                    <a:pt x="7282283" y="26216"/>
                  </a:lnTo>
                  <a:lnTo>
                    <a:pt x="7301434" y="54636"/>
                  </a:lnTo>
                  <a:lnTo>
                    <a:pt x="7308454" y="89397"/>
                  </a:lnTo>
                  <a:lnTo>
                    <a:pt x="7308454" y="447019"/>
                  </a:lnTo>
                  <a:lnTo>
                    <a:pt x="7301434" y="481836"/>
                  </a:lnTo>
                  <a:lnTo>
                    <a:pt x="7282283" y="510261"/>
                  </a:lnTo>
                  <a:lnTo>
                    <a:pt x="7253869" y="529422"/>
                  </a:lnTo>
                  <a:lnTo>
                    <a:pt x="7219056" y="536447"/>
                  </a:lnTo>
                  <a:lnTo>
                    <a:pt x="89403" y="536447"/>
                  </a:lnTo>
                  <a:lnTo>
                    <a:pt x="54604" y="529422"/>
                  </a:lnTo>
                  <a:lnTo>
                    <a:pt x="26186" y="510261"/>
                  </a:lnTo>
                  <a:lnTo>
                    <a:pt x="7026" y="481836"/>
                  </a:lnTo>
                  <a:lnTo>
                    <a:pt x="0" y="447019"/>
                  </a:lnTo>
                  <a:lnTo>
                    <a:pt x="0" y="89397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83319" y="1049969"/>
            <a:ext cx="7198681" cy="64697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It</a:t>
            </a:r>
            <a:r>
              <a:rPr sz="140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runs</a:t>
            </a:r>
            <a:r>
              <a:rPr sz="140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any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checks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on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results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of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integration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tests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to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ensure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quality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criteria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are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met,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at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same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time</a:t>
            </a:r>
            <a:endParaRPr sz="1350" dirty="0">
              <a:latin typeface="Lucida grande" panose="020B0600040502020204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1350" b="1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all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previous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lifecycle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phases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are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also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executed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2972" y="2007336"/>
            <a:ext cx="2260387" cy="27555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5905" y="140077"/>
            <a:ext cx="4204028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6.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Install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Phase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1550" y="990584"/>
            <a:ext cx="7562849" cy="705485"/>
            <a:chOff x="971550" y="990584"/>
            <a:chExt cx="7420609" cy="7054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1550" y="990584"/>
              <a:ext cx="7419990" cy="647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050" y="1000125"/>
              <a:ext cx="7067550" cy="6953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0637" y="1020958"/>
              <a:ext cx="7308850" cy="536575"/>
            </a:xfrm>
            <a:custGeom>
              <a:avLst/>
              <a:gdLst/>
              <a:ahLst/>
              <a:cxnLst/>
              <a:rect l="l" t="t" r="r" b="b"/>
              <a:pathLst>
                <a:path w="7308850" h="536575">
                  <a:moveTo>
                    <a:pt x="7219056" y="0"/>
                  </a:moveTo>
                  <a:lnTo>
                    <a:pt x="89403" y="0"/>
                  </a:lnTo>
                  <a:lnTo>
                    <a:pt x="54604" y="7037"/>
                  </a:lnTo>
                  <a:lnTo>
                    <a:pt x="26186" y="26216"/>
                  </a:lnTo>
                  <a:lnTo>
                    <a:pt x="7026" y="54636"/>
                  </a:lnTo>
                  <a:lnTo>
                    <a:pt x="0" y="89397"/>
                  </a:lnTo>
                  <a:lnTo>
                    <a:pt x="0" y="447019"/>
                  </a:lnTo>
                  <a:lnTo>
                    <a:pt x="7026" y="481836"/>
                  </a:lnTo>
                  <a:lnTo>
                    <a:pt x="26186" y="510261"/>
                  </a:lnTo>
                  <a:lnTo>
                    <a:pt x="54604" y="529422"/>
                  </a:lnTo>
                  <a:lnTo>
                    <a:pt x="89403" y="536447"/>
                  </a:lnTo>
                  <a:lnTo>
                    <a:pt x="7219056" y="536447"/>
                  </a:lnTo>
                  <a:lnTo>
                    <a:pt x="7253869" y="529422"/>
                  </a:lnTo>
                  <a:lnTo>
                    <a:pt x="7282283" y="510261"/>
                  </a:lnTo>
                  <a:lnTo>
                    <a:pt x="7301434" y="481836"/>
                  </a:lnTo>
                  <a:lnTo>
                    <a:pt x="7308454" y="447019"/>
                  </a:lnTo>
                  <a:lnTo>
                    <a:pt x="7308454" y="89397"/>
                  </a:lnTo>
                  <a:lnTo>
                    <a:pt x="7301434" y="54636"/>
                  </a:lnTo>
                  <a:lnTo>
                    <a:pt x="7282283" y="26216"/>
                  </a:lnTo>
                  <a:lnTo>
                    <a:pt x="7253869" y="7037"/>
                  </a:lnTo>
                  <a:lnTo>
                    <a:pt x="72190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00637" y="1020958"/>
              <a:ext cx="7308850" cy="536575"/>
            </a:xfrm>
            <a:custGeom>
              <a:avLst/>
              <a:gdLst/>
              <a:ahLst/>
              <a:cxnLst/>
              <a:rect l="l" t="t" r="r" b="b"/>
              <a:pathLst>
                <a:path w="7308850" h="536575">
                  <a:moveTo>
                    <a:pt x="0" y="89397"/>
                  </a:moveTo>
                  <a:lnTo>
                    <a:pt x="7026" y="54636"/>
                  </a:lnTo>
                  <a:lnTo>
                    <a:pt x="26186" y="26216"/>
                  </a:lnTo>
                  <a:lnTo>
                    <a:pt x="54604" y="7037"/>
                  </a:lnTo>
                  <a:lnTo>
                    <a:pt x="89403" y="0"/>
                  </a:lnTo>
                  <a:lnTo>
                    <a:pt x="7219056" y="0"/>
                  </a:lnTo>
                  <a:lnTo>
                    <a:pt x="7253869" y="7037"/>
                  </a:lnTo>
                  <a:lnTo>
                    <a:pt x="7282283" y="26216"/>
                  </a:lnTo>
                  <a:lnTo>
                    <a:pt x="7301434" y="54636"/>
                  </a:lnTo>
                  <a:lnTo>
                    <a:pt x="7308454" y="89397"/>
                  </a:lnTo>
                  <a:lnTo>
                    <a:pt x="7308454" y="447019"/>
                  </a:lnTo>
                  <a:lnTo>
                    <a:pt x="7301434" y="481836"/>
                  </a:lnTo>
                  <a:lnTo>
                    <a:pt x="7282283" y="510261"/>
                  </a:lnTo>
                  <a:lnTo>
                    <a:pt x="7253869" y="529422"/>
                  </a:lnTo>
                  <a:lnTo>
                    <a:pt x="7219056" y="536447"/>
                  </a:lnTo>
                  <a:lnTo>
                    <a:pt x="89403" y="536447"/>
                  </a:lnTo>
                  <a:lnTo>
                    <a:pt x="54604" y="529422"/>
                  </a:lnTo>
                  <a:lnTo>
                    <a:pt x="26186" y="510261"/>
                  </a:lnTo>
                  <a:lnTo>
                    <a:pt x="7026" y="481836"/>
                  </a:lnTo>
                  <a:lnTo>
                    <a:pt x="0" y="447019"/>
                  </a:lnTo>
                  <a:lnTo>
                    <a:pt x="0" y="89397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43000" y="1063304"/>
            <a:ext cx="7278863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833880" marR="5080" indent="-18211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install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package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into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local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repository,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for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use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as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a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dependency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in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other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projects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locally,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all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previous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lifecycle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phases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are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also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executed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27664" y="2466265"/>
            <a:ext cx="2128546" cy="19171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5905" y="140077"/>
            <a:ext cx="4124960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7.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Deploy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Phase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71600" y="952484"/>
            <a:ext cx="6458585" cy="695325"/>
            <a:chOff x="1371600" y="952484"/>
            <a:chExt cx="6458585" cy="695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952500"/>
              <a:ext cx="6457965" cy="6477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66850" y="952484"/>
              <a:ext cx="6305550" cy="6953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398782" y="978011"/>
              <a:ext cx="6346825" cy="536575"/>
            </a:xfrm>
            <a:custGeom>
              <a:avLst/>
              <a:gdLst/>
              <a:ahLst/>
              <a:cxnLst/>
              <a:rect l="l" t="t" r="r" b="b"/>
              <a:pathLst>
                <a:path w="6346825" h="536575">
                  <a:moveTo>
                    <a:pt x="6257031" y="0"/>
                  </a:moveTo>
                  <a:lnTo>
                    <a:pt x="89403" y="0"/>
                  </a:lnTo>
                  <a:lnTo>
                    <a:pt x="54594" y="7025"/>
                  </a:lnTo>
                  <a:lnTo>
                    <a:pt x="26177" y="26186"/>
                  </a:lnTo>
                  <a:lnTo>
                    <a:pt x="7022" y="54611"/>
                  </a:lnTo>
                  <a:lnTo>
                    <a:pt x="0" y="89428"/>
                  </a:lnTo>
                  <a:lnTo>
                    <a:pt x="0" y="447050"/>
                  </a:lnTo>
                  <a:lnTo>
                    <a:pt x="7022" y="481862"/>
                  </a:lnTo>
                  <a:lnTo>
                    <a:pt x="26177" y="510277"/>
                  </a:lnTo>
                  <a:lnTo>
                    <a:pt x="54594" y="529427"/>
                  </a:lnTo>
                  <a:lnTo>
                    <a:pt x="89403" y="536447"/>
                  </a:lnTo>
                  <a:lnTo>
                    <a:pt x="6257031" y="536447"/>
                  </a:lnTo>
                  <a:lnTo>
                    <a:pt x="6291792" y="529427"/>
                  </a:lnTo>
                  <a:lnTo>
                    <a:pt x="6320213" y="510277"/>
                  </a:lnTo>
                  <a:lnTo>
                    <a:pt x="6339392" y="481862"/>
                  </a:lnTo>
                  <a:lnTo>
                    <a:pt x="6346429" y="447050"/>
                  </a:lnTo>
                  <a:lnTo>
                    <a:pt x="6346429" y="89428"/>
                  </a:lnTo>
                  <a:lnTo>
                    <a:pt x="6339392" y="54611"/>
                  </a:lnTo>
                  <a:lnTo>
                    <a:pt x="6320213" y="26186"/>
                  </a:lnTo>
                  <a:lnTo>
                    <a:pt x="6291792" y="7025"/>
                  </a:lnTo>
                  <a:lnTo>
                    <a:pt x="625703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398782" y="978011"/>
              <a:ext cx="6346825" cy="536575"/>
            </a:xfrm>
            <a:custGeom>
              <a:avLst/>
              <a:gdLst/>
              <a:ahLst/>
              <a:cxnLst/>
              <a:rect l="l" t="t" r="r" b="b"/>
              <a:pathLst>
                <a:path w="6346825" h="536575">
                  <a:moveTo>
                    <a:pt x="0" y="89428"/>
                  </a:moveTo>
                  <a:lnTo>
                    <a:pt x="7022" y="54611"/>
                  </a:lnTo>
                  <a:lnTo>
                    <a:pt x="26177" y="26186"/>
                  </a:lnTo>
                  <a:lnTo>
                    <a:pt x="54594" y="7025"/>
                  </a:lnTo>
                  <a:lnTo>
                    <a:pt x="89403" y="0"/>
                  </a:lnTo>
                  <a:lnTo>
                    <a:pt x="6257031" y="0"/>
                  </a:lnTo>
                  <a:lnTo>
                    <a:pt x="6291792" y="7025"/>
                  </a:lnTo>
                  <a:lnTo>
                    <a:pt x="6320213" y="26186"/>
                  </a:lnTo>
                  <a:lnTo>
                    <a:pt x="6339392" y="54611"/>
                  </a:lnTo>
                  <a:lnTo>
                    <a:pt x="6346429" y="89428"/>
                  </a:lnTo>
                  <a:lnTo>
                    <a:pt x="6346429" y="447050"/>
                  </a:lnTo>
                  <a:lnTo>
                    <a:pt x="6339392" y="481862"/>
                  </a:lnTo>
                  <a:lnTo>
                    <a:pt x="6320213" y="510277"/>
                  </a:lnTo>
                  <a:lnTo>
                    <a:pt x="6291792" y="529427"/>
                  </a:lnTo>
                  <a:lnTo>
                    <a:pt x="6257031" y="536447"/>
                  </a:lnTo>
                  <a:lnTo>
                    <a:pt x="89403" y="536447"/>
                  </a:lnTo>
                  <a:lnTo>
                    <a:pt x="54594" y="529427"/>
                  </a:lnTo>
                  <a:lnTo>
                    <a:pt x="26177" y="510277"/>
                  </a:lnTo>
                  <a:lnTo>
                    <a:pt x="7022" y="481862"/>
                  </a:lnTo>
                  <a:lnTo>
                    <a:pt x="0" y="447050"/>
                  </a:lnTo>
                  <a:lnTo>
                    <a:pt x="0" y="89428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00836" y="1020124"/>
            <a:ext cx="594804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519680" marR="5080" indent="-2507615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It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copies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final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package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to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repository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for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sharing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with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other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developers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and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13131"/>
                </a:solidFill>
                <a:latin typeface="Lucida grande" panose="020B0600040502020204"/>
                <a:cs typeface="Calibri"/>
              </a:rPr>
              <a:t>projects.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62599" y="2032865"/>
            <a:ext cx="3018791" cy="26414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0286" y="3642041"/>
            <a:ext cx="5034914" cy="6245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Maven</a:t>
            </a:r>
            <a:r>
              <a:rPr sz="3950" b="0" spc="165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Repositories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77391" y="500997"/>
            <a:ext cx="2066018" cy="29022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30473" y="3134929"/>
            <a:ext cx="1979927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28575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Gets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dependency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from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the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repo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905" y="140077"/>
            <a:ext cx="593534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Maven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Repositories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34476" y="913952"/>
            <a:ext cx="8580924" cy="943408"/>
            <a:chOff x="334476" y="898771"/>
            <a:chExt cx="8580924" cy="958588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" y="1066784"/>
              <a:ext cx="8572500" cy="7905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550" y="1123950"/>
              <a:ext cx="8239140" cy="723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34477" y="899938"/>
              <a:ext cx="8495214" cy="901152"/>
            </a:xfrm>
            <a:custGeom>
              <a:avLst/>
              <a:gdLst/>
              <a:ahLst/>
              <a:cxnLst/>
              <a:rect l="l" t="t" r="r" b="b"/>
              <a:pathLst>
                <a:path w="8461375" h="681989">
                  <a:moveTo>
                    <a:pt x="8347322" y="0"/>
                  </a:moveTo>
                  <a:lnTo>
                    <a:pt x="113562" y="0"/>
                  </a:lnTo>
                  <a:lnTo>
                    <a:pt x="69357" y="8919"/>
                  </a:lnTo>
                  <a:lnTo>
                    <a:pt x="33260" y="33246"/>
                  </a:lnTo>
                  <a:lnTo>
                    <a:pt x="8923" y="69334"/>
                  </a:lnTo>
                  <a:lnTo>
                    <a:pt x="0" y="113537"/>
                  </a:lnTo>
                  <a:lnTo>
                    <a:pt x="0" y="567842"/>
                  </a:lnTo>
                  <a:lnTo>
                    <a:pt x="8923" y="612046"/>
                  </a:lnTo>
                  <a:lnTo>
                    <a:pt x="33260" y="648134"/>
                  </a:lnTo>
                  <a:lnTo>
                    <a:pt x="69357" y="672461"/>
                  </a:lnTo>
                  <a:lnTo>
                    <a:pt x="113562" y="681380"/>
                  </a:lnTo>
                  <a:lnTo>
                    <a:pt x="8347322" y="681380"/>
                  </a:lnTo>
                  <a:lnTo>
                    <a:pt x="8391563" y="672461"/>
                  </a:lnTo>
                  <a:lnTo>
                    <a:pt x="8427702" y="648134"/>
                  </a:lnTo>
                  <a:lnTo>
                    <a:pt x="8452074" y="612046"/>
                  </a:lnTo>
                  <a:lnTo>
                    <a:pt x="8461013" y="567842"/>
                  </a:lnTo>
                  <a:lnTo>
                    <a:pt x="8461013" y="113537"/>
                  </a:lnTo>
                  <a:lnTo>
                    <a:pt x="8452074" y="69334"/>
                  </a:lnTo>
                  <a:lnTo>
                    <a:pt x="8427702" y="33246"/>
                  </a:lnTo>
                  <a:lnTo>
                    <a:pt x="8391563" y="8919"/>
                  </a:lnTo>
                  <a:lnTo>
                    <a:pt x="83473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34476" y="898771"/>
              <a:ext cx="8524800" cy="875741"/>
            </a:xfrm>
            <a:custGeom>
              <a:avLst/>
              <a:gdLst/>
              <a:ahLst/>
              <a:cxnLst/>
              <a:rect l="l" t="t" r="r" b="b"/>
              <a:pathLst>
                <a:path w="8461375" h="681989">
                  <a:moveTo>
                    <a:pt x="0" y="113537"/>
                  </a:moveTo>
                  <a:lnTo>
                    <a:pt x="8923" y="69334"/>
                  </a:lnTo>
                  <a:lnTo>
                    <a:pt x="33260" y="33246"/>
                  </a:lnTo>
                  <a:lnTo>
                    <a:pt x="69357" y="8919"/>
                  </a:lnTo>
                  <a:lnTo>
                    <a:pt x="113562" y="0"/>
                  </a:lnTo>
                  <a:lnTo>
                    <a:pt x="8347322" y="0"/>
                  </a:lnTo>
                  <a:lnTo>
                    <a:pt x="8391563" y="8919"/>
                  </a:lnTo>
                  <a:lnTo>
                    <a:pt x="8427702" y="33246"/>
                  </a:lnTo>
                  <a:lnTo>
                    <a:pt x="8452074" y="69334"/>
                  </a:lnTo>
                  <a:lnTo>
                    <a:pt x="8461013" y="113537"/>
                  </a:lnTo>
                  <a:lnTo>
                    <a:pt x="8461013" y="567842"/>
                  </a:lnTo>
                  <a:lnTo>
                    <a:pt x="8452074" y="612046"/>
                  </a:lnTo>
                  <a:lnTo>
                    <a:pt x="8427702" y="648134"/>
                  </a:lnTo>
                  <a:lnTo>
                    <a:pt x="8391563" y="672461"/>
                  </a:lnTo>
                  <a:lnTo>
                    <a:pt x="8347322" y="681380"/>
                  </a:lnTo>
                  <a:lnTo>
                    <a:pt x="113562" y="681380"/>
                  </a:lnTo>
                  <a:lnTo>
                    <a:pt x="69357" y="672461"/>
                  </a:lnTo>
                  <a:lnTo>
                    <a:pt x="33260" y="648134"/>
                  </a:lnTo>
                  <a:lnTo>
                    <a:pt x="8923" y="612046"/>
                  </a:lnTo>
                  <a:lnTo>
                    <a:pt x="0" y="567842"/>
                  </a:lnTo>
                  <a:lnTo>
                    <a:pt x="0" y="113537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6839" y="1047750"/>
            <a:ext cx="8490961" cy="65986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0325" marR="5080" indent="-47625">
              <a:lnSpc>
                <a:spcPct val="102899"/>
              </a:lnSpc>
              <a:spcBef>
                <a:spcPts val="75"/>
              </a:spcBef>
            </a:pPr>
            <a:r>
              <a:rPr sz="1400" dirty="0">
                <a:latin typeface="Lucida grande" panose="020B0600040502020204"/>
                <a:cs typeface="Calibri"/>
              </a:rPr>
              <a:t>After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Maven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understands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which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all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dependencies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needed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from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pom.xml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file,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will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download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those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dependencies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from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remote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repositorie</a:t>
            </a:r>
            <a:r>
              <a:rPr sz="1400" dirty="0">
                <a:solidFill>
                  <a:srgbClr val="FF0000"/>
                </a:solidFill>
                <a:latin typeface="Lucida grande" panose="020B0600040502020204"/>
                <a:cs typeface="Calibri"/>
              </a:rPr>
              <a:t>s</a:t>
            </a:r>
            <a:r>
              <a:rPr sz="1400" dirty="0">
                <a:solidFill>
                  <a:srgbClr val="FF0000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and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store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them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local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repository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for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current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or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future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use</a:t>
            </a: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8675" y="2819908"/>
            <a:ext cx="1070514" cy="120775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8902" y="2345050"/>
            <a:ext cx="582493" cy="582493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558150" y="3327653"/>
            <a:ext cx="5144770" cy="794385"/>
          </a:xfrm>
          <a:custGeom>
            <a:avLst/>
            <a:gdLst/>
            <a:ahLst/>
            <a:cxnLst/>
            <a:rect l="l" t="t" r="r" b="b"/>
            <a:pathLst>
              <a:path w="5144770" h="794385">
                <a:moveTo>
                  <a:pt x="95135" y="793788"/>
                </a:moveTo>
                <a:lnTo>
                  <a:pt x="87401" y="771461"/>
                </a:lnTo>
                <a:lnTo>
                  <a:pt x="85775" y="766775"/>
                </a:lnTo>
                <a:lnTo>
                  <a:pt x="91706" y="764705"/>
                </a:lnTo>
                <a:lnTo>
                  <a:pt x="82296" y="737704"/>
                </a:lnTo>
                <a:lnTo>
                  <a:pt x="76403" y="739749"/>
                </a:lnTo>
                <a:lnTo>
                  <a:pt x="67056" y="712787"/>
                </a:lnTo>
                <a:lnTo>
                  <a:pt x="0" y="781367"/>
                </a:lnTo>
                <a:lnTo>
                  <a:pt x="95135" y="793788"/>
                </a:lnTo>
                <a:close/>
              </a:path>
              <a:path w="5144770" h="794385">
                <a:moveTo>
                  <a:pt x="280682" y="699198"/>
                </a:moveTo>
                <a:lnTo>
                  <a:pt x="271272" y="672211"/>
                </a:lnTo>
                <a:lnTo>
                  <a:pt x="163334" y="709637"/>
                </a:lnTo>
                <a:lnTo>
                  <a:pt x="172732" y="736650"/>
                </a:lnTo>
                <a:lnTo>
                  <a:pt x="280682" y="699198"/>
                </a:lnTo>
                <a:close/>
              </a:path>
              <a:path w="5144770" h="794385">
                <a:moveTo>
                  <a:pt x="469658" y="633691"/>
                </a:moveTo>
                <a:lnTo>
                  <a:pt x="460248" y="606704"/>
                </a:lnTo>
                <a:lnTo>
                  <a:pt x="352310" y="644131"/>
                </a:lnTo>
                <a:lnTo>
                  <a:pt x="361708" y="671131"/>
                </a:lnTo>
                <a:lnTo>
                  <a:pt x="469658" y="633691"/>
                </a:lnTo>
                <a:close/>
              </a:path>
              <a:path w="5144770" h="794385">
                <a:moveTo>
                  <a:pt x="658634" y="568198"/>
                </a:moveTo>
                <a:lnTo>
                  <a:pt x="649363" y="541159"/>
                </a:lnTo>
                <a:lnTo>
                  <a:pt x="541286" y="578612"/>
                </a:lnTo>
                <a:lnTo>
                  <a:pt x="550684" y="605612"/>
                </a:lnTo>
                <a:lnTo>
                  <a:pt x="658634" y="568198"/>
                </a:lnTo>
                <a:close/>
              </a:path>
              <a:path w="5144770" h="794385">
                <a:moveTo>
                  <a:pt x="847610" y="502678"/>
                </a:moveTo>
                <a:lnTo>
                  <a:pt x="838339" y="475627"/>
                </a:lnTo>
                <a:lnTo>
                  <a:pt x="730262" y="513080"/>
                </a:lnTo>
                <a:lnTo>
                  <a:pt x="739660" y="540131"/>
                </a:lnTo>
                <a:lnTo>
                  <a:pt x="847610" y="502678"/>
                </a:lnTo>
                <a:close/>
              </a:path>
              <a:path w="5144770" h="794385">
                <a:moveTo>
                  <a:pt x="1036701" y="437146"/>
                </a:moveTo>
                <a:lnTo>
                  <a:pt x="1027315" y="410210"/>
                </a:lnTo>
                <a:lnTo>
                  <a:pt x="919353" y="447548"/>
                </a:lnTo>
                <a:lnTo>
                  <a:pt x="928636" y="474599"/>
                </a:lnTo>
                <a:lnTo>
                  <a:pt x="1036701" y="437146"/>
                </a:lnTo>
                <a:close/>
              </a:path>
              <a:path w="5144770" h="794385">
                <a:moveTo>
                  <a:pt x="1225677" y="371614"/>
                </a:moveTo>
                <a:lnTo>
                  <a:pt x="1216291" y="344678"/>
                </a:lnTo>
                <a:lnTo>
                  <a:pt x="1108329" y="382143"/>
                </a:lnTo>
                <a:lnTo>
                  <a:pt x="1117612" y="409067"/>
                </a:lnTo>
                <a:lnTo>
                  <a:pt x="1225677" y="371614"/>
                </a:lnTo>
                <a:close/>
              </a:path>
              <a:path w="5144770" h="794385">
                <a:moveTo>
                  <a:pt x="1414653" y="306197"/>
                </a:moveTo>
                <a:lnTo>
                  <a:pt x="1405267" y="279146"/>
                </a:lnTo>
                <a:lnTo>
                  <a:pt x="1297305" y="316611"/>
                </a:lnTo>
                <a:lnTo>
                  <a:pt x="1306715" y="343535"/>
                </a:lnTo>
                <a:lnTo>
                  <a:pt x="1414653" y="306197"/>
                </a:lnTo>
                <a:close/>
              </a:path>
              <a:path w="5144770" h="794385">
                <a:moveTo>
                  <a:pt x="1603629" y="240665"/>
                </a:moveTo>
                <a:lnTo>
                  <a:pt x="1594243" y="213614"/>
                </a:lnTo>
                <a:lnTo>
                  <a:pt x="1486281" y="251079"/>
                </a:lnTo>
                <a:lnTo>
                  <a:pt x="1495691" y="278130"/>
                </a:lnTo>
                <a:lnTo>
                  <a:pt x="1603629" y="240665"/>
                </a:lnTo>
                <a:close/>
              </a:path>
              <a:path w="5144770" h="794385">
                <a:moveTo>
                  <a:pt x="1792605" y="175133"/>
                </a:moveTo>
                <a:lnTo>
                  <a:pt x="1783219" y="148082"/>
                </a:lnTo>
                <a:lnTo>
                  <a:pt x="1675257" y="185547"/>
                </a:lnTo>
                <a:lnTo>
                  <a:pt x="1684667" y="212598"/>
                </a:lnTo>
                <a:lnTo>
                  <a:pt x="1792605" y="175133"/>
                </a:lnTo>
                <a:close/>
              </a:path>
              <a:path w="5144770" h="794385">
                <a:moveTo>
                  <a:pt x="1981581" y="109601"/>
                </a:moveTo>
                <a:lnTo>
                  <a:pt x="1972310" y="82677"/>
                </a:lnTo>
                <a:lnTo>
                  <a:pt x="1864233" y="120015"/>
                </a:lnTo>
                <a:lnTo>
                  <a:pt x="1873643" y="147066"/>
                </a:lnTo>
                <a:lnTo>
                  <a:pt x="1981581" y="109601"/>
                </a:lnTo>
                <a:close/>
              </a:path>
              <a:path w="5144770" h="794385">
                <a:moveTo>
                  <a:pt x="3624211" y="28575"/>
                </a:moveTo>
                <a:lnTo>
                  <a:pt x="3509911" y="28575"/>
                </a:lnTo>
                <a:lnTo>
                  <a:pt x="3509911" y="57150"/>
                </a:lnTo>
                <a:lnTo>
                  <a:pt x="3624211" y="57150"/>
                </a:lnTo>
                <a:lnTo>
                  <a:pt x="3624211" y="28575"/>
                </a:lnTo>
                <a:close/>
              </a:path>
              <a:path w="5144770" h="794385">
                <a:moveTo>
                  <a:pt x="3824249" y="28575"/>
                </a:moveTo>
                <a:lnTo>
                  <a:pt x="3709949" y="28575"/>
                </a:lnTo>
                <a:lnTo>
                  <a:pt x="3709949" y="57150"/>
                </a:lnTo>
                <a:lnTo>
                  <a:pt x="3824249" y="57150"/>
                </a:lnTo>
                <a:lnTo>
                  <a:pt x="3824249" y="28575"/>
                </a:lnTo>
                <a:close/>
              </a:path>
              <a:path w="5144770" h="794385">
                <a:moveTo>
                  <a:pt x="4024261" y="28575"/>
                </a:moveTo>
                <a:lnTo>
                  <a:pt x="3909961" y="28575"/>
                </a:lnTo>
                <a:lnTo>
                  <a:pt x="3909961" y="57150"/>
                </a:lnTo>
                <a:lnTo>
                  <a:pt x="4024261" y="57150"/>
                </a:lnTo>
                <a:lnTo>
                  <a:pt x="4024261" y="28575"/>
                </a:lnTo>
                <a:close/>
              </a:path>
              <a:path w="5144770" h="794385">
                <a:moveTo>
                  <a:pt x="4224299" y="28575"/>
                </a:moveTo>
                <a:lnTo>
                  <a:pt x="4109999" y="28575"/>
                </a:lnTo>
                <a:lnTo>
                  <a:pt x="4109999" y="57150"/>
                </a:lnTo>
                <a:lnTo>
                  <a:pt x="4224299" y="57150"/>
                </a:lnTo>
                <a:lnTo>
                  <a:pt x="4224299" y="28575"/>
                </a:lnTo>
                <a:close/>
              </a:path>
              <a:path w="5144770" h="794385">
                <a:moveTo>
                  <a:pt x="4424311" y="28575"/>
                </a:moveTo>
                <a:lnTo>
                  <a:pt x="4310011" y="28575"/>
                </a:lnTo>
                <a:lnTo>
                  <a:pt x="4310011" y="57150"/>
                </a:lnTo>
                <a:lnTo>
                  <a:pt x="4424311" y="57150"/>
                </a:lnTo>
                <a:lnTo>
                  <a:pt x="4424311" y="28575"/>
                </a:lnTo>
                <a:close/>
              </a:path>
              <a:path w="5144770" h="794385">
                <a:moveTo>
                  <a:pt x="4624349" y="28575"/>
                </a:moveTo>
                <a:lnTo>
                  <a:pt x="4510049" y="28575"/>
                </a:lnTo>
                <a:lnTo>
                  <a:pt x="4510049" y="57150"/>
                </a:lnTo>
                <a:lnTo>
                  <a:pt x="4624349" y="57150"/>
                </a:lnTo>
                <a:lnTo>
                  <a:pt x="4624349" y="28575"/>
                </a:lnTo>
                <a:close/>
              </a:path>
              <a:path w="5144770" h="794385">
                <a:moveTo>
                  <a:pt x="4824361" y="28575"/>
                </a:moveTo>
                <a:lnTo>
                  <a:pt x="4710061" y="28575"/>
                </a:lnTo>
                <a:lnTo>
                  <a:pt x="4710061" y="57150"/>
                </a:lnTo>
                <a:lnTo>
                  <a:pt x="4824361" y="57150"/>
                </a:lnTo>
                <a:lnTo>
                  <a:pt x="4824361" y="28575"/>
                </a:lnTo>
                <a:close/>
              </a:path>
              <a:path w="5144770" h="794385">
                <a:moveTo>
                  <a:pt x="5024399" y="28575"/>
                </a:moveTo>
                <a:lnTo>
                  <a:pt x="4910099" y="28575"/>
                </a:lnTo>
                <a:lnTo>
                  <a:pt x="4910099" y="57150"/>
                </a:lnTo>
                <a:lnTo>
                  <a:pt x="5024399" y="57150"/>
                </a:lnTo>
                <a:lnTo>
                  <a:pt x="5024399" y="28575"/>
                </a:lnTo>
                <a:close/>
              </a:path>
              <a:path w="5144770" h="794385">
                <a:moveTo>
                  <a:pt x="5144147" y="42926"/>
                </a:moveTo>
                <a:lnTo>
                  <a:pt x="5058410" y="0"/>
                </a:lnTo>
                <a:lnTo>
                  <a:pt x="5058410" y="85725"/>
                </a:lnTo>
                <a:lnTo>
                  <a:pt x="5144147" y="42926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007" y="3050855"/>
            <a:ext cx="79736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pom.xml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064638" y="4104008"/>
            <a:ext cx="73596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Maven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059806" y="4104008"/>
            <a:ext cx="168663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</a:p>
        </p:txBody>
      </p:sp>
      <p:grpSp>
        <p:nvGrpSpPr>
          <p:cNvPr id="16" name="object 16"/>
          <p:cNvGrpSpPr/>
          <p:nvPr/>
        </p:nvGrpSpPr>
        <p:grpSpPr>
          <a:xfrm>
            <a:off x="1469517" y="2444749"/>
            <a:ext cx="3591560" cy="1628775"/>
            <a:chOff x="1469517" y="2444749"/>
            <a:chExt cx="3591560" cy="162877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35040" y="2547302"/>
              <a:ext cx="1525776" cy="152577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23823" y="2444749"/>
              <a:ext cx="304749" cy="57696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69517" y="2787776"/>
              <a:ext cx="2065655" cy="543560"/>
            </a:xfrm>
            <a:custGeom>
              <a:avLst/>
              <a:gdLst/>
              <a:ahLst/>
              <a:cxnLst/>
              <a:rect l="l" t="t" r="r" b="b"/>
              <a:pathLst>
                <a:path w="2065654" h="543560">
                  <a:moveTo>
                    <a:pt x="6858" y="0"/>
                  </a:moveTo>
                  <a:lnTo>
                    <a:pt x="94" y="27300"/>
                  </a:lnTo>
                  <a:lnTo>
                    <a:pt x="0" y="27681"/>
                  </a:lnTo>
                  <a:lnTo>
                    <a:pt x="111002" y="55113"/>
                  </a:lnTo>
                  <a:lnTo>
                    <a:pt x="117636" y="27681"/>
                  </a:lnTo>
                  <a:lnTo>
                    <a:pt x="117729" y="27300"/>
                  </a:lnTo>
                  <a:lnTo>
                    <a:pt x="6858" y="0"/>
                  </a:lnTo>
                  <a:close/>
                </a:path>
                <a:path w="2065654" h="543560">
                  <a:moveTo>
                    <a:pt x="201036" y="47874"/>
                  </a:moveTo>
                  <a:lnTo>
                    <a:pt x="194273" y="75188"/>
                  </a:lnTo>
                  <a:lnTo>
                    <a:pt x="194178" y="75569"/>
                  </a:lnTo>
                  <a:lnTo>
                    <a:pt x="305181" y="103001"/>
                  </a:lnTo>
                  <a:lnTo>
                    <a:pt x="311945" y="75569"/>
                  </a:lnTo>
                  <a:lnTo>
                    <a:pt x="312039" y="75188"/>
                  </a:lnTo>
                  <a:lnTo>
                    <a:pt x="201036" y="47874"/>
                  </a:lnTo>
                  <a:close/>
                </a:path>
                <a:path w="2065654" h="543560">
                  <a:moveTo>
                    <a:pt x="395228" y="95762"/>
                  </a:moveTo>
                  <a:lnTo>
                    <a:pt x="388464" y="123063"/>
                  </a:lnTo>
                  <a:lnTo>
                    <a:pt x="388370" y="123444"/>
                  </a:lnTo>
                  <a:lnTo>
                    <a:pt x="499359" y="150876"/>
                  </a:lnTo>
                  <a:lnTo>
                    <a:pt x="506124" y="123444"/>
                  </a:lnTo>
                  <a:lnTo>
                    <a:pt x="506217" y="123063"/>
                  </a:lnTo>
                  <a:lnTo>
                    <a:pt x="395228" y="95762"/>
                  </a:lnTo>
                  <a:close/>
                </a:path>
                <a:path w="2065654" h="543560">
                  <a:moveTo>
                    <a:pt x="589407" y="143637"/>
                  </a:moveTo>
                  <a:lnTo>
                    <a:pt x="582643" y="170937"/>
                  </a:lnTo>
                  <a:lnTo>
                    <a:pt x="582549" y="171318"/>
                  </a:lnTo>
                  <a:lnTo>
                    <a:pt x="693551" y="198750"/>
                  </a:lnTo>
                  <a:lnTo>
                    <a:pt x="700315" y="171318"/>
                  </a:lnTo>
                  <a:lnTo>
                    <a:pt x="700409" y="170937"/>
                  </a:lnTo>
                  <a:lnTo>
                    <a:pt x="589407" y="143637"/>
                  </a:lnTo>
                  <a:close/>
                </a:path>
                <a:path w="2065654" h="543560">
                  <a:moveTo>
                    <a:pt x="783585" y="191511"/>
                  </a:moveTo>
                  <a:lnTo>
                    <a:pt x="776821" y="218943"/>
                  </a:lnTo>
                  <a:lnTo>
                    <a:pt x="776727" y="219324"/>
                  </a:lnTo>
                  <a:lnTo>
                    <a:pt x="887730" y="246638"/>
                  </a:lnTo>
                  <a:lnTo>
                    <a:pt x="894493" y="219324"/>
                  </a:lnTo>
                  <a:lnTo>
                    <a:pt x="894588" y="218943"/>
                  </a:lnTo>
                  <a:lnTo>
                    <a:pt x="783585" y="191511"/>
                  </a:lnTo>
                  <a:close/>
                </a:path>
                <a:path w="2065654" h="543560">
                  <a:moveTo>
                    <a:pt x="977895" y="239399"/>
                  </a:moveTo>
                  <a:lnTo>
                    <a:pt x="971131" y="266831"/>
                  </a:lnTo>
                  <a:lnTo>
                    <a:pt x="971037" y="267212"/>
                  </a:lnTo>
                  <a:lnTo>
                    <a:pt x="1081908" y="294513"/>
                  </a:lnTo>
                  <a:lnTo>
                    <a:pt x="1088672" y="267212"/>
                  </a:lnTo>
                  <a:lnTo>
                    <a:pt x="1088766" y="266831"/>
                  </a:lnTo>
                  <a:lnTo>
                    <a:pt x="977895" y="239399"/>
                  </a:lnTo>
                  <a:close/>
                </a:path>
                <a:path w="2065654" h="543560">
                  <a:moveTo>
                    <a:pt x="1172087" y="287274"/>
                  </a:moveTo>
                  <a:lnTo>
                    <a:pt x="1165323" y="314706"/>
                  </a:lnTo>
                  <a:lnTo>
                    <a:pt x="1165229" y="315087"/>
                  </a:lnTo>
                  <a:lnTo>
                    <a:pt x="1276218" y="342387"/>
                  </a:lnTo>
                  <a:lnTo>
                    <a:pt x="1282982" y="315087"/>
                  </a:lnTo>
                  <a:lnTo>
                    <a:pt x="1283076" y="314706"/>
                  </a:lnTo>
                  <a:lnTo>
                    <a:pt x="1172087" y="287274"/>
                  </a:lnTo>
                  <a:close/>
                </a:path>
                <a:path w="2065654" h="543560">
                  <a:moveTo>
                    <a:pt x="1366266" y="335148"/>
                  </a:moveTo>
                  <a:lnTo>
                    <a:pt x="1359501" y="362580"/>
                  </a:lnTo>
                  <a:lnTo>
                    <a:pt x="1359408" y="362961"/>
                  </a:lnTo>
                  <a:lnTo>
                    <a:pt x="1470410" y="390275"/>
                  </a:lnTo>
                  <a:lnTo>
                    <a:pt x="1477173" y="362961"/>
                  </a:lnTo>
                  <a:lnTo>
                    <a:pt x="1477268" y="362580"/>
                  </a:lnTo>
                  <a:lnTo>
                    <a:pt x="1366266" y="335148"/>
                  </a:lnTo>
                  <a:close/>
                </a:path>
                <a:path w="2065654" h="543560">
                  <a:moveTo>
                    <a:pt x="1560444" y="383154"/>
                  </a:moveTo>
                  <a:lnTo>
                    <a:pt x="1553681" y="410468"/>
                  </a:lnTo>
                  <a:lnTo>
                    <a:pt x="1553586" y="410849"/>
                  </a:lnTo>
                  <a:lnTo>
                    <a:pt x="1664589" y="438281"/>
                  </a:lnTo>
                  <a:lnTo>
                    <a:pt x="1671353" y="410849"/>
                  </a:lnTo>
                  <a:lnTo>
                    <a:pt x="1671447" y="410468"/>
                  </a:lnTo>
                  <a:lnTo>
                    <a:pt x="1560444" y="383154"/>
                  </a:lnTo>
                  <a:close/>
                </a:path>
                <a:path w="2065654" h="543560">
                  <a:moveTo>
                    <a:pt x="1754626" y="431042"/>
                  </a:moveTo>
                  <a:lnTo>
                    <a:pt x="1747863" y="458343"/>
                  </a:lnTo>
                  <a:lnTo>
                    <a:pt x="1747768" y="458724"/>
                  </a:lnTo>
                  <a:lnTo>
                    <a:pt x="1858777" y="486156"/>
                  </a:lnTo>
                  <a:lnTo>
                    <a:pt x="1865541" y="458724"/>
                  </a:lnTo>
                  <a:lnTo>
                    <a:pt x="1865635" y="458343"/>
                  </a:lnTo>
                  <a:lnTo>
                    <a:pt x="1754626" y="431042"/>
                  </a:lnTo>
                  <a:close/>
                </a:path>
                <a:path w="2065654" h="543560">
                  <a:moveTo>
                    <a:pt x="1978921" y="515737"/>
                  </a:moveTo>
                  <a:lnTo>
                    <a:pt x="1972071" y="543437"/>
                  </a:lnTo>
                  <a:lnTo>
                    <a:pt x="2065522" y="522351"/>
                  </a:lnTo>
                  <a:lnTo>
                    <a:pt x="2061792" y="519171"/>
                  </a:lnTo>
                  <a:lnTo>
                    <a:pt x="1992767" y="519171"/>
                  </a:lnTo>
                  <a:lnTo>
                    <a:pt x="1978921" y="515737"/>
                  </a:lnTo>
                  <a:close/>
                </a:path>
                <a:path w="2065654" h="543560">
                  <a:moveTo>
                    <a:pt x="1985788" y="487970"/>
                  </a:moveTo>
                  <a:lnTo>
                    <a:pt x="1978921" y="515737"/>
                  </a:lnTo>
                  <a:lnTo>
                    <a:pt x="1992767" y="519171"/>
                  </a:lnTo>
                  <a:lnTo>
                    <a:pt x="1999625" y="491358"/>
                  </a:lnTo>
                  <a:lnTo>
                    <a:pt x="1985788" y="487970"/>
                  </a:lnTo>
                  <a:close/>
                </a:path>
                <a:path w="2065654" h="543560">
                  <a:moveTo>
                    <a:pt x="1992645" y="460248"/>
                  </a:moveTo>
                  <a:lnTo>
                    <a:pt x="1985788" y="487970"/>
                  </a:lnTo>
                  <a:lnTo>
                    <a:pt x="1999625" y="491358"/>
                  </a:lnTo>
                  <a:lnTo>
                    <a:pt x="1992767" y="519171"/>
                  </a:lnTo>
                  <a:lnTo>
                    <a:pt x="2061792" y="519171"/>
                  </a:lnTo>
                  <a:lnTo>
                    <a:pt x="1992645" y="460248"/>
                  </a:lnTo>
                  <a:close/>
                </a:path>
                <a:path w="2065654" h="543560">
                  <a:moveTo>
                    <a:pt x="1948815" y="478917"/>
                  </a:moveTo>
                  <a:lnTo>
                    <a:pt x="1942078" y="506598"/>
                  </a:lnTo>
                  <a:lnTo>
                    <a:pt x="1978921" y="515737"/>
                  </a:lnTo>
                  <a:lnTo>
                    <a:pt x="1985788" y="487970"/>
                  </a:lnTo>
                  <a:lnTo>
                    <a:pt x="1948815" y="478917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38154" y="4597082"/>
            <a:ext cx="1466846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Local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</a:p>
        </p:txBody>
      </p:sp>
      <p:grpSp>
        <p:nvGrpSpPr>
          <p:cNvPr id="21" name="object 21"/>
          <p:cNvGrpSpPr/>
          <p:nvPr/>
        </p:nvGrpSpPr>
        <p:grpSpPr>
          <a:xfrm>
            <a:off x="533957" y="2669916"/>
            <a:ext cx="2880564" cy="1789852"/>
            <a:chOff x="533957" y="2669916"/>
            <a:chExt cx="2880564" cy="1789852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3957" y="3785800"/>
              <a:ext cx="912379" cy="6739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52980" y="2669916"/>
              <a:ext cx="1661541" cy="51295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93879" y="3357494"/>
              <a:ext cx="1480556" cy="6918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800" y="2190750"/>
            <a:ext cx="4412994" cy="6245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Installing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Maven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Installing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Maven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874" y="1057466"/>
            <a:ext cx="4610100" cy="117147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5"/>
              </a:spcBef>
              <a:buAutoNum type="arabicPeriod"/>
              <a:tabLst>
                <a:tab pos="3556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Download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Install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Maven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Ubuntu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18.04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AWS</a:t>
            </a:r>
          </a:p>
          <a:p>
            <a:pPr marL="355600" indent="-34290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3556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Create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sample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maven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generate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3556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Verify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directory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structure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installing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tree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1969341"/>
            <a:ext cx="6156959" cy="12048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910080" marR="5080" indent="-1897380">
              <a:lnSpc>
                <a:spcPts val="4360"/>
              </a:lnSpc>
              <a:spcBef>
                <a:spcPts val="595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Building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Project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using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Maven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Installing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Maven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83874" y="1057466"/>
            <a:ext cx="4635500" cy="149464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5"/>
              </a:spcBef>
              <a:buAutoNum type="arabicPeriod"/>
              <a:tabLst>
                <a:tab pos="355600" algn="l"/>
              </a:tabLst>
            </a:pPr>
            <a:r>
              <a:rPr dirty="0">
                <a:latin typeface="Lucida grande" panose="020B0600040502020204"/>
              </a:rPr>
              <a:t>Create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sample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Dynamic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Website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Project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Jenkins</a:t>
            </a:r>
          </a:p>
          <a:p>
            <a:pPr marL="355600" indent="-342900">
              <a:lnSpc>
                <a:spcPct val="100000"/>
              </a:lnSpc>
              <a:spcBef>
                <a:spcPts val="855"/>
              </a:spcBef>
              <a:buAutoNum type="arabicPeriod"/>
              <a:tabLst>
                <a:tab pos="355600" algn="l"/>
              </a:tabLst>
            </a:pPr>
            <a:r>
              <a:rPr dirty="0">
                <a:latin typeface="Lucida grande" panose="020B0600040502020204"/>
              </a:rPr>
              <a:t>Push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code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to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github</a:t>
            </a:r>
          </a:p>
          <a:p>
            <a:pPr marL="355600" indent="-342900">
              <a:lnSpc>
                <a:spcPct val="100000"/>
              </a:lnSpc>
              <a:spcBef>
                <a:spcPts val="785"/>
              </a:spcBef>
              <a:buAutoNum type="arabicPeriod"/>
              <a:tabLst>
                <a:tab pos="355600" algn="l"/>
              </a:tabLst>
            </a:pPr>
            <a:r>
              <a:rPr dirty="0">
                <a:latin typeface="Lucida grande" panose="020B0600040502020204"/>
              </a:rPr>
              <a:t>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AWS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Instance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clone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code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and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Build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code</a:t>
            </a:r>
          </a:p>
          <a:p>
            <a:pPr marL="355600" indent="-342900">
              <a:lnSpc>
                <a:spcPct val="100000"/>
              </a:lnSpc>
              <a:spcBef>
                <a:spcPts val="860"/>
              </a:spcBef>
              <a:buAutoNum type="arabicPeriod"/>
              <a:tabLst>
                <a:tab pos="355600" algn="l"/>
              </a:tabLst>
            </a:pPr>
            <a:r>
              <a:rPr dirty="0">
                <a:latin typeface="Lucida grande" panose="020B0600040502020204"/>
              </a:rPr>
              <a:t>Deploy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this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code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on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tomcat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to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verify,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if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everything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looks</a:t>
            </a:r>
            <a:r>
              <a:rPr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good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2628834"/>
            <a:ext cx="5312731" cy="12048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What is Continuous Integration?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3303" y="3411532"/>
            <a:ext cx="294640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Why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Maven?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3209" y="486412"/>
            <a:ext cx="1718856" cy="278498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706" y="209550"/>
            <a:ext cx="6830694" cy="483465"/>
          </a:xfrm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Problems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before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Continuous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Integration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95840" y="1438275"/>
            <a:ext cx="3752850" cy="2667000"/>
            <a:chOff x="4695840" y="1438275"/>
            <a:chExt cx="3752850" cy="2667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7951" y="1644712"/>
              <a:ext cx="755699" cy="63203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4351" y="1855037"/>
              <a:ext cx="538785" cy="5387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95840" y="1438275"/>
              <a:ext cx="3752850" cy="26670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742169" y="1486905"/>
              <a:ext cx="3604895" cy="2516505"/>
            </a:xfrm>
            <a:custGeom>
              <a:avLst/>
              <a:gdLst/>
              <a:ahLst/>
              <a:cxnLst/>
              <a:rect l="l" t="t" r="r" b="b"/>
              <a:pathLst>
                <a:path w="3604895" h="2516504">
                  <a:moveTo>
                    <a:pt x="3185038" y="0"/>
                  </a:moveTo>
                  <a:lnTo>
                    <a:pt x="419374" y="0"/>
                  </a:lnTo>
                  <a:lnTo>
                    <a:pt x="370460" y="2820"/>
                  </a:lnTo>
                  <a:lnTo>
                    <a:pt x="323204" y="11074"/>
                  </a:lnTo>
                  <a:lnTo>
                    <a:pt x="277923" y="24445"/>
                  </a:lnTo>
                  <a:lnTo>
                    <a:pt x="234929" y="42619"/>
                  </a:lnTo>
                  <a:lnTo>
                    <a:pt x="194537" y="65283"/>
                  </a:lnTo>
                  <a:lnTo>
                    <a:pt x="157062" y="92121"/>
                  </a:lnTo>
                  <a:lnTo>
                    <a:pt x="122819" y="122819"/>
                  </a:lnTo>
                  <a:lnTo>
                    <a:pt x="92121" y="157062"/>
                  </a:lnTo>
                  <a:lnTo>
                    <a:pt x="65283" y="194537"/>
                  </a:lnTo>
                  <a:lnTo>
                    <a:pt x="42619" y="234929"/>
                  </a:lnTo>
                  <a:lnTo>
                    <a:pt x="24445" y="277923"/>
                  </a:lnTo>
                  <a:lnTo>
                    <a:pt x="11074" y="323204"/>
                  </a:lnTo>
                  <a:lnTo>
                    <a:pt x="2820" y="370460"/>
                  </a:lnTo>
                  <a:lnTo>
                    <a:pt x="0" y="419374"/>
                  </a:lnTo>
                  <a:lnTo>
                    <a:pt x="0" y="2096649"/>
                  </a:lnTo>
                  <a:lnTo>
                    <a:pt x="2820" y="2145563"/>
                  </a:lnTo>
                  <a:lnTo>
                    <a:pt x="11074" y="2192819"/>
                  </a:lnTo>
                  <a:lnTo>
                    <a:pt x="24445" y="2238101"/>
                  </a:lnTo>
                  <a:lnTo>
                    <a:pt x="42619" y="2281096"/>
                  </a:lnTo>
                  <a:lnTo>
                    <a:pt x="65283" y="2321489"/>
                  </a:lnTo>
                  <a:lnTo>
                    <a:pt x="92121" y="2358965"/>
                  </a:lnTo>
                  <a:lnTo>
                    <a:pt x="122819" y="2393210"/>
                  </a:lnTo>
                  <a:lnTo>
                    <a:pt x="157062" y="2423909"/>
                  </a:lnTo>
                  <a:lnTo>
                    <a:pt x="194537" y="2450748"/>
                  </a:lnTo>
                  <a:lnTo>
                    <a:pt x="234929" y="2473413"/>
                  </a:lnTo>
                  <a:lnTo>
                    <a:pt x="277923" y="2491588"/>
                  </a:lnTo>
                  <a:lnTo>
                    <a:pt x="323204" y="2504960"/>
                  </a:lnTo>
                  <a:lnTo>
                    <a:pt x="370460" y="2513214"/>
                  </a:lnTo>
                  <a:lnTo>
                    <a:pt x="419374" y="2516035"/>
                  </a:lnTo>
                  <a:lnTo>
                    <a:pt x="3185038" y="2516035"/>
                  </a:lnTo>
                  <a:lnTo>
                    <a:pt x="3233952" y="2513214"/>
                  </a:lnTo>
                  <a:lnTo>
                    <a:pt x="3281207" y="2504960"/>
                  </a:lnTo>
                  <a:lnTo>
                    <a:pt x="3326489" y="2491588"/>
                  </a:lnTo>
                  <a:lnTo>
                    <a:pt x="3369483" y="2473413"/>
                  </a:lnTo>
                  <a:lnTo>
                    <a:pt x="3409874" y="2450748"/>
                  </a:lnTo>
                  <a:lnTo>
                    <a:pt x="3447349" y="2423909"/>
                  </a:lnTo>
                  <a:lnTo>
                    <a:pt x="3481593" y="2393210"/>
                  </a:lnTo>
                  <a:lnTo>
                    <a:pt x="3512291" y="2358965"/>
                  </a:lnTo>
                  <a:lnTo>
                    <a:pt x="3539129" y="2321489"/>
                  </a:lnTo>
                  <a:lnTo>
                    <a:pt x="3561792" y="2281096"/>
                  </a:lnTo>
                  <a:lnTo>
                    <a:pt x="3579967" y="2238101"/>
                  </a:lnTo>
                  <a:lnTo>
                    <a:pt x="3593338" y="2192819"/>
                  </a:lnTo>
                  <a:lnTo>
                    <a:pt x="3601591" y="2145563"/>
                  </a:lnTo>
                  <a:lnTo>
                    <a:pt x="3604412" y="2096649"/>
                  </a:lnTo>
                  <a:lnTo>
                    <a:pt x="3604412" y="419374"/>
                  </a:lnTo>
                  <a:lnTo>
                    <a:pt x="3601591" y="370460"/>
                  </a:lnTo>
                  <a:lnTo>
                    <a:pt x="3593338" y="323204"/>
                  </a:lnTo>
                  <a:lnTo>
                    <a:pt x="3579967" y="277923"/>
                  </a:lnTo>
                  <a:lnTo>
                    <a:pt x="3561792" y="234929"/>
                  </a:lnTo>
                  <a:lnTo>
                    <a:pt x="3539129" y="194537"/>
                  </a:lnTo>
                  <a:lnTo>
                    <a:pt x="3512291" y="157062"/>
                  </a:lnTo>
                  <a:lnTo>
                    <a:pt x="3481593" y="122819"/>
                  </a:lnTo>
                  <a:lnTo>
                    <a:pt x="3447349" y="92121"/>
                  </a:lnTo>
                  <a:lnTo>
                    <a:pt x="3409874" y="65283"/>
                  </a:lnTo>
                  <a:lnTo>
                    <a:pt x="3369483" y="42619"/>
                  </a:lnTo>
                  <a:lnTo>
                    <a:pt x="3326489" y="24445"/>
                  </a:lnTo>
                  <a:lnTo>
                    <a:pt x="3281207" y="11074"/>
                  </a:lnTo>
                  <a:lnTo>
                    <a:pt x="3233952" y="2820"/>
                  </a:lnTo>
                  <a:lnTo>
                    <a:pt x="31850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4742169" y="1486905"/>
              <a:ext cx="3604895" cy="2516505"/>
            </a:xfrm>
            <a:custGeom>
              <a:avLst/>
              <a:gdLst/>
              <a:ahLst/>
              <a:cxnLst/>
              <a:rect l="l" t="t" r="r" b="b"/>
              <a:pathLst>
                <a:path w="3604895" h="2516504">
                  <a:moveTo>
                    <a:pt x="0" y="419374"/>
                  </a:moveTo>
                  <a:lnTo>
                    <a:pt x="2820" y="370460"/>
                  </a:lnTo>
                  <a:lnTo>
                    <a:pt x="11074" y="323204"/>
                  </a:lnTo>
                  <a:lnTo>
                    <a:pt x="24445" y="277923"/>
                  </a:lnTo>
                  <a:lnTo>
                    <a:pt x="42619" y="234929"/>
                  </a:lnTo>
                  <a:lnTo>
                    <a:pt x="65283" y="194537"/>
                  </a:lnTo>
                  <a:lnTo>
                    <a:pt x="92121" y="157062"/>
                  </a:lnTo>
                  <a:lnTo>
                    <a:pt x="122819" y="122819"/>
                  </a:lnTo>
                  <a:lnTo>
                    <a:pt x="157062" y="92121"/>
                  </a:lnTo>
                  <a:lnTo>
                    <a:pt x="194537" y="65283"/>
                  </a:lnTo>
                  <a:lnTo>
                    <a:pt x="234929" y="42619"/>
                  </a:lnTo>
                  <a:lnTo>
                    <a:pt x="277923" y="24445"/>
                  </a:lnTo>
                  <a:lnTo>
                    <a:pt x="323204" y="11074"/>
                  </a:lnTo>
                  <a:lnTo>
                    <a:pt x="370460" y="2820"/>
                  </a:lnTo>
                  <a:lnTo>
                    <a:pt x="419374" y="0"/>
                  </a:lnTo>
                  <a:lnTo>
                    <a:pt x="3185038" y="0"/>
                  </a:lnTo>
                  <a:lnTo>
                    <a:pt x="3233952" y="2820"/>
                  </a:lnTo>
                  <a:lnTo>
                    <a:pt x="3281207" y="11074"/>
                  </a:lnTo>
                  <a:lnTo>
                    <a:pt x="3326489" y="24445"/>
                  </a:lnTo>
                  <a:lnTo>
                    <a:pt x="3369483" y="42619"/>
                  </a:lnTo>
                  <a:lnTo>
                    <a:pt x="3409874" y="65283"/>
                  </a:lnTo>
                  <a:lnTo>
                    <a:pt x="3447349" y="92121"/>
                  </a:lnTo>
                  <a:lnTo>
                    <a:pt x="3481593" y="122819"/>
                  </a:lnTo>
                  <a:lnTo>
                    <a:pt x="3512291" y="157062"/>
                  </a:lnTo>
                  <a:lnTo>
                    <a:pt x="3539129" y="194537"/>
                  </a:lnTo>
                  <a:lnTo>
                    <a:pt x="3561792" y="234929"/>
                  </a:lnTo>
                  <a:lnTo>
                    <a:pt x="3579967" y="277923"/>
                  </a:lnTo>
                  <a:lnTo>
                    <a:pt x="3593338" y="323204"/>
                  </a:lnTo>
                  <a:lnTo>
                    <a:pt x="3601591" y="370460"/>
                  </a:lnTo>
                  <a:lnTo>
                    <a:pt x="3604412" y="419374"/>
                  </a:lnTo>
                  <a:lnTo>
                    <a:pt x="3604412" y="2096649"/>
                  </a:lnTo>
                  <a:lnTo>
                    <a:pt x="3601591" y="2145563"/>
                  </a:lnTo>
                  <a:lnTo>
                    <a:pt x="3593338" y="2192819"/>
                  </a:lnTo>
                  <a:lnTo>
                    <a:pt x="3579967" y="2238101"/>
                  </a:lnTo>
                  <a:lnTo>
                    <a:pt x="3561792" y="2281096"/>
                  </a:lnTo>
                  <a:lnTo>
                    <a:pt x="3539129" y="2321489"/>
                  </a:lnTo>
                  <a:lnTo>
                    <a:pt x="3512291" y="2358965"/>
                  </a:lnTo>
                  <a:lnTo>
                    <a:pt x="3481593" y="2393210"/>
                  </a:lnTo>
                  <a:lnTo>
                    <a:pt x="3447349" y="2423909"/>
                  </a:lnTo>
                  <a:lnTo>
                    <a:pt x="3409874" y="2450748"/>
                  </a:lnTo>
                  <a:lnTo>
                    <a:pt x="3369483" y="2473413"/>
                  </a:lnTo>
                  <a:lnTo>
                    <a:pt x="3326489" y="2491588"/>
                  </a:lnTo>
                  <a:lnTo>
                    <a:pt x="3281207" y="2504960"/>
                  </a:lnTo>
                  <a:lnTo>
                    <a:pt x="3233952" y="2513214"/>
                  </a:lnTo>
                  <a:lnTo>
                    <a:pt x="3185038" y="2516035"/>
                  </a:lnTo>
                  <a:lnTo>
                    <a:pt x="419374" y="2516035"/>
                  </a:lnTo>
                  <a:lnTo>
                    <a:pt x="370460" y="2513214"/>
                  </a:lnTo>
                  <a:lnTo>
                    <a:pt x="323204" y="2504960"/>
                  </a:lnTo>
                  <a:lnTo>
                    <a:pt x="277923" y="2491588"/>
                  </a:lnTo>
                  <a:lnTo>
                    <a:pt x="234929" y="2473413"/>
                  </a:lnTo>
                  <a:lnTo>
                    <a:pt x="194537" y="2450748"/>
                  </a:lnTo>
                  <a:lnTo>
                    <a:pt x="157062" y="2423909"/>
                  </a:lnTo>
                  <a:lnTo>
                    <a:pt x="122819" y="2393210"/>
                  </a:lnTo>
                  <a:lnTo>
                    <a:pt x="92121" y="2358965"/>
                  </a:lnTo>
                  <a:lnTo>
                    <a:pt x="65283" y="2321489"/>
                  </a:lnTo>
                  <a:lnTo>
                    <a:pt x="42619" y="2281096"/>
                  </a:lnTo>
                  <a:lnTo>
                    <a:pt x="24445" y="2238101"/>
                  </a:lnTo>
                  <a:lnTo>
                    <a:pt x="11074" y="2192819"/>
                  </a:lnTo>
                  <a:lnTo>
                    <a:pt x="2820" y="2145563"/>
                  </a:lnTo>
                  <a:lnTo>
                    <a:pt x="0" y="2096649"/>
                  </a:lnTo>
                  <a:lnTo>
                    <a:pt x="0" y="419374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958" y="1803968"/>
            <a:ext cx="2882642" cy="1676741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lang="en-US" sz="1200" dirty="0">
                <a:latin typeface="Lucida grande" panose="020B0600040502020204"/>
              </a:rPr>
              <a:t>Infrequent Commits led to bigger releases in one go leading to complex integration. </a:t>
            </a: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200" dirty="0">
                <a:latin typeface="Lucida grande" panose="020B0600040502020204"/>
                <a:cs typeface="Calibri"/>
              </a:rPr>
              <a:t>Manual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testing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took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a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lot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of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time.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200" dirty="0">
              <a:latin typeface="Lucida grande" panose="020B0600040502020204"/>
              <a:cs typeface="Calibri"/>
            </a:endParaRPr>
          </a:p>
          <a:p>
            <a:pPr marL="12700" marR="131445">
              <a:lnSpc>
                <a:spcPts val="1430"/>
              </a:lnSpc>
            </a:pPr>
            <a:r>
              <a:rPr sz="1200" dirty="0">
                <a:latin typeface="Lucida grande" panose="020B0600040502020204"/>
                <a:cs typeface="Calibri"/>
              </a:rPr>
              <a:t>Feedback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took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a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lot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of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time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to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reach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the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developer.</a:t>
            </a: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200" dirty="0">
                <a:latin typeface="Lucida grande" panose="020B0600040502020204"/>
                <a:cs typeface="Calibri"/>
              </a:rPr>
              <a:t>It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involved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high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risk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and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uncertainty.</a:t>
            </a: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04025" y="1775335"/>
            <a:ext cx="2030752" cy="206298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5028037" y="1868466"/>
            <a:ext cx="262945" cy="1705374"/>
            <a:chOff x="4963424" y="1674416"/>
            <a:chExt cx="301130" cy="1852881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3424" y="1674416"/>
              <a:ext cx="301128" cy="3011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3424" y="2351686"/>
              <a:ext cx="301129" cy="30112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3424" y="2754680"/>
              <a:ext cx="301130" cy="30112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63424" y="3226168"/>
              <a:ext cx="301129" cy="3011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40077"/>
            <a:ext cx="5965045" cy="492759"/>
          </a:xfrm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Continuous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Integration?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8125" y="914400"/>
            <a:ext cx="8829676" cy="1200150"/>
            <a:chOff x="238125" y="914400"/>
            <a:chExt cx="8724900" cy="1200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8125" y="914400"/>
              <a:ext cx="8724900" cy="12001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53995" y="933572"/>
              <a:ext cx="8636635" cy="1107440"/>
            </a:xfrm>
            <a:custGeom>
              <a:avLst/>
              <a:gdLst/>
              <a:ahLst/>
              <a:cxnLst/>
              <a:rect l="l" t="t" r="r" b="b"/>
              <a:pathLst>
                <a:path w="8636635" h="1107439">
                  <a:moveTo>
                    <a:pt x="8451488" y="0"/>
                  </a:moveTo>
                  <a:lnTo>
                    <a:pt x="184498" y="0"/>
                  </a:lnTo>
                  <a:lnTo>
                    <a:pt x="135452" y="6585"/>
                  </a:lnTo>
                  <a:lnTo>
                    <a:pt x="91380" y="25171"/>
                  </a:lnTo>
                  <a:lnTo>
                    <a:pt x="54039" y="54002"/>
                  </a:lnTo>
                  <a:lnTo>
                    <a:pt x="25190" y="91322"/>
                  </a:lnTo>
                  <a:lnTo>
                    <a:pt x="6590" y="135374"/>
                  </a:lnTo>
                  <a:lnTo>
                    <a:pt x="0" y="184403"/>
                  </a:lnTo>
                  <a:lnTo>
                    <a:pt x="0" y="922416"/>
                  </a:lnTo>
                  <a:lnTo>
                    <a:pt x="6590" y="971443"/>
                  </a:lnTo>
                  <a:lnTo>
                    <a:pt x="25190" y="1015515"/>
                  </a:lnTo>
                  <a:lnTo>
                    <a:pt x="54039" y="1052866"/>
                  </a:lnTo>
                  <a:lnTo>
                    <a:pt x="91380" y="1081731"/>
                  </a:lnTo>
                  <a:lnTo>
                    <a:pt x="135452" y="1100345"/>
                  </a:lnTo>
                  <a:lnTo>
                    <a:pt x="184498" y="1106942"/>
                  </a:lnTo>
                  <a:lnTo>
                    <a:pt x="8451488" y="1106942"/>
                  </a:lnTo>
                  <a:lnTo>
                    <a:pt x="8500557" y="1100345"/>
                  </a:lnTo>
                  <a:lnTo>
                    <a:pt x="8544641" y="1081731"/>
                  </a:lnTo>
                  <a:lnTo>
                    <a:pt x="8581984" y="1052866"/>
                  </a:lnTo>
                  <a:lnTo>
                    <a:pt x="8610830" y="1015515"/>
                  </a:lnTo>
                  <a:lnTo>
                    <a:pt x="8629425" y="971443"/>
                  </a:lnTo>
                  <a:lnTo>
                    <a:pt x="8636014" y="922416"/>
                  </a:lnTo>
                  <a:lnTo>
                    <a:pt x="8636014" y="184403"/>
                  </a:lnTo>
                  <a:lnTo>
                    <a:pt x="8629425" y="135374"/>
                  </a:lnTo>
                  <a:lnTo>
                    <a:pt x="8610830" y="91322"/>
                  </a:lnTo>
                  <a:lnTo>
                    <a:pt x="8581984" y="54002"/>
                  </a:lnTo>
                  <a:lnTo>
                    <a:pt x="8544641" y="25171"/>
                  </a:lnTo>
                  <a:lnTo>
                    <a:pt x="8500557" y="6585"/>
                  </a:lnTo>
                  <a:lnTo>
                    <a:pt x="84514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253995" y="933572"/>
              <a:ext cx="8636635" cy="1107440"/>
            </a:xfrm>
            <a:custGeom>
              <a:avLst/>
              <a:gdLst/>
              <a:ahLst/>
              <a:cxnLst/>
              <a:rect l="l" t="t" r="r" b="b"/>
              <a:pathLst>
                <a:path w="8636635" h="1107439">
                  <a:moveTo>
                    <a:pt x="0" y="184403"/>
                  </a:moveTo>
                  <a:lnTo>
                    <a:pt x="6590" y="135374"/>
                  </a:lnTo>
                  <a:lnTo>
                    <a:pt x="25190" y="91322"/>
                  </a:lnTo>
                  <a:lnTo>
                    <a:pt x="54039" y="54002"/>
                  </a:lnTo>
                  <a:lnTo>
                    <a:pt x="91380" y="25171"/>
                  </a:lnTo>
                  <a:lnTo>
                    <a:pt x="135452" y="6585"/>
                  </a:lnTo>
                  <a:lnTo>
                    <a:pt x="184498" y="0"/>
                  </a:lnTo>
                  <a:lnTo>
                    <a:pt x="8451488" y="0"/>
                  </a:lnTo>
                  <a:lnTo>
                    <a:pt x="8500557" y="6585"/>
                  </a:lnTo>
                  <a:lnTo>
                    <a:pt x="8544641" y="25171"/>
                  </a:lnTo>
                  <a:lnTo>
                    <a:pt x="8581984" y="54002"/>
                  </a:lnTo>
                  <a:lnTo>
                    <a:pt x="8610830" y="91322"/>
                  </a:lnTo>
                  <a:lnTo>
                    <a:pt x="8629425" y="135374"/>
                  </a:lnTo>
                  <a:lnTo>
                    <a:pt x="8636014" y="184403"/>
                  </a:lnTo>
                  <a:lnTo>
                    <a:pt x="8636014" y="922416"/>
                  </a:lnTo>
                  <a:lnTo>
                    <a:pt x="8629425" y="971443"/>
                  </a:lnTo>
                  <a:lnTo>
                    <a:pt x="8610830" y="1015515"/>
                  </a:lnTo>
                  <a:lnTo>
                    <a:pt x="8581984" y="1052866"/>
                  </a:lnTo>
                  <a:lnTo>
                    <a:pt x="8544641" y="1081731"/>
                  </a:lnTo>
                  <a:lnTo>
                    <a:pt x="8500557" y="1100345"/>
                  </a:lnTo>
                  <a:lnTo>
                    <a:pt x="8451488" y="1106942"/>
                  </a:lnTo>
                  <a:lnTo>
                    <a:pt x="184498" y="1106942"/>
                  </a:lnTo>
                  <a:lnTo>
                    <a:pt x="135452" y="1100345"/>
                  </a:lnTo>
                  <a:lnTo>
                    <a:pt x="91380" y="1081731"/>
                  </a:lnTo>
                  <a:lnTo>
                    <a:pt x="54039" y="1052866"/>
                  </a:lnTo>
                  <a:lnTo>
                    <a:pt x="25190" y="1015515"/>
                  </a:lnTo>
                  <a:lnTo>
                    <a:pt x="6590" y="971443"/>
                  </a:lnTo>
                  <a:lnTo>
                    <a:pt x="0" y="922416"/>
                  </a:lnTo>
                  <a:lnTo>
                    <a:pt x="0" y="18440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7412" y="1158808"/>
            <a:ext cx="7077388" cy="6367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indent="-635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process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having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shorter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release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cycles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(sometimes,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several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times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day),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i.e.,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creating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small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features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integrating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source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employing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automated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build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test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processes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quicker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feedback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called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Continuous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Integration.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866899" y="2266950"/>
            <a:ext cx="5073511" cy="2590800"/>
            <a:chOff x="1866900" y="2266950"/>
            <a:chExt cx="5048250" cy="25908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6900" y="2266950"/>
              <a:ext cx="5048234" cy="2590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889891" y="2281809"/>
              <a:ext cx="4951730" cy="2506345"/>
            </a:xfrm>
            <a:custGeom>
              <a:avLst/>
              <a:gdLst/>
              <a:ahLst/>
              <a:cxnLst/>
              <a:rect l="l" t="t" r="r" b="b"/>
              <a:pathLst>
                <a:path w="4951730" h="2506345">
                  <a:moveTo>
                    <a:pt x="4533646" y="0"/>
                  </a:moveTo>
                  <a:lnTo>
                    <a:pt x="417694" y="0"/>
                  </a:lnTo>
                  <a:lnTo>
                    <a:pt x="368970" y="2811"/>
                  </a:lnTo>
                  <a:lnTo>
                    <a:pt x="321899" y="11034"/>
                  </a:lnTo>
                  <a:lnTo>
                    <a:pt x="276796" y="24357"/>
                  </a:lnTo>
                  <a:lnTo>
                    <a:pt x="233973" y="42466"/>
                  </a:lnTo>
                  <a:lnTo>
                    <a:pt x="193743" y="65046"/>
                  </a:lnTo>
                  <a:lnTo>
                    <a:pt x="156419" y="91783"/>
                  </a:lnTo>
                  <a:lnTo>
                    <a:pt x="122314" y="122365"/>
                  </a:lnTo>
                  <a:lnTo>
                    <a:pt x="91741" y="156476"/>
                  </a:lnTo>
                  <a:lnTo>
                    <a:pt x="65013" y="193804"/>
                  </a:lnTo>
                  <a:lnTo>
                    <a:pt x="42443" y="234035"/>
                  </a:lnTo>
                  <a:lnTo>
                    <a:pt x="24343" y="276854"/>
                  </a:lnTo>
                  <a:lnTo>
                    <a:pt x="11028" y="321948"/>
                  </a:lnTo>
                  <a:lnTo>
                    <a:pt x="2809" y="369004"/>
                  </a:lnTo>
                  <a:lnTo>
                    <a:pt x="0" y="417707"/>
                  </a:lnTo>
                  <a:lnTo>
                    <a:pt x="0" y="2088260"/>
                  </a:lnTo>
                  <a:lnTo>
                    <a:pt x="2809" y="2136969"/>
                  </a:lnTo>
                  <a:lnTo>
                    <a:pt x="11028" y="2184028"/>
                  </a:lnTo>
                  <a:lnTo>
                    <a:pt x="24343" y="2229122"/>
                  </a:lnTo>
                  <a:lnTo>
                    <a:pt x="42443" y="2271939"/>
                  </a:lnTo>
                  <a:lnTo>
                    <a:pt x="65013" y="2312165"/>
                  </a:lnTo>
                  <a:lnTo>
                    <a:pt x="91741" y="2349487"/>
                  </a:lnTo>
                  <a:lnTo>
                    <a:pt x="122314" y="2383592"/>
                  </a:lnTo>
                  <a:lnTo>
                    <a:pt x="156419" y="2414166"/>
                  </a:lnTo>
                  <a:lnTo>
                    <a:pt x="193743" y="2440896"/>
                  </a:lnTo>
                  <a:lnTo>
                    <a:pt x="233973" y="2463469"/>
                  </a:lnTo>
                  <a:lnTo>
                    <a:pt x="276796" y="2481571"/>
                  </a:lnTo>
                  <a:lnTo>
                    <a:pt x="321899" y="2494888"/>
                  </a:lnTo>
                  <a:lnTo>
                    <a:pt x="368970" y="2503109"/>
                  </a:lnTo>
                  <a:lnTo>
                    <a:pt x="417694" y="2505919"/>
                  </a:lnTo>
                  <a:lnTo>
                    <a:pt x="4533646" y="2505919"/>
                  </a:lnTo>
                  <a:lnTo>
                    <a:pt x="4582349" y="2503109"/>
                  </a:lnTo>
                  <a:lnTo>
                    <a:pt x="4629399" y="2494888"/>
                  </a:lnTo>
                  <a:lnTo>
                    <a:pt x="4674486" y="2481571"/>
                  </a:lnTo>
                  <a:lnTo>
                    <a:pt x="4717295" y="2463469"/>
                  </a:lnTo>
                  <a:lnTo>
                    <a:pt x="4757513" y="2440896"/>
                  </a:lnTo>
                  <a:lnTo>
                    <a:pt x="4794828" y="2414166"/>
                  </a:lnTo>
                  <a:lnTo>
                    <a:pt x="4828925" y="2383592"/>
                  </a:lnTo>
                  <a:lnTo>
                    <a:pt x="4859492" y="2349487"/>
                  </a:lnTo>
                  <a:lnTo>
                    <a:pt x="4886216" y="2312165"/>
                  </a:lnTo>
                  <a:lnTo>
                    <a:pt x="4908783" y="2271939"/>
                  </a:lnTo>
                  <a:lnTo>
                    <a:pt x="4926881" y="2229122"/>
                  </a:lnTo>
                  <a:lnTo>
                    <a:pt x="4940195" y="2184028"/>
                  </a:lnTo>
                  <a:lnTo>
                    <a:pt x="4948413" y="2136969"/>
                  </a:lnTo>
                  <a:lnTo>
                    <a:pt x="4951222" y="2088260"/>
                  </a:lnTo>
                  <a:lnTo>
                    <a:pt x="4951222" y="417707"/>
                  </a:lnTo>
                  <a:lnTo>
                    <a:pt x="4948413" y="369004"/>
                  </a:lnTo>
                  <a:lnTo>
                    <a:pt x="4940195" y="321948"/>
                  </a:lnTo>
                  <a:lnTo>
                    <a:pt x="4926881" y="276854"/>
                  </a:lnTo>
                  <a:lnTo>
                    <a:pt x="4908783" y="234035"/>
                  </a:lnTo>
                  <a:lnTo>
                    <a:pt x="4886216" y="193804"/>
                  </a:lnTo>
                  <a:lnTo>
                    <a:pt x="4859492" y="156476"/>
                  </a:lnTo>
                  <a:lnTo>
                    <a:pt x="4828925" y="122365"/>
                  </a:lnTo>
                  <a:lnTo>
                    <a:pt x="4794828" y="91783"/>
                  </a:lnTo>
                  <a:lnTo>
                    <a:pt x="4757513" y="65046"/>
                  </a:lnTo>
                  <a:lnTo>
                    <a:pt x="4717295" y="42466"/>
                  </a:lnTo>
                  <a:lnTo>
                    <a:pt x="4674486" y="24357"/>
                  </a:lnTo>
                  <a:lnTo>
                    <a:pt x="4629399" y="11034"/>
                  </a:lnTo>
                  <a:lnTo>
                    <a:pt x="4582349" y="2811"/>
                  </a:lnTo>
                  <a:lnTo>
                    <a:pt x="45336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889891" y="2281809"/>
              <a:ext cx="4951730" cy="2506345"/>
            </a:xfrm>
            <a:custGeom>
              <a:avLst/>
              <a:gdLst/>
              <a:ahLst/>
              <a:cxnLst/>
              <a:rect l="l" t="t" r="r" b="b"/>
              <a:pathLst>
                <a:path w="4951730" h="2506345">
                  <a:moveTo>
                    <a:pt x="0" y="417707"/>
                  </a:moveTo>
                  <a:lnTo>
                    <a:pt x="2809" y="369004"/>
                  </a:lnTo>
                  <a:lnTo>
                    <a:pt x="11028" y="321948"/>
                  </a:lnTo>
                  <a:lnTo>
                    <a:pt x="24343" y="276854"/>
                  </a:lnTo>
                  <a:lnTo>
                    <a:pt x="42443" y="234035"/>
                  </a:lnTo>
                  <a:lnTo>
                    <a:pt x="65013" y="193804"/>
                  </a:lnTo>
                  <a:lnTo>
                    <a:pt x="91741" y="156476"/>
                  </a:lnTo>
                  <a:lnTo>
                    <a:pt x="122314" y="122365"/>
                  </a:lnTo>
                  <a:lnTo>
                    <a:pt x="156419" y="91783"/>
                  </a:lnTo>
                  <a:lnTo>
                    <a:pt x="193743" y="65046"/>
                  </a:lnTo>
                  <a:lnTo>
                    <a:pt x="233973" y="42466"/>
                  </a:lnTo>
                  <a:lnTo>
                    <a:pt x="276796" y="24357"/>
                  </a:lnTo>
                  <a:lnTo>
                    <a:pt x="321899" y="11034"/>
                  </a:lnTo>
                  <a:lnTo>
                    <a:pt x="368970" y="2811"/>
                  </a:lnTo>
                  <a:lnTo>
                    <a:pt x="417694" y="0"/>
                  </a:lnTo>
                  <a:lnTo>
                    <a:pt x="4533646" y="0"/>
                  </a:lnTo>
                  <a:lnTo>
                    <a:pt x="4582349" y="2811"/>
                  </a:lnTo>
                  <a:lnTo>
                    <a:pt x="4629399" y="11034"/>
                  </a:lnTo>
                  <a:lnTo>
                    <a:pt x="4674486" y="24357"/>
                  </a:lnTo>
                  <a:lnTo>
                    <a:pt x="4717295" y="42466"/>
                  </a:lnTo>
                  <a:lnTo>
                    <a:pt x="4757513" y="65046"/>
                  </a:lnTo>
                  <a:lnTo>
                    <a:pt x="4794828" y="91783"/>
                  </a:lnTo>
                  <a:lnTo>
                    <a:pt x="4828925" y="122365"/>
                  </a:lnTo>
                  <a:lnTo>
                    <a:pt x="4859492" y="156476"/>
                  </a:lnTo>
                  <a:lnTo>
                    <a:pt x="4886216" y="193804"/>
                  </a:lnTo>
                  <a:lnTo>
                    <a:pt x="4908783" y="234035"/>
                  </a:lnTo>
                  <a:lnTo>
                    <a:pt x="4926881" y="276854"/>
                  </a:lnTo>
                  <a:lnTo>
                    <a:pt x="4940195" y="321948"/>
                  </a:lnTo>
                  <a:lnTo>
                    <a:pt x="4948413" y="369004"/>
                  </a:lnTo>
                  <a:lnTo>
                    <a:pt x="4951222" y="417707"/>
                  </a:lnTo>
                  <a:lnTo>
                    <a:pt x="4951222" y="2088260"/>
                  </a:lnTo>
                  <a:lnTo>
                    <a:pt x="4948413" y="2136969"/>
                  </a:lnTo>
                  <a:lnTo>
                    <a:pt x="4940195" y="2184028"/>
                  </a:lnTo>
                  <a:lnTo>
                    <a:pt x="4926881" y="2229122"/>
                  </a:lnTo>
                  <a:lnTo>
                    <a:pt x="4908783" y="2271939"/>
                  </a:lnTo>
                  <a:lnTo>
                    <a:pt x="4886216" y="2312165"/>
                  </a:lnTo>
                  <a:lnTo>
                    <a:pt x="4859492" y="2349487"/>
                  </a:lnTo>
                  <a:lnTo>
                    <a:pt x="4828925" y="2383592"/>
                  </a:lnTo>
                  <a:lnTo>
                    <a:pt x="4794828" y="2414166"/>
                  </a:lnTo>
                  <a:lnTo>
                    <a:pt x="4757513" y="2440896"/>
                  </a:lnTo>
                  <a:lnTo>
                    <a:pt x="4717295" y="2463469"/>
                  </a:lnTo>
                  <a:lnTo>
                    <a:pt x="4674486" y="2481571"/>
                  </a:lnTo>
                  <a:lnTo>
                    <a:pt x="4629399" y="2494888"/>
                  </a:lnTo>
                  <a:lnTo>
                    <a:pt x="4582349" y="2503109"/>
                  </a:lnTo>
                  <a:lnTo>
                    <a:pt x="4533646" y="2505919"/>
                  </a:lnTo>
                  <a:lnTo>
                    <a:pt x="417694" y="2505919"/>
                  </a:lnTo>
                  <a:lnTo>
                    <a:pt x="368970" y="2503109"/>
                  </a:lnTo>
                  <a:lnTo>
                    <a:pt x="321899" y="2494888"/>
                  </a:lnTo>
                  <a:lnTo>
                    <a:pt x="276796" y="2481571"/>
                  </a:lnTo>
                  <a:lnTo>
                    <a:pt x="233973" y="2463469"/>
                  </a:lnTo>
                  <a:lnTo>
                    <a:pt x="193743" y="2440896"/>
                  </a:lnTo>
                  <a:lnTo>
                    <a:pt x="156419" y="2414166"/>
                  </a:lnTo>
                  <a:lnTo>
                    <a:pt x="122314" y="2383592"/>
                  </a:lnTo>
                  <a:lnTo>
                    <a:pt x="91741" y="2349487"/>
                  </a:lnTo>
                  <a:lnTo>
                    <a:pt x="65013" y="2312165"/>
                  </a:lnTo>
                  <a:lnTo>
                    <a:pt x="42443" y="2271939"/>
                  </a:lnTo>
                  <a:lnTo>
                    <a:pt x="24343" y="2229122"/>
                  </a:lnTo>
                  <a:lnTo>
                    <a:pt x="11028" y="2184028"/>
                  </a:lnTo>
                  <a:lnTo>
                    <a:pt x="2809" y="2136969"/>
                  </a:lnTo>
                  <a:lnTo>
                    <a:pt x="0" y="2088260"/>
                  </a:lnTo>
                  <a:lnTo>
                    <a:pt x="0" y="417707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05100" y="2476500"/>
              <a:ext cx="695325" cy="7239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8662" y="2515453"/>
              <a:ext cx="559408" cy="58753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686306" y="3145470"/>
            <a:ext cx="829324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Developer</a:t>
            </a:r>
            <a:endParaRPr sz="950" dirty="0">
              <a:latin typeface="Lucida grande" panose="020B0600040502020204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333750" y="2600325"/>
            <a:ext cx="1704572" cy="590550"/>
            <a:chOff x="3333750" y="2600325"/>
            <a:chExt cx="1696085" cy="59055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33750" y="2752725"/>
              <a:ext cx="695325" cy="3048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374014" y="2831972"/>
              <a:ext cx="471805" cy="85725"/>
            </a:xfrm>
            <a:custGeom>
              <a:avLst/>
              <a:gdLst/>
              <a:ahLst/>
              <a:cxnLst/>
              <a:rect l="l" t="t" r="r" b="b"/>
              <a:pathLst>
                <a:path w="471804" h="85725">
                  <a:moveTo>
                    <a:pt x="385572" y="0"/>
                  </a:moveTo>
                  <a:lnTo>
                    <a:pt x="385572" y="85725"/>
                  </a:lnTo>
                  <a:lnTo>
                    <a:pt x="442791" y="57150"/>
                  </a:lnTo>
                  <a:lnTo>
                    <a:pt x="399800" y="57150"/>
                  </a:lnTo>
                  <a:lnTo>
                    <a:pt x="399800" y="28575"/>
                  </a:lnTo>
                  <a:lnTo>
                    <a:pt x="442632" y="28575"/>
                  </a:lnTo>
                  <a:lnTo>
                    <a:pt x="385572" y="0"/>
                  </a:lnTo>
                  <a:close/>
                </a:path>
                <a:path w="471804" h="85725">
                  <a:moveTo>
                    <a:pt x="385572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385572" y="57150"/>
                  </a:lnTo>
                  <a:lnTo>
                    <a:pt x="385572" y="28575"/>
                  </a:lnTo>
                  <a:close/>
                </a:path>
                <a:path w="471804" h="85725">
                  <a:moveTo>
                    <a:pt x="442632" y="28575"/>
                  </a:moveTo>
                  <a:lnTo>
                    <a:pt x="399800" y="28575"/>
                  </a:lnTo>
                  <a:lnTo>
                    <a:pt x="399800" y="57150"/>
                  </a:lnTo>
                  <a:lnTo>
                    <a:pt x="442791" y="57150"/>
                  </a:lnTo>
                  <a:lnTo>
                    <a:pt x="471281" y="42921"/>
                  </a:lnTo>
                  <a:lnTo>
                    <a:pt x="442632" y="2857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05250" y="2600325"/>
              <a:ext cx="571500" cy="59055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44355" y="2641140"/>
              <a:ext cx="434404" cy="45626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91040" y="2762250"/>
              <a:ext cx="638175" cy="31432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34840" y="2849249"/>
              <a:ext cx="417830" cy="85725"/>
            </a:xfrm>
            <a:custGeom>
              <a:avLst/>
              <a:gdLst/>
              <a:ahLst/>
              <a:cxnLst/>
              <a:rect l="l" t="t" r="r" b="b"/>
              <a:pathLst>
                <a:path w="417829" h="85725">
                  <a:moveTo>
                    <a:pt x="332110" y="0"/>
                  </a:moveTo>
                  <a:lnTo>
                    <a:pt x="332110" y="85725"/>
                  </a:lnTo>
                  <a:lnTo>
                    <a:pt x="389154" y="57150"/>
                  </a:lnTo>
                  <a:lnTo>
                    <a:pt x="346460" y="57150"/>
                  </a:lnTo>
                  <a:lnTo>
                    <a:pt x="346460" y="28575"/>
                  </a:lnTo>
                  <a:lnTo>
                    <a:pt x="389345" y="28575"/>
                  </a:lnTo>
                  <a:lnTo>
                    <a:pt x="332110" y="0"/>
                  </a:lnTo>
                  <a:close/>
                </a:path>
                <a:path w="417829" h="85725">
                  <a:moveTo>
                    <a:pt x="33211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332110" y="57150"/>
                  </a:lnTo>
                  <a:lnTo>
                    <a:pt x="332110" y="28575"/>
                  </a:lnTo>
                  <a:close/>
                </a:path>
                <a:path w="417829" h="85725">
                  <a:moveTo>
                    <a:pt x="389345" y="28575"/>
                  </a:moveTo>
                  <a:lnTo>
                    <a:pt x="346460" y="28575"/>
                  </a:lnTo>
                  <a:lnTo>
                    <a:pt x="346460" y="57150"/>
                  </a:lnTo>
                  <a:lnTo>
                    <a:pt x="389154" y="57150"/>
                  </a:lnTo>
                  <a:lnTo>
                    <a:pt x="417819" y="42790"/>
                  </a:lnTo>
                  <a:lnTo>
                    <a:pt x="389345" y="28575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595624" y="2788854"/>
            <a:ext cx="765720" cy="30649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22225" marR="5080" indent="-9525">
              <a:lnSpc>
                <a:spcPct val="105500"/>
              </a:lnSpc>
              <a:spcBef>
                <a:spcPts val="65"/>
              </a:spcBef>
            </a:pPr>
            <a:r>
              <a:rPr sz="9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Continuous</a:t>
            </a:r>
            <a:r>
              <a:rPr sz="9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9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Integration</a:t>
            </a:r>
            <a:endParaRPr sz="950" dirty="0">
              <a:latin typeface="Lucida grande" panose="020B0600040502020204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248150" y="3486150"/>
            <a:ext cx="698804" cy="809625"/>
            <a:chOff x="4248150" y="3486150"/>
            <a:chExt cx="695325" cy="809625"/>
          </a:xfrm>
        </p:grpSpPr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48150" y="3486150"/>
              <a:ext cx="695325" cy="80962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89938" y="3525597"/>
              <a:ext cx="562139" cy="67538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4364992" y="4182744"/>
            <a:ext cx="530450" cy="30392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5300"/>
              </a:lnSpc>
              <a:spcBef>
                <a:spcPts val="65"/>
              </a:spcBef>
            </a:pPr>
            <a:r>
              <a:rPr sz="9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Testing</a:t>
            </a:r>
            <a:r>
              <a:rPr sz="9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9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Server</a:t>
            </a:r>
            <a:endParaRPr sz="950" dirty="0">
              <a:latin typeface="Lucida grande" panose="020B0600040502020204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048250" y="2686050"/>
            <a:ext cx="1407944" cy="1609725"/>
            <a:chOff x="5048250" y="2686050"/>
            <a:chExt cx="1381125" cy="1609725"/>
          </a:xfrm>
        </p:grpSpPr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048250" y="2686050"/>
              <a:ext cx="466725" cy="48577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087630" y="2727402"/>
              <a:ext cx="338251" cy="35526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429250" y="3114675"/>
              <a:ext cx="609600" cy="5619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470641" y="3150869"/>
              <a:ext cx="384810" cy="344805"/>
            </a:xfrm>
            <a:custGeom>
              <a:avLst/>
              <a:gdLst/>
              <a:ahLst/>
              <a:cxnLst/>
              <a:rect l="l" t="t" r="r" b="b"/>
              <a:pathLst>
                <a:path w="384810" h="344804">
                  <a:moveTo>
                    <a:pt x="310739" y="298066"/>
                  </a:moveTo>
                  <a:lnTo>
                    <a:pt x="291724" y="319409"/>
                  </a:lnTo>
                  <a:lnTo>
                    <a:pt x="384322" y="344424"/>
                  </a:lnTo>
                  <a:lnTo>
                    <a:pt x="369608" y="307598"/>
                  </a:lnTo>
                  <a:lnTo>
                    <a:pt x="321442" y="307598"/>
                  </a:lnTo>
                  <a:lnTo>
                    <a:pt x="310739" y="298066"/>
                  </a:lnTo>
                  <a:close/>
                </a:path>
                <a:path w="384810" h="344804">
                  <a:moveTo>
                    <a:pt x="329766" y="276710"/>
                  </a:moveTo>
                  <a:lnTo>
                    <a:pt x="310739" y="298066"/>
                  </a:lnTo>
                  <a:lnTo>
                    <a:pt x="321442" y="307598"/>
                  </a:lnTo>
                  <a:lnTo>
                    <a:pt x="340492" y="286262"/>
                  </a:lnTo>
                  <a:lnTo>
                    <a:pt x="329766" y="276710"/>
                  </a:lnTo>
                  <a:close/>
                </a:path>
                <a:path w="384810" h="344804">
                  <a:moveTo>
                    <a:pt x="348752" y="255401"/>
                  </a:moveTo>
                  <a:lnTo>
                    <a:pt x="329766" y="276710"/>
                  </a:lnTo>
                  <a:lnTo>
                    <a:pt x="340492" y="286262"/>
                  </a:lnTo>
                  <a:lnTo>
                    <a:pt x="321442" y="307598"/>
                  </a:lnTo>
                  <a:lnTo>
                    <a:pt x="369608" y="307598"/>
                  </a:lnTo>
                  <a:lnTo>
                    <a:pt x="348752" y="255401"/>
                  </a:lnTo>
                  <a:close/>
                </a:path>
                <a:path w="384810" h="344804">
                  <a:moveTo>
                    <a:pt x="19050" y="0"/>
                  </a:moveTo>
                  <a:lnTo>
                    <a:pt x="0" y="21336"/>
                  </a:lnTo>
                  <a:lnTo>
                    <a:pt x="310739" y="298066"/>
                  </a:lnTo>
                  <a:lnTo>
                    <a:pt x="329766" y="276710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34050" y="3486150"/>
              <a:ext cx="695325" cy="80962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74192" y="3525886"/>
              <a:ext cx="562139" cy="67509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5756278" y="4177660"/>
            <a:ext cx="873122" cy="30649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0" marR="5080" indent="-114935">
              <a:lnSpc>
                <a:spcPct val="105500"/>
              </a:lnSpc>
              <a:spcBef>
                <a:spcPts val="65"/>
              </a:spcBef>
            </a:pPr>
            <a:r>
              <a:rPr sz="9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Production</a:t>
            </a:r>
            <a:r>
              <a:rPr sz="9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9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Server</a:t>
            </a:r>
            <a:endParaRPr sz="950" dirty="0">
              <a:latin typeface="Lucida grande" panose="020B0600040502020204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69066" y="3126738"/>
            <a:ext cx="608067" cy="46083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2225" marR="5080" indent="-9525" algn="just">
              <a:lnSpc>
                <a:spcPct val="105500"/>
              </a:lnSpc>
              <a:spcBef>
                <a:spcPts val="60"/>
              </a:spcBef>
            </a:pPr>
            <a:r>
              <a:rPr sz="9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Version</a:t>
            </a:r>
            <a:r>
              <a:rPr sz="9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9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Control</a:t>
            </a:r>
            <a:r>
              <a:rPr sz="9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9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System</a:t>
            </a:r>
            <a:endParaRPr sz="950" dirty="0">
              <a:latin typeface="Lucida grande" panose="020B0600040502020204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2628900" y="3114675"/>
            <a:ext cx="2566112" cy="1581150"/>
            <a:chOff x="2628900" y="3114675"/>
            <a:chExt cx="2553335" cy="1581150"/>
          </a:xfrm>
        </p:grpSpPr>
        <p:pic>
          <p:nvPicPr>
            <p:cNvPr id="37" name="object 3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619640" y="3114675"/>
              <a:ext cx="561975" cy="58102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4741682" y="3150620"/>
              <a:ext cx="345440" cy="366395"/>
            </a:xfrm>
            <a:custGeom>
              <a:avLst/>
              <a:gdLst/>
              <a:ahLst/>
              <a:cxnLst/>
              <a:rect l="l" t="t" r="r" b="b"/>
              <a:pathLst>
                <a:path w="345439" h="366395">
                  <a:moveTo>
                    <a:pt x="27432" y="274320"/>
                  </a:moveTo>
                  <a:lnTo>
                    <a:pt x="0" y="366141"/>
                  </a:lnTo>
                  <a:lnTo>
                    <a:pt x="89916" y="332994"/>
                  </a:lnTo>
                  <a:lnTo>
                    <a:pt x="80178" y="323850"/>
                  </a:lnTo>
                  <a:lnTo>
                    <a:pt x="59314" y="323850"/>
                  </a:lnTo>
                  <a:lnTo>
                    <a:pt x="38465" y="304287"/>
                  </a:lnTo>
                  <a:lnTo>
                    <a:pt x="48247" y="293866"/>
                  </a:lnTo>
                  <a:lnTo>
                    <a:pt x="27432" y="274320"/>
                  </a:lnTo>
                  <a:close/>
                </a:path>
                <a:path w="345439" h="366395">
                  <a:moveTo>
                    <a:pt x="48247" y="293866"/>
                  </a:moveTo>
                  <a:lnTo>
                    <a:pt x="38465" y="304287"/>
                  </a:lnTo>
                  <a:lnTo>
                    <a:pt x="59314" y="323850"/>
                  </a:lnTo>
                  <a:lnTo>
                    <a:pt x="69088" y="313436"/>
                  </a:lnTo>
                  <a:lnTo>
                    <a:pt x="48247" y="293866"/>
                  </a:lnTo>
                  <a:close/>
                </a:path>
                <a:path w="345439" h="366395">
                  <a:moveTo>
                    <a:pt x="69088" y="313436"/>
                  </a:moveTo>
                  <a:lnTo>
                    <a:pt x="59314" y="323850"/>
                  </a:lnTo>
                  <a:lnTo>
                    <a:pt x="80178" y="323850"/>
                  </a:lnTo>
                  <a:lnTo>
                    <a:pt x="69088" y="313436"/>
                  </a:lnTo>
                  <a:close/>
                </a:path>
                <a:path w="345439" h="366395">
                  <a:moveTo>
                    <a:pt x="324093" y="0"/>
                  </a:moveTo>
                  <a:lnTo>
                    <a:pt x="48247" y="293866"/>
                  </a:lnTo>
                  <a:lnTo>
                    <a:pt x="69088" y="313436"/>
                  </a:lnTo>
                  <a:lnTo>
                    <a:pt x="344911" y="19549"/>
                  </a:lnTo>
                  <a:lnTo>
                    <a:pt x="324093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39" name="object 3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628900" y="3457575"/>
              <a:ext cx="1276350" cy="123825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2666413" y="3495543"/>
              <a:ext cx="273685" cy="927735"/>
            </a:xfrm>
            <a:custGeom>
              <a:avLst/>
              <a:gdLst/>
              <a:ahLst/>
              <a:cxnLst/>
              <a:rect l="l" t="t" r="r" b="b"/>
              <a:pathLst>
                <a:path w="273685" h="927735">
                  <a:moveTo>
                    <a:pt x="253701" y="0"/>
                  </a:moveTo>
                  <a:lnTo>
                    <a:pt x="43258" y="10549"/>
                  </a:lnTo>
                  <a:lnTo>
                    <a:pt x="98372" y="67187"/>
                  </a:lnTo>
                  <a:lnTo>
                    <a:pt x="73313" y="110818"/>
                  </a:lnTo>
                  <a:lnTo>
                    <a:pt x="51953" y="155555"/>
                  </a:lnTo>
                  <a:lnTo>
                    <a:pt x="34273" y="201185"/>
                  </a:lnTo>
                  <a:lnTo>
                    <a:pt x="20257" y="247493"/>
                  </a:lnTo>
                  <a:lnTo>
                    <a:pt x="9884" y="294266"/>
                  </a:lnTo>
                  <a:lnTo>
                    <a:pt x="3138" y="341291"/>
                  </a:lnTo>
                  <a:lnTo>
                    <a:pt x="0" y="388354"/>
                  </a:lnTo>
                  <a:lnTo>
                    <a:pt x="451" y="435242"/>
                  </a:lnTo>
                  <a:lnTo>
                    <a:pt x="4473" y="481740"/>
                  </a:lnTo>
                  <a:lnTo>
                    <a:pt x="12048" y="527636"/>
                  </a:lnTo>
                  <a:lnTo>
                    <a:pt x="23158" y="572716"/>
                  </a:lnTo>
                  <a:lnTo>
                    <a:pt x="37785" y="616767"/>
                  </a:lnTo>
                  <a:lnTo>
                    <a:pt x="55909" y="659574"/>
                  </a:lnTo>
                  <a:lnTo>
                    <a:pt x="77514" y="700925"/>
                  </a:lnTo>
                  <a:lnTo>
                    <a:pt x="102580" y="740605"/>
                  </a:lnTo>
                  <a:lnTo>
                    <a:pt x="131089" y="778402"/>
                  </a:lnTo>
                  <a:lnTo>
                    <a:pt x="163023" y="814102"/>
                  </a:lnTo>
                  <a:lnTo>
                    <a:pt x="273251" y="927485"/>
                  </a:lnTo>
                  <a:lnTo>
                    <a:pt x="241319" y="891785"/>
                  </a:lnTo>
                  <a:lnTo>
                    <a:pt x="212811" y="853990"/>
                  </a:lnTo>
                  <a:lnTo>
                    <a:pt x="187747" y="814311"/>
                  </a:lnTo>
                  <a:lnTo>
                    <a:pt x="166144" y="772963"/>
                  </a:lnTo>
                  <a:lnTo>
                    <a:pt x="148021" y="730159"/>
                  </a:lnTo>
                  <a:lnTo>
                    <a:pt x="133398" y="686112"/>
                  </a:lnTo>
                  <a:lnTo>
                    <a:pt x="122291" y="641035"/>
                  </a:lnTo>
                  <a:lnTo>
                    <a:pt x="114721" y="595142"/>
                  </a:lnTo>
                  <a:lnTo>
                    <a:pt x="110704" y="548647"/>
                  </a:lnTo>
                  <a:lnTo>
                    <a:pt x="110260" y="501762"/>
                  </a:lnTo>
                  <a:lnTo>
                    <a:pt x="113408" y="454702"/>
                  </a:lnTo>
                  <a:lnTo>
                    <a:pt x="120165" y="407679"/>
                  </a:lnTo>
                  <a:lnTo>
                    <a:pt x="130550" y="360906"/>
                  </a:lnTo>
                  <a:lnTo>
                    <a:pt x="144582" y="314598"/>
                  </a:lnTo>
                  <a:lnTo>
                    <a:pt x="162279" y="268968"/>
                  </a:lnTo>
                  <a:lnTo>
                    <a:pt x="183660" y="224229"/>
                  </a:lnTo>
                  <a:lnTo>
                    <a:pt x="208743" y="180593"/>
                  </a:lnTo>
                  <a:lnTo>
                    <a:pt x="263857" y="237244"/>
                  </a:lnTo>
                  <a:lnTo>
                    <a:pt x="253701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2888492" y="4298228"/>
              <a:ext cx="923290" cy="299720"/>
            </a:xfrm>
            <a:custGeom>
              <a:avLst/>
              <a:gdLst/>
              <a:ahLst/>
              <a:cxnLst/>
              <a:rect l="l" t="t" r="r" b="b"/>
              <a:pathLst>
                <a:path w="923289" h="299720">
                  <a:moveTo>
                    <a:pt x="812419" y="0"/>
                  </a:moveTo>
                  <a:lnTo>
                    <a:pt x="775562" y="33305"/>
                  </a:lnTo>
                  <a:lnTo>
                    <a:pt x="736909" y="63375"/>
                  </a:lnTo>
                  <a:lnTo>
                    <a:pt x="696661" y="90195"/>
                  </a:lnTo>
                  <a:lnTo>
                    <a:pt x="655019" y="113748"/>
                  </a:lnTo>
                  <a:lnTo>
                    <a:pt x="612186" y="134019"/>
                  </a:lnTo>
                  <a:lnTo>
                    <a:pt x="568361" y="150992"/>
                  </a:lnTo>
                  <a:lnTo>
                    <a:pt x="523747" y="164650"/>
                  </a:lnTo>
                  <a:lnTo>
                    <a:pt x="478543" y="174978"/>
                  </a:lnTo>
                  <a:lnTo>
                    <a:pt x="432953" y="181960"/>
                  </a:lnTo>
                  <a:lnTo>
                    <a:pt x="387176" y="185580"/>
                  </a:lnTo>
                  <a:lnTo>
                    <a:pt x="341414" y="185822"/>
                  </a:lnTo>
                  <a:lnTo>
                    <a:pt x="295868" y="182671"/>
                  </a:lnTo>
                  <a:lnTo>
                    <a:pt x="250740" y="176110"/>
                  </a:lnTo>
                  <a:lnTo>
                    <a:pt x="206230" y="166124"/>
                  </a:lnTo>
                  <a:lnTo>
                    <a:pt x="162540" y="152697"/>
                  </a:lnTo>
                  <a:lnTo>
                    <a:pt x="119870" y="135812"/>
                  </a:lnTo>
                  <a:lnTo>
                    <a:pt x="78423" y="115455"/>
                  </a:lnTo>
                  <a:lnTo>
                    <a:pt x="38399" y="91608"/>
                  </a:lnTo>
                  <a:lnTo>
                    <a:pt x="0" y="64257"/>
                  </a:lnTo>
                  <a:lnTo>
                    <a:pt x="11997" y="80061"/>
                  </a:lnTo>
                  <a:lnTo>
                    <a:pt x="37608" y="110342"/>
                  </a:lnTo>
                  <a:lnTo>
                    <a:pt x="85193" y="157055"/>
                  </a:lnTo>
                  <a:lnTo>
                    <a:pt x="121189" y="186014"/>
                  </a:lnTo>
                  <a:lnTo>
                    <a:pt x="158967" y="211680"/>
                  </a:lnTo>
                  <a:lnTo>
                    <a:pt x="198334" y="234054"/>
                  </a:lnTo>
                  <a:lnTo>
                    <a:pt x="239095" y="253141"/>
                  </a:lnTo>
                  <a:lnTo>
                    <a:pt x="281057" y="268942"/>
                  </a:lnTo>
                  <a:lnTo>
                    <a:pt x="324024" y="281459"/>
                  </a:lnTo>
                  <a:lnTo>
                    <a:pt x="367805" y="290696"/>
                  </a:lnTo>
                  <a:lnTo>
                    <a:pt x="412204" y="296655"/>
                  </a:lnTo>
                  <a:lnTo>
                    <a:pt x="457028" y="299338"/>
                  </a:lnTo>
                  <a:lnTo>
                    <a:pt x="502083" y="298748"/>
                  </a:lnTo>
                  <a:lnTo>
                    <a:pt x="547174" y="294887"/>
                  </a:lnTo>
                  <a:lnTo>
                    <a:pt x="592109" y="287758"/>
                  </a:lnTo>
                  <a:lnTo>
                    <a:pt x="636693" y="277364"/>
                  </a:lnTo>
                  <a:lnTo>
                    <a:pt x="680732" y="263707"/>
                  </a:lnTo>
                  <a:lnTo>
                    <a:pt x="724032" y="246789"/>
                  </a:lnTo>
                  <a:lnTo>
                    <a:pt x="766400" y="226613"/>
                  </a:lnTo>
                  <a:lnTo>
                    <a:pt x="807641" y="203182"/>
                  </a:lnTo>
                  <a:lnTo>
                    <a:pt x="847561" y="176498"/>
                  </a:lnTo>
                  <a:lnTo>
                    <a:pt x="885968" y="146564"/>
                  </a:lnTo>
                  <a:lnTo>
                    <a:pt x="922666" y="113382"/>
                  </a:lnTo>
                  <a:lnTo>
                    <a:pt x="812419" y="0"/>
                  </a:lnTo>
                  <a:close/>
                </a:path>
              </a:pathLst>
            </a:custGeom>
            <a:solidFill>
              <a:srgbClr val="154663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2320926" y="4390726"/>
            <a:ext cx="620730" cy="16222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Feedback</a:t>
            </a:r>
            <a:endParaRPr sz="95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40077"/>
            <a:ext cx="6525895" cy="483465"/>
          </a:xfrm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Advantages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Continuous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Integration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24415" y="1466850"/>
            <a:ext cx="3981450" cy="2609850"/>
            <a:chOff x="4724415" y="1466850"/>
            <a:chExt cx="3981450" cy="2609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4415" y="1466850"/>
              <a:ext cx="3981450" cy="26098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42169" y="1486905"/>
              <a:ext cx="3888104" cy="2516505"/>
            </a:xfrm>
            <a:custGeom>
              <a:avLst/>
              <a:gdLst/>
              <a:ahLst/>
              <a:cxnLst/>
              <a:rect l="l" t="t" r="r" b="b"/>
              <a:pathLst>
                <a:path w="3888104" h="2516504">
                  <a:moveTo>
                    <a:pt x="3468258" y="0"/>
                  </a:moveTo>
                  <a:lnTo>
                    <a:pt x="419374" y="0"/>
                  </a:lnTo>
                  <a:lnTo>
                    <a:pt x="370460" y="2820"/>
                  </a:lnTo>
                  <a:lnTo>
                    <a:pt x="323204" y="11074"/>
                  </a:lnTo>
                  <a:lnTo>
                    <a:pt x="277923" y="24445"/>
                  </a:lnTo>
                  <a:lnTo>
                    <a:pt x="234929" y="42619"/>
                  </a:lnTo>
                  <a:lnTo>
                    <a:pt x="194537" y="65283"/>
                  </a:lnTo>
                  <a:lnTo>
                    <a:pt x="157062" y="92121"/>
                  </a:lnTo>
                  <a:lnTo>
                    <a:pt x="122819" y="122819"/>
                  </a:lnTo>
                  <a:lnTo>
                    <a:pt x="92121" y="157062"/>
                  </a:lnTo>
                  <a:lnTo>
                    <a:pt x="65283" y="194537"/>
                  </a:lnTo>
                  <a:lnTo>
                    <a:pt x="42619" y="234929"/>
                  </a:lnTo>
                  <a:lnTo>
                    <a:pt x="24445" y="277923"/>
                  </a:lnTo>
                  <a:lnTo>
                    <a:pt x="11074" y="323204"/>
                  </a:lnTo>
                  <a:lnTo>
                    <a:pt x="2820" y="370460"/>
                  </a:lnTo>
                  <a:lnTo>
                    <a:pt x="0" y="419374"/>
                  </a:lnTo>
                  <a:lnTo>
                    <a:pt x="0" y="2096649"/>
                  </a:lnTo>
                  <a:lnTo>
                    <a:pt x="2820" y="2145563"/>
                  </a:lnTo>
                  <a:lnTo>
                    <a:pt x="11074" y="2192819"/>
                  </a:lnTo>
                  <a:lnTo>
                    <a:pt x="24445" y="2238101"/>
                  </a:lnTo>
                  <a:lnTo>
                    <a:pt x="42619" y="2281096"/>
                  </a:lnTo>
                  <a:lnTo>
                    <a:pt x="65283" y="2321489"/>
                  </a:lnTo>
                  <a:lnTo>
                    <a:pt x="92121" y="2358965"/>
                  </a:lnTo>
                  <a:lnTo>
                    <a:pt x="122819" y="2393210"/>
                  </a:lnTo>
                  <a:lnTo>
                    <a:pt x="157062" y="2423909"/>
                  </a:lnTo>
                  <a:lnTo>
                    <a:pt x="194537" y="2450748"/>
                  </a:lnTo>
                  <a:lnTo>
                    <a:pt x="234929" y="2473413"/>
                  </a:lnTo>
                  <a:lnTo>
                    <a:pt x="277923" y="2491588"/>
                  </a:lnTo>
                  <a:lnTo>
                    <a:pt x="323204" y="2504960"/>
                  </a:lnTo>
                  <a:lnTo>
                    <a:pt x="370460" y="2513214"/>
                  </a:lnTo>
                  <a:lnTo>
                    <a:pt x="419374" y="2516035"/>
                  </a:lnTo>
                  <a:lnTo>
                    <a:pt x="3468258" y="2516035"/>
                  </a:lnTo>
                  <a:lnTo>
                    <a:pt x="3517171" y="2513214"/>
                  </a:lnTo>
                  <a:lnTo>
                    <a:pt x="3564425" y="2504960"/>
                  </a:lnTo>
                  <a:lnTo>
                    <a:pt x="3609705" y="2491588"/>
                  </a:lnTo>
                  <a:lnTo>
                    <a:pt x="3652697" y="2473413"/>
                  </a:lnTo>
                  <a:lnTo>
                    <a:pt x="3693085" y="2450748"/>
                  </a:lnTo>
                  <a:lnTo>
                    <a:pt x="3730557" y="2423909"/>
                  </a:lnTo>
                  <a:lnTo>
                    <a:pt x="3764798" y="2393210"/>
                  </a:lnTo>
                  <a:lnTo>
                    <a:pt x="3795492" y="2358965"/>
                  </a:lnTo>
                  <a:lnTo>
                    <a:pt x="3822327" y="2321489"/>
                  </a:lnTo>
                  <a:lnTo>
                    <a:pt x="3844988" y="2281096"/>
                  </a:lnTo>
                  <a:lnTo>
                    <a:pt x="3863160" y="2238101"/>
                  </a:lnTo>
                  <a:lnTo>
                    <a:pt x="3876529" y="2192819"/>
                  </a:lnTo>
                  <a:lnTo>
                    <a:pt x="3884781" y="2145563"/>
                  </a:lnTo>
                  <a:lnTo>
                    <a:pt x="3887601" y="2096649"/>
                  </a:lnTo>
                  <a:lnTo>
                    <a:pt x="3887601" y="419374"/>
                  </a:lnTo>
                  <a:lnTo>
                    <a:pt x="3884781" y="370460"/>
                  </a:lnTo>
                  <a:lnTo>
                    <a:pt x="3876529" y="323204"/>
                  </a:lnTo>
                  <a:lnTo>
                    <a:pt x="3863160" y="277923"/>
                  </a:lnTo>
                  <a:lnTo>
                    <a:pt x="3844988" y="234929"/>
                  </a:lnTo>
                  <a:lnTo>
                    <a:pt x="3822327" y="194537"/>
                  </a:lnTo>
                  <a:lnTo>
                    <a:pt x="3795492" y="157062"/>
                  </a:lnTo>
                  <a:lnTo>
                    <a:pt x="3764798" y="122819"/>
                  </a:lnTo>
                  <a:lnTo>
                    <a:pt x="3730557" y="92121"/>
                  </a:lnTo>
                  <a:lnTo>
                    <a:pt x="3693085" y="65283"/>
                  </a:lnTo>
                  <a:lnTo>
                    <a:pt x="3652697" y="42619"/>
                  </a:lnTo>
                  <a:lnTo>
                    <a:pt x="3609705" y="24445"/>
                  </a:lnTo>
                  <a:lnTo>
                    <a:pt x="3564425" y="11074"/>
                  </a:lnTo>
                  <a:lnTo>
                    <a:pt x="3517171" y="2820"/>
                  </a:lnTo>
                  <a:lnTo>
                    <a:pt x="34682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742169" y="1486905"/>
              <a:ext cx="3888104" cy="2516505"/>
            </a:xfrm>
            <a:custGeom>
              <a:avLst/>
              <a:gdLst/>
              <a:ahLst/>
              <a:cxnLst/>
              <a:rect l="l" t="t" r="r" b="b"/>
              <a:pathLst>
                <a:path w="3888104" h="2516504">
                  <a:moveTo>
                    <a:pt x="0" y="419374"/>
                  </a:moveTo>
                  <a:lnTo>
                    <a:pt x="2820" y="370460"/>
                  </a:lnTo>
                  <a:lnTo>
                    <a:pt x="11074" y="323204"/>
                  </a:lnTo>
                  <a:lnTo>
                    <a:pt x="24445" y="277923"/>
                  </a:lnTo>
                  <a:lnTo>
                    <a:pt x="42619" y="234929"/>
                  </a:lnTo>
                  <a:lnTo>
                    <a:pt x="65283" y="194537"/>
                  </a:lnTo>
                  <a:lnTo>
                    <a:pt x="92121" y="157062"/>
                  </a:lnTo>
                  <a:lnTo>
                    <a:pt x="122819" y="122819"/>
                  </a:lnTo>
                  <a:lnTo>
                    <a:pt x="157062" y="92121"/>
                  </a:lnTo>
                  <a:lnTo>
                    <a:pt x="194537" y="65283"/>
                  </a:lnTo>
                  <a:lnTo>
                    <a:pt x="234929" y="42619"/>
                  </a:lnTo>
                  <a:lnTo>
                    <a:pt x="277923" y="24445"/>
                  </a:lnTo>
                  <a:lnTo>
                    <a:pt x="323204" y="11074"/>
                  </a:lnTo>
                  <a:lnTo>
                    <a:pt x="370460" y="2820"/>
                  </a:lnTo>
                  <a:lnTo>
                    <a:pt x="419374" y="0"/>
                  </a:lnTo>
                  <a:lnTo>
                    <a:pt x="3468258" y="0"/>
                  </a:lnTo>
                  <a:lnTo>
                    <a:pt x="3517171" y="2820"/>
                  </a:lnTo>
                  <a:lnTo>
                    <a:pt x="3564425" y="11074"/>
                  </a:lnTo>
                  <a:lnTo>
                    <a:pt x="3609705" y="24445"/>
                  </a:lnTo>
                  <a:lnTo>
                    <a:pt x="3652697" y="42619"/>
                  </a:lnTo>
                  <a:lnTo>
                    <a:pt x="3693085" y="65283"/>
                  </a:lnTo>
                  <a:lnTo>
                    <a:pt x="3730557" y="92121"/>
                  </a:lnTo>
                  <a:lnTo>
                    <a:pt x="3764798" y="122819"/>
                  </a:lnTo>
                  <a:lnTo>
                    <a:pt x="3795492" y="157062"/>
                  </a:lnTo>
                  <a:lnTo>
                    <a:pt x="3822327" y="194537"/>
                  </a:lnTo>
                  <a:lnTo>
                    <a:pt x="3844988" y="234929"/>
                  </a:lnTo>
                  <a:lnTo>
                    <a:pt x="3863160" y="277923"/>
                  </a:lnTo>
                  <a:lnTo>
                    <a:pt x="3876529" y="323204"/>
                  </a:lnTo>
                  <a:lnTo>
                    <a:pt x="3884781" y="370460"/>
                  </a:lnTo>
                  <a:lnTo>
                    <a:pt x="3887601" y="419374"/>
                  </a:lnTo>
                  <a:lnTo>
                    <a:pt x="3887601" y="2096649"/>
                  </a:lnTo>
                  <a:lnTo>
                    <a:pt x="3884781" y="2145563"/>
                  </a:lnTo>
                  <a:lnTo>
                    <a:pt x="3876529" y="2192819"/>
                  </a:lnTo>
                  <a:lnTo>
                    <a:pt x="3863160" y="2238101"/>
                  </a:lnTo>
                  <a:lnTo>
                    <a:pt x="3844988" y="2281096"/>
                  </a:lnTo>
                  <a:lnTo>
                    <a:pt x="3822327" y="2321489"/>
                  </a:lnTo>
                  <a:lnTo>
                    <a:pt x="3795492" y="2358965"/>
                  </a:lnTo>
                  <a:lnTo>
                    <a:pt x="3764798" y="2393210"/>
                  </a:lnTo>
                  <a:lnTo>
                    <a:pt x="3730557" y="2423909"/>
                  </a:lnTo>
                  <a:lnTo>
                    <a:pt x="3693085" y="2450748"/>
                  </a:lnTo>
                  <a:lnTo>
                    <a:pt x="3652697" y="2473413"/>
                  </a:lnTo>
                  <a:lnTo>
                    <a:pt x="3609705" y="2491588"/>
                  </a:lnTo>
                  <a:lnTo>
                    <a:pt x="3564425" y="2504960"/>
                  </a:lnTo>
                  <a:lnTo>
                    <a:pt x="3517171" y="2513214"/>
                  </a:lnTo>
                  <a:lnTo>
                    <a:pt x="3468258" y="2516035"/>
                  </a:lnTo>
                  <a:lnTo>
                    <a:pt x="419374" y="2516035"/>
                  </a:lnTo>
                  <a:lnTo>
                    <a:pt x="370460" y="2513214"/>
                  </a:lnTo>
                  <a:lnTo>
                    <a:pt x="323204" y="2504960"/>
                  </a:lnTo>
                  <a:lnTo>
                    <a:pt x="277923" y="2491588"/>
                  </a:lnTo>
                  <a:lnTo>
                    <a:pt x="234929" y="2473413"/>
                  </a:lnTo>
                  <a:lnTo>
                    <a:pt x="194537" y="2450748"/>
                  </a:lnTo>
                  <a:lnTo>
                    <a:pt x="157062" y="2423909"/>
                  </a:lnTo>
                  <a:lnTo>
                    <a:pt x="122819" y="2393210"/>
                  </a:lnTo>
                  <a:lnTo>
                    <a:pt x="92121" y="2358965"/>
                  </a:lnTo>
                  <a:lnTo>
                    <a:pt x="65283" y="2321489"/>
                  </a:lnTo>
                  <a:lnTo>
                    <a:pt x="42619" y="2281096"/>
                  </a:lnTo>
                  <a:lnTo>
                    <a:pt x="24445" y="2238101"/>
                  </a:lnTo>
                  <a:lnTo>
                    <a:pt x="11074" y="2192819"/>
                  </a:lnTo>
                  <a:lnTo>
                    <a:pt x="2820" y="2145563"/>
                  </a:lnTo>
                  <a:lnTo>
                    <a:pt x="0" y="2096649"/>
                  </a:lnTo>
                  <a:lnTo>
                    <a:pt x="0" y="419374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416504" y="1908810"/>
            <a:ext cx="3422696" cy="12491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ucida grande" panose="020B0600040502020204"/>
                <a:cs typeface="Calibri"/>
              </a:rPr>
              <a:t>Frequent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Commits,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hence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small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feature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release</a:t>
            </a:r>
          </a:p>
          <a:p>
            <a:pPr marL="12700">
              <a:lnSpc>
                <a:spcPct val="100000"/>
              </a:lnSpc>
              <a:spcBef>
                <a:spcPts val="1415"/>
              </a:spcBef>
            </a:pPr>
            <a:r>
              <a:rPr sz="1200" dirty="0">
                <a:latin typeface="Lucida grande" panose="020B0600040502020204"/>
                <a:cs typeface="Calibri"/>
              </a:rPr>
              <a:t>Automated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Build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and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Testing</a:t>
            </a:r>
          </a:p>
          <a:p>
            <a:pPr marL="12700" marR="854075">
              <a:lnSpc>
                <a:spcPct val="198300"/>
              </a:lnSpc>
              <a:spcBef>
                <a:spcPts val="75"/>
              </a:spcBef>
            </a:pPr>
            <a:r>
              <a:rPr sz="1200" dirty="0">
                <a:latin typeface="Lucida grande" panose="020B0600040502020204"/>
                <a:cs typeface="Calibri"/>
              </a:rPr>
              <a:t>Instant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feedback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to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the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developer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Low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risk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and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faster</a:t>
            </a:r>
            <a:r>
              <a:rPr sz="1200" dirty="0">
                <a:latin typeface="Lucida grande" panose="020B0600040502020204"/>
                <a:cs typeface="Times New Roman"/>
              </a:rPr>
              <a:t> </a:t>
            </a:r>
            <a:r>
              <a:rPr sz="1200" dirty="0">
                <a:latin typeface="Lucida grande" panose="020B0600040502020204"/>
                <a:cs typeface="Calibri"/>
              </a:rPr>
              <a:t>delivery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6750" y="1826514"/>
            <a:ext cx="1836801" cy="1836801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5035468" y="1908810"/>
            <a:ext cx="223520" cy="1325880"/>
            <a:chOff x="5170170" y="2078735"/>
            <a:chExt cx="223520" cy="132588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0170" y="2078735"/>
              <a:ext cx="223519" cy="22351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0170" y="2447162"/>
              <a:ext cx="223519" cy="22351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0170" y="2817241"/>
              <a:ext cx="223519" cy="2235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70170" y="3181096"/>
              <a:ext cx="223519" cy="2235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3916"/>
            <a:ext cx="3830320" cy="6324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What is Jenkins?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Jenkins?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90550" y="962040"/>
            <a:ext cx="7649209" cy="1104900"/>
            <a:chOff x="590550" y="962040"/>
            <a:chExt cx="7649209" cy="1104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50" y="962040"/>
              <a:ext cx="7648590" cy="11048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9599" y="980297"/>
              <a:ext cx="7555865" cy="1009650"/>
            </a:xfrm>
            <a:custGeom>
              <a:avLst/>
              <a:gdLst/>
              <a:ahLst/>
              <a:cxnLst/>
              <a:rect l="l" t="t" r="r" b="b"/>
              <a:pathLst>
                <a:path w="7555865" h="1009650">
                  <a:moveTo>
                    <a:pt x="7387467" y="0"/>
                  </a:moveTo>
                  <a:lnTo>
                    <a:pt x="168234" y="0"/>
                  </a:lnTo>
                  <a:lnTo>
                    <a:pt x="123510" y="6008"/>
                  </a:lnTo>
                  <a:lnTo>
                    <a:pt x="83322" y="22964"/>
                  </a:lnTo>
                  <a:lnTo>
                    <a:pt x="49273" y="49263"/>
                  </a:lnTo>
                  <a:lnTo>
                    <a:pt x="22968" y="83298"/>
                  </a:lnTo>
                  <a:lnTo>
                    <a:pt x="6009" y="123465"/>
                  </a:lnTo>
                  <a:lnTo>
                    <a:pt x="0" y="168158"/>
                  </a:lnTo>
                  <a:lnTo>
                    <a:pt x="0" y="841126"/>
                  </a:lnTo>
                  <a:lnTo>
                    <a:pt x="6009" y="885870"/>
                  </a:lnTo>
                  <a:lnTo>
                    <a:pt x="22968" y="926071"/>
                  </a:lnTo>
                  <a:lnTo>
                    <a:pt x="49273" y="960127"/>
                  </a:lnTo>
                  <a:lnTo>
                    <a:pt x="83322" y="986436"/>
                  </a:lnTo>
                  <a:lnTo>
                    <a:pt x="123510" y="1003396"/>
                  </a:lnTo>
                  <a:lnTo>
                    <a:pt x="168234" y="1009406"/>
                  </a:lnTo>
                  <a:lnTo>
                    <a:pt x="7387467" y="1009406"/>
                  </a:lnTo>
                  <a:lnTo>
                    <a:pt x="7432212" y="1003396"/>
                  </a:lnTo>
                  <a:lnTo>
                    <a:pt x="7472413" y="986436"/>
                  </a:lnTo>
                  <a:lnTo>
                    <a:pt x="7506469" y="960127"/>
                  </a:lnTo>
                  <a:lnTo>
                    <a:pt x="7532778" y="926071"/>
                  </a:lnTo>
                  <a:lnTo>
                    <a:pt x="7549738" y="885870"/>
                  </a:lnTo>
                  <a:lnTo>
                    <a:pt x="7555747" y="841126"/>
                  </a:lnTo>
                  <a:lnTo>
                    <a:pt x="7555747" y="168158"/>
                  </a:lnTo>
                  <a:lnTo>
                    <a:pt x="7549738" y="123465"/>
                  </a:lnTo>
                  <a:lnTo>
                    <a:pt x="7532778" y="83298"/>
                  </a:lnTo>
                  <a:lnTo>
                    <a:pt x="7506469" y="49263"/>
                  </a:lnTo>
                  <a:lnTo>
                    <a:pt x="7472413" y="22964"/>
                  </a:lnTo>
                  <a:lnTo>
                    <a:pt x="7432212" y="6008"/>
                  </a:lnTo>
                  <a:lnTo>
                    <a:pt x="73874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09599" y="980297"/>
              <a:ext cx="7555865" cy="1009650"/>
            </a:xfrm>
            <a:custGeom>
              <a:avLst/>
              <a:gdLst/>
              <a:ahLst/>
              <a:cxnLst/>
              <a:rect l="l" t="t" r="r" b="b"/>
              <a:pathLst>
                <a:path w="7555865" h="1009650">
                  <a:moveTo>
                    <a:pt x="0" y="168158"/>
                  </a:moveTo>
                  <a:lnTo>
                    <a:pt x="6009" y="123465"/>
                  </a:lnTo>
                  <a:lnTo>
                    <a:pt x="22968" y="83298"/>
                  </a:lnTo>
                  <a:lnTo>
                    <a:pt x="49273" y="49263"/>
                  </a:lnTo>
                  <a:lnTo>
                    <a:pt x="83322" y="22964"/>
                  </a:lnTo>
                  <a:lnTo>
                    <a:pt x="123510" y="6008"/>
                  </a:lnTo>
                  <a:lnTo>
                    <a:pt x="168234" y="0"/>
                  </a:lnTo>
                  <a:lnTo>
                    <a:pt x="7387467" y="0"/>
                  </a:lnTo>
                  <a:lnTo>
                    <a:pt x="7432212" y="6008"/>
                  </a:lnTo>
                  <a:lnTo>
                    <a:pt x="7472413" y="22964"/>
                  </a:lnTo>
                  <a:lnTo>
                    <a:pt x="7506469" y="49263"/>
                  </a:lnTo>
                  <a:lnTo>
                    <a:pt x="7532778" y="83298"/>
                  </a:lnTo>
                  <a:lnTo>
                    <a:pt x="7549738" y="123465"/>
                  </a:lnTo>
                  <a:lnTo>
                    <a:pt x="7555747" y="168158"/>
                  </a:lnTo>
                  <a:lnTo>
                    <a:pt x="7555747" y="841126"/>
                  </a:lnTo>
                  <a:lnTo>
                    <a:pt x="7549738" y="885870"/>
                  </a:lnTo>
                  <a:lnTo>
                    <a:pt x="7532778" y="926071"/>
                  </a:lnTo>
                  <a:lnTo>
                    <a:pt x="7506469" y="960127"/>
                  </a:lnTo>
                  <a:lnTo>
                    <a:pt x="7472413" y="986436"/>
                  </a:lnTo>
                  <a:lnTo>
                    <a:pt x="7432212" y="1003396"/>
                  </a:lnTo>
                  <a:lnTo>
                    <a:pt x="7387467" y="1009406"/>
                  </a:lnTo>
                  <a:lnTo>
                    <a:pt x="168234" y="1009406"/>
                  </a:lnTo>
                  <a:lnTo>
                    <a:pt x="123510" y="1003396"/>
                  </a:lnTo>
                  <a:lnTo>
                    <a:pt x="83322" y="986436"/>
                  </a:lnTo>
                  <a:lnTo>
                    <a:pt x="49273" y="960127"/>
                  </a:lnTo>
                  <a:lnTo>
                    <a:pt x="22968" y="926071"/>
                  </a:lnTo>
                  <a:lnTo>
                    <a:pt x="6009" y="885870"/>
                  </a:lnTo>
                  <a:lnTo>
                    <a:pt x="0" y="841126"/>
                  </a:lnTo>
                  <a:lnTo>
                    <a:pt x="0" y="168158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38860" y="1111945"/>
            <a:ext cx="6704965" cy="6419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065" marR="5080" algn="ctr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latin typeface="Lucida grande" panose="020B0600040502020204"/>
                <a:cs typeface="Calibri"/>
              </a:rPr>
              <a:t>Jenkins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open-source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automation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server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written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Java.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Jenkins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helps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automate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non-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human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part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software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development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process,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continuous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integration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facilitating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technical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aspects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continuous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delivery.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93404" y="2602077"/>
            <a:ext cx="1452119" cy="2003931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0125" y="1162050"/>
            <a:ext cx="6753225" cy="1266825"/>
            <a:chOff x="1000125" y="1162050"/>
            <a:chExt cx="6753225" cy="12668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374" y="1304925"/>
              <a:ext cx="5895959" cy="100012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6936" y="1322832"/>
              <a:ext cx="5806440" cy="906780"/>
            </a:xfrm>
            <a:custGeom>
              <a:avLst/>
              <a:gdLst/>
              <a:ahLst/>
              <a:cxnLst/>
              <a:rect l="l" t="t" r="r" b="b"/>
              <a:pathLst>
                <a:path w="5806440" h="906780">
                  <a:moveTo>
                    <a:pt x="5654792" y="0"/>
                  </a:moveTo>
                  <a:lnTo>
                    <a:pt x="151125" y="0"/>
                  </a:lnTo>
                  <a:lnTo>
                    <a:pt x="103368" y="7707"/>
                  </a:lnTo>
                  <a:lnTo>
                    <a:pt x="61883" y="29168"/>
                  </a:lnTo>
                  <a:lnTo>
                    <a:pt x="29165" y="61886"/>
                  </a:lnTo>
                  <a:lnTo>
                    <a:pt x="7706" y="103368"/>
                  </a:lnTo>
                  <a:lnTo>
                    <a:pt x="0" y="151119"/>
                  </a:lnTo>
                  <a:lnTo>
                    <a:pt x="0" y="755385"/>
                  </a:lnTo>
                  <a:lnTo>
                    <a:pt x="7706" y="803147"/>
                  </a:lnTo>
                  <a:lnTo>
                    <a:pt x="29165" y="844636"/>
                  </a:lnTo>
                  <a:lnTo>
                    <a:pt x="61883" y="877359"/>
                  </a:lnTo>
                  <a:lnTo>
                    <a:pt x="103368" y="898821"/>
                  </a:lnTo>
                  <a:lnTo>
                    <a:pt x="151125" y="906530"/>
                  </a:lnTo>
                  <a:lnTo>
                    <a:pt x="5654792" y="906530"/>
                  </a:lnTo>
                  <a:lnTo>
                    <a:pt x="5702558" y="898821"/>
                  </a:lnTo>
                  <a:lnTo>
                    <a:pt x="5744049" y="877359"/>
                  </a:lnTo>
                  <a:lnTo>
                    <a:pt x="5776772" y="844636"/>
                  </a:lnTo>
                  <a:lnTo>
                    <a:pt x="5798235" y="803147"/>
                  </a:lnTo>
                  <a:lnTo>
                    <a:pt x="5805943" y="755385"/>
                  </a:lnTo>
                  <a:lnTo>
                    <a:pt x="5805943" y="151119"/>
                  </a:lnTo>
                  <a:lnTo>
                    <a:pt x="5798235" y="103368"/>
                  </a:lnTo>
                  <a:lnTo>
                    <a:pt x="5776772" y="61886"/>
                  </a:lnTo>
                  <a:lnTo>
                    <a:pt x="5744049" y="29168"/>
                  </a:lnTo>
                  <a:lnTo>
                    <a:pt x="5702558" y="7707"/>
                  </a:lnTo>
                  <a:lnTo>
                    <a:pt x="56547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876936" y="1322832"/>
              <a:ext cx="5806440" cy="906780"/>
            </a:xfrm>
            <a:custGeom>
              <a:avLst/>
              <a:gdLst/>
              <a:ahLst/>
              <a:cxnLst/>
              <a:rect l="l" t="t" r="r" b="b"/>
              <a:pathLst>
                <a:path w="5806440" h="906780">
                  <a:moveTo>
                    <a:pt x="0" y="151119"/>
                  </a:moveTo>
                  <a:lnTo>
                    <a:pt x="7706" y="103368"/>
                  </a:lnTo>
                  <a:lnTo>
                    <a:pt x="29165" y="61886"/>
                  </a:lnTo>
                  <a:lnTo>
                    <a:pt x="61883" y="29168"/>
                  </a:lnTo>
                  <a:lnTo>
                    <a:pt x="103368" y="7707"/>
                  </a:lnTo>
                  <a:lnTo>
                    <a:pt x="151125" y="0"/>
                  </a:lnTo>
                  <a:lnTo>
                    <a:pt x="5654792" y="0"/>
                  </a:lnTo>
                  <a:lnTo>
                    <a:pt x="5702558" y="7707"/>
                  </a:lnTo>
                  <a:lnTo>
                    <a:pt x="5744049" y="29168"/>
                  </a:lnTo>
                  <a:lnTo>
                    <a:pt x="5776772" y="61886"/>
                  </a:lnTo>
                  <a:lnTo>
                    <a:pt x="5798235" y="103368"/>
                  </a:lnTo>
                  <a:lnTo>
                    <a:pt x="5805943" y="151119"/>
                  </a:lnTo>
                  <a:lnTo>
                    <a:pt x="5805943" y="755385"/>
                  </a:lnTo>
                  <a:lnTo>
                    <a:pt x="5798235" y="803147"/>
                  </a:lnTo>
                  <a:lnTo>
                    <a:pt x="5776772" y="844636"/>
                  </a:lnTo>
                  <a:lnTo>
                    <a:pt x="5744049" y="877359"/>
                  </a:lnTo>
                  <a:lnTo>
                    <a:pt x="5702558" y="898821"/>
                  </a:lnTo>
                  <a:lnTo>
                    <a:pt x="5654792" y="906530"/>
                  </a:lnTo>
                  <a:lnTo>
                    <a:pt x="151125" y="906530"/>
                  </a:lnTo>
                  <a:lnTo>
                    <a:pt x="103368" y="898821"/>
                  </a:lnTo>
                  <a:lnTo>
                    <a:pt x="61883" y="877359"/>
                  </a:lnTo>
                  <a:lnTo>
                    <a:pt x="29165" y="844636"/>
                  </a:lnTo>
                  <a:lnTo>
                    <a:pt x="7706" y="803147"/>
                  </a:lnTo>
                  <a:lnTo>
                    <a:pt x="0" y="755385"/>
                  </a:lnTo>
                  <a:lnTo>
                    <a:pt x="0" y="151119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0125" y="1162050"/>
              <a:ext cx="1314450" cy="12668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56954" y="1212982"/>
              <a:ext cx="1146810" cy="1106805"/>
            </a:xfrm>
            <a:custGeom>
              <a:avLst/>
              <a:gdLst/>
              <a:ahLst/>
              <a:cxnLst/>
              <a:rect l="l" t="t" r="r" b="b"/>
              <a:pathLst>
                <a:path w="1146810" h="1106805">
                  <a:moveTo>
                    <a:pt x="573212" y="0"/>
                  </a:moveTo>
                  <a:lnTo>
                    <a:pt x="523749" y="2030"/>
                  </a:lnTo>
                  <a:lnTo>
                    <a:pt x="475454" y="8010"/>
                  </a:lnTo>
                  <a:lnTo>
                    <a:pt x="428501" y="17775"/>
                  </a:lnTo>
                  <a:lnTo>
                    <a:pt x="383061" y="31158"/>
                  </a:lnTo>
                  <a:lnTo>
                    <a:pt x="339306" y="47993"/>
                  </a:lnTo>
                  <a:lnTo>
                    <a:pt x="297409" y="68114"/>
                  </a:lnTo>
                  <a:lnTo>
                    <a:pt x="257541" y="91355"/>
                  </a:lnTo>
                  <a:lnTo>
                    <a:pt x="219874" y="117550"/>
                  </a:lnTo>
                  <a:lnTo>
                    <a:pt x="184580" y="146534"/>
                  </a:lnTo>
                  <a:lnTo>
                    <a:pt x="151831" y="178140"/>
                  </a:lnTo>
                  <a:lnTo>
                    <a:pt x="121800" y="212203"/>
                  </a:lnTo>
                  <a:lnTo>
                    <a:pt x="94657" y="248555"/>
                  </a:lnTo>
                  <a:lnTo>
                    <a:pt x="70576" y="287032"/>
                  </a:lnTo>
                  <a:lnTo>
                    <a:pt x="49727" y="327468"/>
                  </a:lnTo>
                  <a:lnTo>
                    <a:pt x="32284" y="369696"/>
                  </a:lnTo>
                  <a:lnTo>
                    <a:pt x="18417" y="413550"/>
                  </a:lnTo>
                  <a:lnTo>
                    <a:pt x="8300" y="458865"/>
                  </a:lnTo>
                  <a:lnTo>
                    <a:pt x="2103" y="505474"/>
                  </a:lnTo>
                  <a:lnTo>
                    <a:pt x="0" y="553211"/>
                  </a:lnTo>
                  <a:lnTo>
                    <a:pt x="2103" y="600949"/>
                  </a:lnTo>
                  <a:lnTo>
                    <a:pt x="8300" y="647558"/>
                  </a:lnTo>
                  <a:lnTo>
                    <a:pt x="18417" y="692873"/>
                  </a:lnTo>
                  <a:lnTo>
                    <a:pt x="32284" y="736726"/>
                  </a:lnTo>
                  <a:lnTo>
                    <a:pt x="49727" y="778954"/>
                  </a:lnTo>
                  <a:lnTo>
                    <a:pt x="70576" y="819389"/>
                  </a:lnTo>
                  <a:lnTo>
                    <a:pt x="94657" y="857865"/>
                  </a:lnTo>
                  <a:lnTo>
                    <a:pt x="121800" y="894217"/>
                  </a:lnTo>
                  <a:lnTo>
                    <a:pt x="151831" y="928279"/>
                  </a:lnTo>
                  <a:lnTo>
                    <a:pt x="184580" y="959884"/>
                  </a:lnTo>
                  <a:lnTo>
                    <a:pt x="219874" y="988867"/>
                  </a:lnTo>
                  <a:lnTo>
                    <a:pt x="257541" y="1015062"/>
                  </a:lnTo>
                  <a:lnTo>
                    <a:pt x="297409" y="1038302"/>
                  </a:lnTo>
                  <a:lnTo>
                    <a:pt x="339306" y="1058423"/>
                  </a:lnTo>
                  <a:lnTo>
                    <a:pt x="383061" y="1075257"/>
                  </a:lnTo>
                  <a:lnTo>
                    <a:pt x="428501" y="1088640"/>
                  </a:lnTo>
                  <a:lnTo>
                    <a:pt x="475454" y="1098404"/>
                  </a:lnTo>
                  <a:lnTo>
                    <a:pt x="523749" y="1104384"/>
                  </a:lnTo>
                  <a:lnTo>
                    <a:pt x="573212" y="1106414"/>
                  </a:lnTo>
                  <a:lnTo>
                    <a:pt x="622676" y="1104384"/>
                  </a:lnTo>
                  <a:lnTo>
                    <a:pt x="670969" y="1098404"/>
                  </a:lnTo>
                  <a:lnTo>
                    <a:pt x="717920" y="1088640"/>
                  </a:lnTo>
                  <a:lnTo>
                    <a:pt x="763357" y="1075257"/>
                  </a:lnTo>
                  <a:lnTo>
                    <a:pt x="807109" y="1058423"/>
                  </a:lnTo>
                  <a:lnTo>
                    <a:pt x="849002" y="1038302"/>
                  </a:lnTo>
                  <a:lnTo>
                    <a:pt x="888866" y="1015062"/>
                  </a:lnTo>
                  <a:lnTo>
                    <a:pt x="926529" y="988867"/>
                  </a:lnTo>
                  <a:lnTo>
                    <a:pt x="961818" y="959884"/>
                  </a:lnTo>
                  <a:lnTo>
                    <a:pt x="994562" y="928279"/>
                  </a:lnTo>
                  <a:lnTo>
                    <a:pt x="1024589" y="894217"/>
                  </a:lnTo>
                  <a:lnTo>
                    <a:pt x="1051727" y="857865"/>
                  </a:lnTo>
                  <a:lnTo>
                    <a:pt x="1075805" y="819389"/>
                  </a:lnTo>
                  <a:lnTo>
                    <a:pt x="1096650" y="778954"/>
                  </a:lnTo>
                  <a:lnTo>
                    <a:pt x="1114090" y="736726"/>
                  </a:lnTo>
                  <a:lnTo>
                    <a:pt x="1127953" y="692873"/>
                  </a:lnTo>
                  <a:lnTo>
                    <a:pt x="1138069" y="647558"/>
                  </a:lnTo>
                  <a:lnTo>
                    <a:pt x="1144264" y="600949"/>
                  </a:lnTo>
                  <a:lnTo>
                    <a:pt x="1146368" y="553211"/>
                  </a:lnTo>
                  <a:lnTo>
                    <a:pt x="1144264" y="505474"/>
                  </a:lnTo>
                  <a:lnTo>
                    <a:pt x="1138069" y="458865"/>
                  </a:lnTo>
                  <a:lnTo>
                    <a:pt x="1127953" y="413550"/>
                  </a:lnTo>
                  <a:lnTo>
                    <a:pt x="1114090" y="369696"/>
                  </a:lnTo>
                  <a:lnTo>
                    <a:pt x="1096650" y="327468"/>
                  </a:lnTo>
                  <a:lnTo>
                    <a:pt x="1075805" y="287032"/>
                  </a:lnTo>
                  <a:lnTo>
                    <a:pt x="1051727" y="248555"/>
                  </a:lnTo>
                  <a:lnTo>
                    <a:pt x="1024589" y="212203"/>
                  </a:lnTo>
                  <a:lnTo>
                    <a:pt x="994562" y="178140"/>
                  </a:lnTo>
                  <a:lnTo>
                    <a:pt x="961818" y="146534"/>
                  </a:lnTo>
                  <a:lnTo>
                    <a:pt x="926529" y="117550"/>
                  </a:lnTo>
                  <a:lnTo>
                    <a:pt x="888866" y="91355"/>
                  </a:lnTo>
                  <a:lnTo>
                    <a:pt x="849002" y="68114"/>
                  </a:lnTo>
                  <a:lnTo>
                    <a:pt x="807109" y="47993"/>
                  </a:lnTo>
                  <a:lnTo>
                    <a:pt x="763357" y="31158"/>
                  </a:lnTo>
                  <a:lnTo>
                    <a:pt x="717920" y="17775"/>
                  </a:lnTo>
                  <a:lnTo>
                    <a:pt x="670969" y="8010"/>
                  </a:lnTo>
                  <a:lnTo>
                    <a:pt x="622676" y="2030"/>
                  </a:lnTo>
                  <a:lnTo>
                    <a:pt x="5732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56954" y="1212982"/>
              <a:ext cx="1146810" cy="1106805"/>
            </a:xfrm>
            <a:custGeom>
              <a:avLst/>
              <a:gdLst/>
              <a:ahLst/>
              <a:cxnLst/>
              <a:rect l="l" t="t" r="r" b="b"/>
              <a:pathLst>
                <a:path w="1146810" h="1106805">
                  <a:moveTo>
                    <a:pt x="0" y="553211"/>
                  </a:moveTo>
                  <a:lnTo>
                    <a:pt x="2103" y="505474"/>
                  </a:lnTo>
                  <a:lnTo>
                    <a:pt x="8300" y="458865"/>
                  </a:lnTo>
                  <a:lnTo>
                    <a:pt x="18417" y="413550"/>
                  </a:lnTo>
                  <a:lnTo>
                    <a:pt x="32284" y="369696"/>
                  </a:lnTo>
                  <a:lnTo>
                    <a:pt x="49727" y="327468"/>
                  </a:lnTo>
                  <a:lnTo>
                    <a:pt x="70576" y="287032"/>
                  </a:lnTo>
                  <a:lnTo>
                    <a:pt x="94657" y="248555"/>
                  </a:lnTo>
                  <a:lnTo>
                    <a:pt x="121800" y="212203"/>
                  </a:lnTo>
                  <a:lnTo>
                    <a:pt x="151831" y="178140"/>
                  </a:lnTo>
                  <a:lnTo>
                    <a:pt x="184580" y="146534"/>
                  </a:lnTo>
                  <a:lnTo>
                    <a:pt x="219874" y="117550"/>
                  </a:lnTo>
                  <a:lnTo>
                    <a:pt x="257541" y="91355"/>
                  </a:lnTo>
                  <a:lnTo>
                    <a:pt x="297409" y="68114"/>
                  </a:lnTo>
                  <a:lnTo>
                    <a:pt x="339306" y="47993"/>
                  </a:lnTo>
                  <a:lnTo>
                    <a:pt x="383061" y="31158"/>
                  </a:lnTo>
                  <a:lnTo>
                    <a:pt x="428501" y="17775"/>
                  </a:lnTo>
                  <a:lnTo>
                    <a:pt x="475454" y="8010"/>
                  </a:lnTo>
                  <a:lnTo>
                    <a:pt x="523749" y="2030"/>
                  </a:lnTo>
                  <a:lnTo>
                    <a:pt x="573212" y="0"/>
                  </a:lnTo>
                  <a:lnTo>
                    <a:pt x="622676" y="2030"/>
                  </a:lnTo>
                  <a:lnTo>
                    <a:pt x="670969" y="8010"/>
                  </a:lnTo>
                  <a:lnTo>
                    <a:pt x="717920" y="17775"/>
                  </a:lnTo>
                  <a:lnTo>
                    <a:pt x="763357" y="31158"/>
                  </a:lnTo>
                  <a:lnTo>
                    <a:pt x="807109" y="47993"/>
                  </a:lnTo>
                  <a:lnTo>
                    <a:pt x="849002" y="68114"/>
                  </a:lnTo>
                  <a:lnTo>
                    <a:pt x="888866" y="91355"/>
                  </a:lnTo>
                  <a:lnTo>
                    <a:pt x="926529" y="117550"/>
                  </a:lnTo>
                  <a:lnTo>
                    <a:pt x="961818" y="146534"/>
                  </a:lnTo>
                  <a:lnTo>
                    <a:pt x="994562" y="178140"/>
                  </a:lnTo>
                  <a:lnTo>
                    <a:pt x="1024589" y="212203"/>
                  </a:lnTo>
                  <a:lnTo>
                    <a:pt x="1051727" y="248555"/>
                  </a:lnTo>
                  <a:lnTo>
                    <a:pt x="1075805" y="287032"/>
                  </a:lnTo>
                  <a:lnTo>
                    <a:pt x="1096650" y="327468"/>
                  </a:lnTo>
                  <a:lnTo>
                    <a:pt x="1114090" y="369696"/>
                  </a:lnTo>
                  <a:lnTo>
                    <a:pt x="1127953" y="413550"/>
                  </a:lnTo>
                  <a:lnTo>
                    <a:pt x="1138069" y="458865"/>
                  </a:lnTo>
                  <a:lnTo>
                    <a:pt x="1144264" y="505474"/>
                  </a:lnTo>
                  <a:lnTo>
                    <a:pt x="1146368" y="553211"/>
                  </a:lnTo>
                  <a:lnTo>
                    <a:pt x="1144264" y="600949"/>
                  </a:lnTo>
                  <a:lnTo>
                    <a:pt x="1138069" y="647558"/>
                  </a:lnTo>
                  <a:lnTo>
                    <a:pt x="1127953" y="692873"/>
                  </a:lnTo>
                  <a:lnTo>
                    <a:pt x="1114090" y="736726"/>
                  </a:lnTo>
                  <a:lnTo>
                    <a:pt x="1096650" y="778954"/>
                  </a:lnTo>
                  <a:lnTo>
                    <a:pt x="1075805" y="819389"/>
                  </a:lnTo>
                  <a:lnTo>
                    <a:pt x="1051727" y="857865"/>
                  </a:lnTo>
                  <a:lnTo>
                    <a:pt x="1024589" y="894217"/>
                  </a:lnTo>
                  <a:lnTo>
                    <a:pt x="994562" y="928279"/>
                  </a:lnTo>
                  <a:lnTo>
                    <a:pt x="961818" y="959884"/>
                  </a:lnTo>
                  <a:lnTo>
                    <a:pt x="926529" y="988867"/>
                  </a:lnTo>
                  <a:lnTo>
                    <a:pt x="888866" y="1015062"/>
                  </a:lnTo>
                  <a:lnTo>
                    <a:pt x="849002" y="1038302"/>
                  </a:lnTo>
                  <a:lnTo>
                    <a:pt x="807109" y="1058423"/>
                  </a:lnTo>
                  <a:lnTo>
                    <a:pt x="763357" y="1075257"/>
                  </a:lnTo>
                  <a:lnTo>
                    <a:pt x="717920" y="1088640"/>
                  </a:lnTo>
                  <a:lnTo>
                    <a:pt x="670969" y="1098404"/>
                  </a:lnTo>
                  <a:lnTo>
                    <a:pt x="622676" y="1104384"/>
                  </a:lnTo>
                  <a:lnTo>
                    <a:pt x="573212" y="1106414"/>
                  </a:lnTo>
                  <a:lnTo>
                    <a:pt x="523749" y="1104384"/>
                  </a:lnTo>
                  <a:lnTo>
                    <a:pt x="475454" y="1098404"/>
                  </a:lnTo>
                  <a:lnTo>
                    <a:pt x="428501" y="1088640"/>
                  </a:lnTo>
                  <a:lnTo>
                    <a:pt x="383061" y="1075257"/>
                  </a:lnTo>
                  <a:lnTo>
                    <a:pt x="339306" y="1058423"/>
                  </a:lnTo>
                  <a:lnTo>
                    <a:pt x="297409" y="1038302"/>
                  </a:lnTo>
                  <a:lnTo>
                    <a:pt x="257541" y="1015062"/>
                  </a:lnTo>
                  <a:lnTo>
                    <a:pt x="219874" y="988867"/>
                  </a:lnTo>
                  <a:lnTo>
                    <a:pt x="184580" y="959884"/>
                  </a:lnTo>
                  <a:lnTo>
                    <a:pt x="151831" y="928279"/>
                  </a:lnTo>
                  <a:lnTo>
                    <a:pt x="121800" y="894217"/>
                  </a:lnTo>
                  <a:lnTo>
                    <a:pt x="94657" y="857865"/>
                  </a:lnTo>
                  <a:lnTo>
                    <a:pt x="70576" y="819389"/>
                  </a:lnTo>
                  <a:lnTo>
                    <a:pt x="49727" y="778954"/>
                  </a:lnTo>
                  <a:lnTo>
                    <a:pt x="32284" y="736726"/>
                  </a:lnTo>
                  <a:lnTo>
                    <a:pt x="18417" y="692873"/>
                  </a:lnTo>
                  <a:lnTo>
                    <a:pt x="8300" y="647558"/>
                  </a:lnTo>
                  <a:lnTo>
                    <a:pt x="2103" y="600949"/>
                  </a:lnTo>
                  <a:lnTo>
                    <a:pt x="0" y="553211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Features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Jenkins</a:t>
            </a: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7707" y="3417825"/>
            <a:ext cx="1065035" cy="146976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62200" y="1428750"/>
            <a:ext cx="5219321" cy="6367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Adoption: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Jenkins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extremely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popular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among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open-source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community;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hence,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147,000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active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installations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throughout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world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1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million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people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it.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2152650" y="2800350"/>
            <a:ext cx="6753225" cy="1266825"/>
            <a:chOff x="2152650" y="2800350"/>
            <a:chExt cx="6753225" cy="126682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9899" y="2943225"/>
              <a:ext cx="5895959" cy="10001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25008" y="2964561"/>
              <a:ext cx="5806440" cy="906780"/>
            </a:xfrm>
            <a:custGeom>
              <a:avLst/>
              <a:gdLst/>
              <a:ahLst/>
              <a:cxnLst/>
              <a:rect l="l" t="t" r="r" b="b"/>
              <a:pathLst>
                <a:path w="5806440" h="906779">
                  <a:moveTo>
                    <a:pt x="5654811" y="0"/>
                  </a:moveTo>
                  <a:lnTo>
                    <a:pt x="151128" y="0"/>
                  </a:lnTo>
                  <a:lnTo>
                    <a:pt x="103376" y="7706"/>
                  </a:lnTo>
                  <a:lnTo>
                    <a:pt x="61892" y="29165"/>
                  </a:lnTo>
                  <a:lnTo>
                    <a:pt x="29171" y="61883"/>
                  </a:lnTo>
                  <a:lnTo>
                    <a:pt x="7708" y="103368"/>
                  </a:lnTo>
                  <a:lnTo>
                    <a:pt x="0" y="151125"/>
                  </a:lnTo>
                  <a:lnTo>
                    <a:pt x="0" y="755391"/>
                  </a:lnTo>
                  <a:lnTo>
                    <a:pt x="7708" y="803150"/>
                  </a:lnTo>
                  <a:lnTo>
                    <a:pt x="29171" y="844638"/>
                  </a:lnTo>
                  <a:lnTo>
                    <a:pt x="61892" y="877359"/>
                  </a:lnTo>
                  <a:lnTo>
                    <a:pt x="103376" y="898821"/>
                  </a:lnTo>
                  <a:lnTo>
                    <a:pt x="151128" y="906530"/>
                  </a:lnTo>
                  <a:lnTo>
                    <a:pt x="5654811" y="906530"/>
                  </a:lnTo>
                  <a:lnTo>
                    <a:pt x="5702562" y="898821"/>
                  </a:lnTo>
                  <a:lnTo>
                    <a:pt x="5744044" y="877359"/>
                  </a:lnTo>
                  <a:lnTo>
                    <a:pt x="5776762" y="844638"/>
                  </a:lnTo>
                  <a:lnTo>
                    <a:pt x="5798223" y="803150"/>
                  </a:lnTo>
                  <a:lnTo>
                    <a:pt x="5805930" y="755391"/>
                  </a:lnTo>
                  <a:lnTo>
                    <a:pt x="5805930" y="151125"/>
                  </a:lnTo>
                  <a:lnTo>
                    <a:pt x="5798223" y="103368"/>
                  </a:lnTo>
                  <a:lnTo>
                    <a:pt x="5776762" y="61883"/>
                  </a:lnTo>
                  <a:lnTo>
                    <a:pt x="5744044" y="29165"/>
                  </a:lnTo>
                  <a:lnTo>
                    <a:pt x="5702562" y="7706"/>
                  </a:lnTo>
                  <a:lnTo>
                    <a:pt x="5654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3025008" y="2964561"/>
              <a:ext cx="5806440" cy="906780"/>
            </a:xfrm>
            <a:custGeom>
              <a:avLst/>
              <a:gdLst/>
              <a:ahLst/>
              <a:cxnLst/>
              <a:rect l="l" t="t" r="r" b="b"/>
              <a:pathLst>
                <a:path w="5806440" h="906779">
                  <a:moveTo>
                    <a:pt x="0" y="151125"/>
                  </a:moveTo>
                  <a:lnTo>
                    <a:pt x="7708" y="103368"/>
                  </a:lnTo>
                  <a:lnTo>
                    <a:pt x="29171" y="61883"/>
                  </a:lnTo>
                  <a:lnTo>
                    <a:pt x="61892" y="29165"/>
                  </a:lnTo>
                  <a:lnTo>
                    <a:pt x="103376" y="7706"/>
                  </a:lnTo>
                  <a:lnTo>
                    <a:pt x="151128" y="0"/>
                  </a:lnTo>
                  <a:lnTo>
                    <a:pt x="5654811" y="0"/>
                  </a:lnTo>
                  <a:lnTo>
                    <a:pt x="5702562" y="7706"/>
                  </a:lnTo>
                  <a:lnTo>
                    <a:pt x="5744044" y="29165"/>
                  </a:lnTo>
                  <a:lnTo>
                    <a:pt x="5776762" y="61883"/>
                  </a:lnTo>
                  <a:lnTo>
                    <a:pt x="5798223" y="103368"/>
                  </a:lnTo>
                  <a:lnTo>
                    <a:pt x="5805930" y="151125"/>
                  </a:lnTo>
                  <a:lnTo>
                    <a:pt x="5805930" y="755391"/>
                  </a:lnTo>
                  <a:lnTo>
                    <a:pt x="5798223" y="803150"/>
                  </a:lnTo>
                  <a:lnTo>
                    <a:pt x="5776762" y="844638"/>
                  </a:lnTo>
                  <a:lnTo>
                    <a:pt x="5744044" y="877359"/>
                  </a:lnTo>
                  <a:lnTo>
                    <a:pt x="5702562" y="898821"/>
                  </a:lnTo>
                  <a:lnTo>
                    <a:pt x="5654811" y="906530"/>
                  </a:lnTo>
                  <a:lnTo>
                    <a:pt x="151128" y="906530"/>
                  </a:lnTo>
                  <a:lnTo>
                    <a:pt x="103376" y="898821"/>
                  </a:lnTo>
                  <a:lnTo>
                    <a:pt x="61892" y="877359"/>
                  </a:lnTo>
                  <a:lnTo>
                    <a:pt x="29171" y="844638"/>
                  </a:lnTo>
                  <a:lnTo>
                    <a:pt x="7708" y="803150"/>
                  </a:lnTo>
                  <a:lnTo>
                    <a:pt x="0" y="755391"/>
                  </a:lnTo>
                  <a:lnTo>
                    <a:pt x="0" y="151125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52650" y="2800350"/>
              <a:ext cx="1304925" cy="126682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205096" y="2854701"/>
              <a:ext cx="1146810" cy="1106805"/>
            </a:xfrm>
            <a:custGeom>
              <a:avLst/>
              <a:gdLst/>
              <a:ahLst/>
              <a:cxnLst/>
              <a:rect l="l" t="t" r="r" b="b"/>
              <a:pathLst>
                <a:path w="1146810" h="1106804">
                  <a:moveTo>
                    <a:pt x="573155" y="0"/>
                  </a:moveTo>
                  <a:lnTo>
                    <a:pt x="523691" y="2030"/>
                  </a:lnTo>
                  <a:lnTo>
                    <a:pt x="475398" y="8010"/>
                  </a:lnTo>
                  <a:lnTo>
                    <a:pt x="428447" y="17775"/>
                  </a:lnTo>
                  <a:lnTo>
                    <a:pt x="383010" y="31158"/>
                  </a:lnTo>
                  <a:lnTo>
                    <a:pt x="339258" y="47993"/>
                  </a:lnTo>
                  <a:lnTo>
                    <a:pt x="297365" y="68114"/>
                  </a:lnTo>
                  <a:lnTo>
                    <a:pt x="257501" y="91355"/>
                  </a:lnTo>
                  <a:lnTo>
                    <a:pt x="219838" y="117550"/>
                  </a:lnTo>
                  <a:lnTo>
                    <a:pt x="184549" y="146534"/>
                  </a:lnTo>
                  <a:lnTo>
                    <a:pt x="151805" y="178140"/>
                  </a:lnTo>
                  <a:lnTo>
                    <a:pt x="121778" y="212203"/>
                  </a:lnTo>
                  <a:lnTo>
                    <a:pt x="94640" y="248555"/>
                  </a:lnTo>
                  <a:lnTo>
                    <a:pt x="70562" y="287032"/>
                  </a:lnTo>
                  <a:lnTo>
                    <a:pt x="49717" y="327468"/>
                  </a:lnTo>
                  <a:lnTo>
                    <a:pt x="32277" y="369696"/>
                  </a:lnTo>
                  <a:lnTo>
                    <a:pt x="18414" y="413550"/>
                  </a:lnTo>
                  <a:lnTo>
                    <a:pt x="8298" y="458865"/>
                  </a:lnTo>
                  <a:lnTo>
                    <a:pt x="2103" y="505474"/>
                  </a:lnTo>
                  <a:lnTo>
                    <a:pt x="0" y="553211"/>
                  </a:lnTo>
                  <a:lnTo>
                    <a:pt x="2103" y="600949"/>
                  </a:lnTo>
                  <a:lnTo>
                    <a:pt x="8298" y="647558"/>
                  </a:lnTo>
                  <a:lnTo>
                    <a:pt x="18414" y="692873"/>
                  </a:lnTo>
                  <a:lnTo>
                    <a:pt x="32277" y="736727"/>
                  </a:lnTo>
                  <a:lnTo>
                    <a:pt x="49717" y="778955"/>
                  </a:lnTo>
                  <a:lnTo>
                    <a:pt x="70562" y="819391"/>
                  </a:lnTo>
                  <a:lnTo>
                    <a:pt x="94640" y="857868"/>
                  </a:lnTo>
                  <a:lnTo>
                    <a:pt x="121778" y="894220"/>
                  </a:lnTo>
                  <a:lnTo>
                    <a:pt x="151805" y="928283"/>
                  </a:lnTo>
                  <a:lnTo>
                    <a:pt x="184549" y="959889"/>
                  </a:lnTo>
                  <a:lnTo>
                    <a:pt x="219838" y="988873"/>
                  </a:lnTo>
                  <a:lnTo>
                    <a:pt x="257501" y="1015068"/>
                  </a:lnTo>
                  <a:lnTo>
                    <a:pt x="297365" y="1038309"/>
                  </a:lnTo>
                  <a:lnTo>
                    <a:pt x="339258" y="1058430"/>
                  </a:lnTo>
                  <a:lnTo>
                    <a:pt x="383010" y="1075265"/>
                  </a:lnTo>
                  <a:lnTo>
                    <a:pt x="428447" y="1088648"/>
                  </a:lnTo>
                  <a:lnTo>
                    <a:pt x="475398" y="1098413"/>
                  </a:lnTo>
                  <a:lnTo>
                    <a:pt x="523691" y="1104393"/>
                  </a:lnTo>
                  <a:lnTo>
                    <a:pt x="573155" y="1106423"/>
                  </a:lnTo>
                  <a:lnTo>
                    <a:pt x="622620" y="1104393"/>
                  </a:lnTo>
                  <a:lnTo>
                    <a:pt x="670915" y="1098413"/>
                  </a:lnTo>
                  <a:lnTo>
                    <a:pt x="717867" y="1088648"/>
                  </a:lnTo>
                  <a:lnTo>
                    <a:pt x="763304" y="1075265"/>
                  </a:lnTo>
                  <a:lnTo>
                    <a:pt x="807056" y="1058430"/>
                  </a:lnTo>
                  <a:lnTo>
                    <a:pt x="848949" y="1038309"/>
                  </a:lnTo>
                  <a:lnTo>
                    <a:pt x="888812" y="1015068"/>
                  </a:lnTo>
                  <a:lnTo>
                    <a:pt x="926474" y="988873"/>
                  </a:lnTo>
                  <a:lnTo>
                    <a:pt x="961762" y="959889"/>
                  </a:lnTo>
                  <a:lnTo>
                    <a:pt x="994505" y="928283"/>
                  </a:lnTo>
                  <a:lnTo>
                    <a:pt x="1024530" y="894220"/>
                  </a:lnTo>
                  <a:lnTo>
                    <a:pt x="1051667" y="857868"/>
                  </a:lnTo>
                  <a:lnTo>
                    <a:pt x="1075743" y="819391"/>
                  </a:lnTo>
                  <a:lnTo>
                    <a:pt x="1096586" y="778955"/>
                  </a:lnTo>
                  <a:lnTo>
                    <a:pt x="1114025" y="736727"/>
                  </a:lnTo>
                  <a:lnTo>
                    <a:pt x="1127888" y="692873"/>
                  </a:lnTo>
                  <a:lnTo>
                    <a:pt x="1138003" y="647558"/>
                  </a:lnTo>
                  <a:lnTo>
                    <a:pt x="1144197" y="600949"/>
                  </a:lnTo>
                  <a:lnTo>
                    <a:pt x="1146300" y="553211"/>
                  </a:lnTo>
                  <a:lnTo>
                    <a:pt x="1144197" y="505474"/>
                  </a:lnTo>
                  <a:lnTo>
                    <a:pt x="1138003" y="458865"/>
                  </a:lnTo>
                  <a:lnTo>
                    <a:pt x="1127888" y="413550"/>
                  </a:lnTo>
                  <a:lnTo>
                    <a:pt x="1114025" y="369696"/>
                  </a:lnTo>
                  <a:lnTo>
                    <a:pt x="1096586" y="327468"/>
                  </a:lnTo>
                  <a:lnTo>
                    <a:pt x="1075743" y="287032"/>
                  </a:lnTo>
                  <a:lnTo>
                    <a:pt x="1051667" y="248555"/>
                  </a:lnTo>
                  <a:lnTo>
                    <a:pt x="1024530" y="212203"/>
                  </a:lnTo>
                  <a:lnTo>
                    <a:pt x="994505" y="178140"/>
                  </a:lnTo>
                  <a:lnTo>
                    <a:pt x="961762" y="146534"/>
                  </a:lnTo>
                  <a:lnTo>
                    <a:pt x="926474" y="117550"/>
                  </a:lnTo>
                  <a:lnTo>
                    <a:pt x="888812" y="91355"/>
                  </a:lnTo>
                  <a:lnTo>
                    <a:pt x="848949" y="68114"/>
                  </a:lnTo>
                  <a:lnTo>
                    <a:pt x="807056" y="47993"/>
                  </a:lnTo>
                  <a:lnTo>
                    <a:pt x="763304" y="31158"/>
                  </a:lnTo>
                  <a:lnTo>
                    <a:pt x="717867" y="17775"/>
                  </a:lnTo>
                  <a:lnTo>
                    <a:pt x="670915" y="8010"/>
                  </a:lnTo>
                  <a:lnTo>
                    <a:pt x="622620" y="2030"/>
                  </a:lnTo>
                  <a:lnTo>
                    <a:pt x="5731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205096" y="2854701"/>
              <a:ext cx="1146810" cy="1106805"/>
            </a:xfrm>
            <a:custGeom>
              <a:avLst/>
              <a:gdLst/>
              <a:ahLst/>
              <a:cxnLst/>
              <a:rect l="l" t="t" r="r" b="b"/>
              <a:pathLst>
                <a:path w="1146810" h="1106804">
                  <a:moveTo>
                    <a:pt x="0" y="553211"/>
                  </a:moveTo>
                  <a:lnTo>
                    <a:pt x="2103" y="505474"/>
                  </a:lnTo>
                  <a:lnTo>
                    <a:pt x="8298" y="458865"/>
                  </a:lnTo>
                  <a:lnTo>
                    <a:pt x="18414" y="413550"/>
                  </a:lnTo>
                  <a:lnTo>
                    <a:pt x="32277" y="369696"/>
                  </a:lnTo>
                  <a:lnTo>
                    <a:pt x="49717" y="327468"/>
                  </a:lnTo>
                  <a:lnTo>
                    <a:pt x="70562" y="287032"/>
                  </a:lnTo>
                  <a:lnTo>
                    <a:pt x="94640" y="248555"/>
                  </a:lnTo>
                  <a:lnTo>
                    <a:pt x="121778" y="212203"/>
                  </a:lnTo>
                  <a:lnTo>
                    <a:pt x="151805" y="178140"/>
                  </a:lnTo>
                  <a:lnTo>
                    <a:pt x="184549" y="146534"/>
                  </a:lnTo>
                  <a:lnTo>
                    <a:pt x="219838" y="117550"/>
                  </a:lnTo>
                  <a:lnTo>
                    <a:pt x="257501" y="91355"/>
                  </a:lnTo>
                  <a:lnTo>
                    <a:pt x="297365" y="68114"/>
                  </a:lnTo>
                  <a:lnTo>
                    <a:pt x="339258" y="47993"/>
                  </a:lnTo>
                  <a:lnTo>
                    <a:pt x="383010" y="31158"/>
                  </a:lnTo>
                  <a:lnTo>
                    <a:pt x="428447" y="17775"/>
                  </a:lnTo>
                  <a:lnTo>
                    <a:pt x="475398" y="8010"/>
                  </a:lnTo>
                  <a:lnTo>
                    <a:pt x="523691" y="2030"/>
                  </a:lnTo>
                  <a:lnTo>
                    <a:pt x="573155" y="0"/>
                  </a:lnTo>
                  <a:lnTo>
                    <a:pt x="622620" y="2030"/>
                  </a:lnTo>
                  <a:lnTo>
                    <a:pt x="670915" y="8010"/>
                  </a:lnTo>
                  <a:lnTo>
                    <a:pt x="717867" y="17775"/>
                  </a:lnTo>
                  <a:lnTo>
                    <a:pt x="763304" y="31158"/>
                  </a:lnTo>
                  <a:lnTo>
                    <a:pt x="807056" y="47993"/>
                  </a:lnTo>
                  <a:lnTo>
                    <a:pt x="848949" y="68114"/>
                  </a:lnTo>
                  <a:lnTo>
                    <a:pt x="888812" y="91355"/>
                  </a:lnTo>
                  <a:lnTo>
                    <a:pt x="926474" y="117550"/>
                  </a:lnTo>
                  <a:lnTo>
                    <a:pt x="961762" y="146534"/>
                  </a:lnTo>
                  <a:lnTo>
                    <a:pt x="994505" y="178140"/>
                  </a:lnTo>
                  <a:lnTo>
                    <a:pt x="1024530" y="212203"/>
                  </a:lnTo>
                  <a:lnTo>
                    <a:pt x="1051667" y="248555"/>
                  </a:lnTo>
                  <a:lnTo>
                    <a:pt x="1075743" y="287032"/>
                  </a:lnTo>
                  <a:lnTo>
                    <a:pt x="1096586" y="327468"/>
                  </a:lnTo>
                  <a:lnTo>
                    <a:pt x="1114025" y="369696"/>
                  </a:lnTo>
                  <a:lnTo>
                    <a:pt x="1127888" y="413550"/>
                  </a:lnTo>
                  <a:lnTo>
                    <a:pt x="1138003" y="458865"/>
                  </a:lnTo>
                  <a:lnTo>
                    <a:pt x="1144197" y="505474"/>
                  </a:lnTo>
                  <a:lnTo>
                    <a:pt x="1146300" y="553211"/>
                  </a:lnTo>
                  <a:lnTo>
                    <a:pt x="1144197" y="600949"/>
                  </a:lnTo>
                  <a:lnTo>
                    <a:pt x="1138003" y="647558"/>
                  </a:lnTo>
                  <a:lnTo>
                    <a:pt x="1127888" y="692873"/>
                  </a:lnTo>
                  <a:lnTo>
                    <a:pt x="1114025" y="736727"/>
                  </a:lnTo>
                  <a:lnTo>
                    <a:pt x="1096586" y="778955"/>
                  </a:lnTo>
                  <a:lnTo>
                    <a:pt x="1075743" y="819391"/>
                  </a:lnTo>
                  <a:lnTo>
                    <a:pt x="1051667" y="857868"/>
                  </a:lnTo>
                  <a:lnTo>
                    <a:pt x="1024530" y="894220"/>
                  </a:lnTo>
                  <a:lnTo>
                    <a:pt x="994505" y="928283"/>
                  </a:lnTo>
                  <a:lnTo>
                    <a:pt x="961762" y="959889"/>
                  </a:lnTo>
                  <a:lnTo>
                    <a:pt x="926474" y="988873"/>
                  </a:lnTo>
                  <a:lnTo>
                    <a:pt x="888812" y="1015068"/>
                  </a:lnTo>
                  <a:lnTo>
                    <a:pt x="848949" y="1038309"/>
                  </a:lnTo>
                  <a:lnTo>
                    <a:pt x="807056" y="1058430"/>
                  </a:lnTo>
                  <a:lnTo>
                    <a:pt x="763304" y="1075265"/>
                  </a:lnTo>
                  <a:lnTo>
                    <a:pt x="717867" y="1088648"/>
                  </a:lnTo>
                  <a:lnTo>
                    <a:pt x="670915" y="1098413"/>
                  </a:lnTo>
                  <a:lnTo>
                    <a:pt x="622620" y="1104393"/>
                  </a:lnTo>
                  <a:lnTo>
                    <a:pt x="573155" y="1106423"/>
                  </a:lnTo>
                  <a:lnTo>
                    <a:pt x="523691" y="1104393"/>
                  </a:lnTo>
                  <a:lnTo>
                    <a:pt x="475398" y="1098413"/>
                  </a:lnTo>
                  <a:lnTo>
                    <a:pt x="428447" y="1088648"/>
                  </a:lnTo>
                  <a:lnTo>
                    <a:pt x="383010" y="1075265"/>
                  </a:lnTo>
                  <a:lnTo>
                    <a:pt x="339258" y="1058430"/>
                  </a:lnTo>
                  <a:lnTo>
                    <a:pt x="297365" y="1038309"/>
                  </a:lnTo>
                  <a:lnTo>
                    <a:pt x="257501" y="1015068"/>
                  </a:lnTo>
                  <a:lnTo>
                    <a:pt x="219838" y="988873"/>
                  </a:lnTo>
                  <a:lnTo>
                    <a:pt x="184549" y="959889"/>
                  </a:lnTo>
                  <a:lnTo>
                    <a:pt x="151805" y="928283"/>
                  </a:lnTo>
                  <a:lnTo>
                    <a:pt x="121778" y="894220"/>
                  </a:lnTo>
                  <a:lnTo>
                    <a:pt x="94640" y="857868"/>
                  </a:lnTo>
                  <a:lnTo>
                    <a:pt x="70562" y="819391"/>
                  </a:lnTo>
                  <a:lnTo>
                    <a:pt x="49717" y="778955"/>
                  </a:lnTo>
                  <a:lnTo>
                    <a:pt x="32277" y="736727"/>
                  </a:lnTo>
                  <a:lnTo>
                    <a:pt x="18414" y="692873"/>
                  </a:lnTo>
                  <a:lnTo>
                    <a:pt x="8298" y="647558"/>
                  </a:lnTo>
                  <a:lnTo>
                    <a:pt x="2103" y="600949"/>
                  </a:lnTo>
                  <a:lnTo>
                    <a:pt x="0" y="553211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409449" y="3078037"/>
            <a:ext cx="5353551" cy="63671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800"/>
              </a:lnSpc>
              <a:spcBef>
                <a:spcPts val="105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Plugins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Support: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extremely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active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open-source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community,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Jenkins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has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around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1000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plugins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that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allow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integrate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most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development,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testing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deployment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tools.</a:t>
            </a:r>
          </a:p>
        </p:txBody>
      </p:sp>
      <p:pic>
        <p:nvPicPr>
          <p:cNvPr id="20" name="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24736" y="1470797"/>
            <a:ext cx="610743" cy="610742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26970" y="3063572"/>
            <a:ext cx="708455" cy="70845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Advantages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of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Jenkins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7175" y="1219184"/>
            <a:ext cx="4229100" cy="714375"/>
            <a:chOff x="257175" y="1219184"/>
            <a:chExt cx="4229100" cy="714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175" y="1219184"/>
              <a:ext cx="4229100" cy="657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1228709"/>
              <a:ext cx="2228850" cy="7048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2903" y="1228466"/>
              <a:ext cx="4146696" cy="575553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487425" y="1319145"/>
            <a:ext cx="2398775" cy="3475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Before</a:t>
            </a:r>
            <a:r>
              <a:rPr sz="21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1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Jenkins</a:t>
            </a:r>
            <a:endParaRPr sz="2150" dirty="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05350" y="1219184"/>
            <a:ext cx="4239260" cy="714375"/>
            <a:chOff x="4705350" y="1219184"/>
            <a:chExt cx="4239260" cy="71437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05350" y="1219184"/>
              <a:ext cx="4238640" cy="6572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38809" y="1228709"/>
              <a:ext cx="2047875" cy="7048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24399" y="1228466"/>
              <a:ext cx="4146681" cy="575553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029328" y="1319145"/>
            <a:ext cx="1971671" cy="3475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After</a:t>
            </a:r>
            <a:r>
              <a:rPr sz="21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21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Jenkins</a:t>
            </a:r>
            <a:endParaRPr sz="2150" dirty="0">
              <a:latin typeface="Lucida grande" panose="020B0600040502020204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24730" y="1370644"/>
            <a:ext cx="4789059" cy="3667125"/>
            <a:chOff x="209091" y="1219200"/>
            <a:chExt cx="4789059" cy="366712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24390" y="1219200"/>
              <a:ext cx="142875" cy="36671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71999" y="1228466"/>
              <a:ext cx="0" cy="3586479"/>
            </a:xfrm>
            <a:custGeom>
              <a:avLst/>
              <a:gdLst/>
              <a:ahLst/>
              <a:cxnLst/>
              <a:rect l="l" t="t" r="r" b="b"/>
              <a:pathLst>
                <a:path h="3586479">
                  <a:moveTo>
                    <a:pt x="0" y="0"/>
                  </a:moveTo>
                  <a:lnTo>
                    <a:pt x="0" y="3585898"/>
                  </a:lnTo>
                </a:path>
              </a:pathLst>
            </a:custGeom>
            <a:ln w="57149">
              <a:solidFill>
                <a:srgbClr val="F07F09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9092" y="2087771"/>
              <a:ext cx="187401" cy="18271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9091" y="2930347"/>
              <a:ext cx="187401" cy="1827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3533" y="3550938"/>
              <a:ext cx="187401" cy="1827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0749" y="2068196"/>
              <a:ext cx="187401" cy="1827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0749" y="3011206"/>
              <a:ext cx="187401" cy="1827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10749" y="3822877"/>
              <a:ext cx="187401" cy="18271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83874" y="2219640"/>
            <a:ext cx="3258185" cy="1969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99700"/>
              </a:lnSpc>
              <a:spcBef>
                <a:spcPts val="105"/>
              </a:spcBef>
            </a:pP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Locating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and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fixing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bugs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in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the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event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of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build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and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test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failure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was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difficult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and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time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consuming.</a:t>
            </a:r>
            <a:endParaRPr sz="1350" dirty="0">
              <a:latin typeface="Lucida grande" panose="020B0600040502020204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 dirty="0">
              <a:latin typeface="Lucida grande" panose="020B0600040502020204"/>
              <a:cs typeface="Palatino Linotype"/>
            </a:endParaRPr>
          </a:p>
          <a:p>
            <a:pPr marL="58419">
              <a:lnSpc>
                <a:spcPct val="100000"/>
              </a:lnSpc>
            </a:pP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Tests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were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triggered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manually.</a:t>
            </a:r>
            <a:endParaRPr sz="1350" dirty="0">
              <a:latin typeface="Lucida grande" panose="020B0600040502020204"/>
              <a:cs typeface="Palatino Linotype"/>
            </a:endParaRPr>
          </a:p>
          <a:p>
            <a:pPr>
              <a:lnSpc>
                <a:spcPct val="100000"/>
              </a:lnSpc>
            </a:pPr>
            <a:endParaRPr sz="1350" dirty="0">
              <a:latin typeface="Lucida grande" panose="020B0600040502020204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350" dirty="0">
              <a:latin typeface="Lucida grande" panose="020B0600040502020204"/>
              <a:cs typeface="Palatino Linotype"/>
            </a:endParaRPr>
          </a:p>
          <a:p>
            <a:pPr marL="58419" marR="11430">
              <a:lnSpc>
                <a:spcPts val="1580"/>
              </a:lnSpc>
            </a:pPr>
            <a:r>
              <a:rPr sz="1350" dirty="0">
                <a:latin typeface="Lucida grande" panose="020B0600040502020204"/>
                <a:cs typeface="Calibri"/>
              </a:rPr>
              <a:t>No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central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place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triggering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jobs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systems.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5116198" y="2181540"/>
            <a:ext cx="3737610" cy="199605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Smaller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and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automated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continuous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build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and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testing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make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the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task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accurate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and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faster.</a:t>
            </a:r>
            <a:endParaRPr sz="1350">
              <a:latin typeface="Lucida grande" panose="020B0600040502020204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1115"/>
              </a:spcBef>
            </a:pPr>
            <a:endParaRPr sz="1350">
              <a:latin typeface="Lucida grande" panose="020B0600040502020204"/>
              <a:cs typeface="Palatino Linotype"/>
            </a:endParaRPr>
          </a:p>
          <a:p>
            <a:pPr marL="12700" marR="212090">
              <a:lnSpc>
                <a:spcPct val="99800"/>
              </a:lnSpc>
              <a:spcBef>
                <a:spcPts val="5"/>
              </a:spcBef>
            </a:pP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Developers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have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to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just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commit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the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code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to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the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remote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repository,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build,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test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and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deployment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happen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323232"/>
                </a:solidFill>
                <a:latin typeface="Lucida grande" panose="020B0600040502020204"/>
                <a:cs typeface="Palatino Linotype"/>
              </a:rPr>
              <a:t>automatically.</a:t>
            </a:r>
            <a:endParaRPr sz="1350">
              <a:latin typeface="Lucida grande" panose="020B0600040502020204"/>
              <a:cs typeface="Palatino Linotype"/>
            </a:endParaRPr>
          </a:p>
          <a:p>
            <a:pPr marL="12700" marR="537845">
              <a:lnSpc>
                <a:spcPts val="1580"/>
              </a:lnSpc>
              <a:spcBef>
                <a:spcPts val="141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All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builds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tests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multiple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remote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systems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controlled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from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place.</a:t>
            </a:r>
            <a:endParaRPr sz="135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2903916"/>
            <a:ext cx="6760531" cy="6245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Installing Jenkins on AWS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Installing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Jenkins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AWS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7750" y="2200275"/>
            <a:ext cx="7077709" cy="2619375"/>
            <a:chOff x="1047750" y="2200275"/>
            <a:chExt cx="7077709" cy="2619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6325" y="2200275"/>
              <a:ext cx="7048515" cy="25908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50" y="2200275"/>
              <a:ext cx="5943600" cy="26193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96435" y="2211070"/>
            <a:ext cx="6951345" cy="2494280"/>
          </a:xfrm>
          <a:prstGeom prst="rect">
            <a:avLst/>
          </a:prstGeom>
          <a:solidFill>
            <a:srgbClr val="D9D9D9"/>
          </a:solidFill>
          <a:ln w="12700">
            <a:solidFill>
              <a:srgbClr val="D9D9D9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59"/>
              </a:spcBef>
            </a:pPr>
            <a:r>
              <a:rPr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Jenkins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Installation: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56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$&gt;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sudo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apt-get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update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785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$&gt;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sudo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apt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install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openjdk-8-jdk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86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$&gt;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wget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-q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-O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-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https://pkg.jenkins.io/debian/jenkins.io.key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|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sudo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apt-key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add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-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785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$&gt;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sudo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sh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-c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'echo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deb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  <a:hlinkClick r:id="rId4"/>
              </a:rPr>
              <a:t>http://pkg.jenkins.io/debian-stable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binary/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&gt;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86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/etc/apt/sources.list.d/jenkins.list'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785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$&gt;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sudo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apt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update</a:t>
            </a:r>
            <a:endParaRPr sz="1350" dirty="0">
              <a:latin typeface="Lucida grande" panose="020B0600040502020204"/>
              <a:cs typeface="Calibri"/>
            </a:endParaRPr>
          </a:p>
          <a:p>
            <a:pPr marL="92075">
              <a:lnSpc>
                <a:spcPct val="100000"/>
              </a:lnSpc>
              <a:spcBef>
                <a:spcPts val="780"/>
              </a:spcBef>
            </a:pP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$&gt;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sudo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apt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install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1B577B"/>
                </a:solidFill>
                <a:latin typeface="Lucida grande" panose="020B0600040502020204"/>
                <a:cs typeface="Calibri"/>
              </a:rPr>
              <a:t>jenkins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687" y="961704"/>
            <a:ext cx="3313113" cy="104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Launch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AWS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Instance</a:t>
            </a: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3556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Connect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through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SSH</a:t>
            </a:r>
          </a:p>
          <a:p>
            <a:pPr marL="355600" indent="-342900">
              <a:lnSpc>
                <a:spcPct val="100000"/>
              </a:lnSpc>
              <a:spcBef>
                <a:spcPts val="1615"/>
              </a:spcBef>
              <a:buAutoNum type="arabicPeriod"/>
              <a:tabLst>
                <a:tab pos="355600" algn="l"/>
              </a:tabLst>
            </a:pPr>
            <a:r>
              <a:rPr sz="1350" dirty="0">
                <a:latin typeface="Lucida grande" panose="020B0600040502020204"/>
                <a:cs typeface="Calibri"/>
              </a:rPr>
              <a:t>Execute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following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commands: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9" y="2903916"/>
            <a:ext cx="5693731" cy="6245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Jenkins Architecture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55905" y="140077"/>
            <a:ext cx="4124960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Why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Maven?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82093" y="2035790"/>
            <a:ext cx="4170016" cy="256268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71600" y="1085850"/>
            <a:ext cx="6324599" cy="800100"/>
            <a:chOff x="1371601" y="1085850"/>
            <a:chExt cx="6086474" cy="80009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3075" y="1085850"/>
              <a:ext cx="5715000" cy="7048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9750" y="1095359"/>
              <a:ext cx="5629259" cy="7239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71601" y="1112123"/>
              <a:ext cx="6086474" cy="733408"/>
            </a:xfrm>
            <a:custGeom>
              <a:avLst/>
              <a:gdLst/>
              <a:ahLst/>
              <a:cxnLst/>
              <a:rect l="l" t="t" r="r" b="b"/>
              <a:pathLst>
                <a:path w="5596255" h="590550">
                  <a:moveTo>
                    <a:pt x="5497707" y="0"/>
                  </a:moveTo>
                  <a:lnTo>
                    <a:pt x="98429" y="0"/>
                  </a:lnTo>
                  <a:lnTo>
                    <a:pt x="60114" y="7736"/>
                  </a:lnTo>
                  <a:lnTo>
                    <a:pt x="28827" y="28834"/>
                  </a:lnTo>
                  <a:lnTo>
                    <a:pt x="7734" y="60127"/>
                  </a:lnTo>
                  <a:lnTo>
                    <a:pt x="0" y="98450"/>
                  </a:lnTo>
                  <a:lnTo>
                    <a:pt x="0" y="491886"/>
                  </a:lnTo>
                  <a:lnTo>
                    <a:pt x="7734" y="530172"/>
                  </a:lnTo>
                  <a:lnTo>
                    <a:pt x="28827" y="561414"/>
                  </a:lnTo>
                  <a:lnTo>
                    <a:pt x="60114" y="582467"/>
                  </a:lnTo>
                  <a:lnTo>
                    <a:pt x="98429" y="590184"/>
                  </a:lnTo>
                  <a:lnTo>
                    <a:pt x="5497707" y="590184"/>
                  </a:lnTo>
                  <a:lnTo>
                    <a:pt x="5536013" y="582467"/>
                  </a:lnTo>
                  <a:lnTo>
                    <a:pt x="5567297" y="561414"/>
                  </a:lnTo>
                  <a:lnTo>
                    <a:pt x="5588392" y="530172"/>
                  </a:lnTo>
                  <a:lnTo>
                    <a:pt x="5596127" y="491886"/>
                  </a:lnTo>
                  <a:lnTo>
                    <a:pt x="5596127" y="98450"/>
                  </a:lnTo>
                  <a:lnTo>
                    <a:pt x="5588392" y="60127"/>
                  </a:lnTo>
                  <a:lnTo>
                    <a:pt x="5567297" y="28834"/>
                  </a:lnTo>
                  <a:lnTo>
                    <a:pt x="5536013" y="7736"/>
                  </a:lnTo>
                  <a:lnTo>
                    <a:pt x="5497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371601" y="1112122"/>
              <a:ext cx="6067408" cy="773827"/>
            </a:xfrm>
            <a:custGeom>
              <a:avLst/>
              <a:gdLst/>
              <a:ahLst/>
              <a:cxnLst/>
              <a:rect l="l" t="t" r="r" b="b"/>
              <a:pathLst>
                <a:path w="5596255" h="590550">
                  <a:moveTo>
                    <a:pt x="0" y="98450"/>
                  </a:moveTo>
                  <a:lnTo>
                    <a:pt x="7734" y="60127"/>
                  </a:lnTo>
                  <a:lnTo>
                    <a:pt x="28827" y="28834"/>
                  </a:lnTo>
                  <a:lnTo>
                    <a:pt x="60114" y="7736"/>
                  </a:lnTo>
                  <a:lnTo>
                    <a:pt x="98429" y="0"/>
                  </a:lnTo>
                  <a:lnTo>
                    <a:pt x="5497707" y="0"/>
                  </a:lnTo>
                  <a:lnTo>
                    <a:pt x="5536013" y="7736"/>
                  </a:lnTo>
                  <a:lnTo>
                    <a:pt x="5567297" y="28834"/>
                  </a:lnTo>
                  <a:lnTo>
                    <a:pt x="5588392" y="60127"/>
                  </a:lnTo>
                  <a:lnTo>
                    <a:pt x="5596127" y="98450"/>
                  </a:lnTo>
                  <a:lnTo>
                    <a:pt x="5596127" y="491886"/>
                  </a:lnTo>
                  <a:lnTo>
                    <a:pt x="5588392" y="530172"/>
                  </a:lnTo>
                  <a:lnTo>
                    <a:pt x="5567297" y="561414"/>
                  </a:lnTo>
                  <a:lnTo>
                    <a:pt x="5536013" y="582467"/>
                  </a:lnTo>
                  <a:lnTo>
                    <a:pt x="5497707" y="590184"/>
                  </a:lnTo>
                  <a:lnTo>
                    <a:pt x="98429" y="590184"/>
                  </a:lnTo>
                  <a:lnTo>
                    <a:pt x="60114" y="582467"/>
                  </a:lnTo>
                  <a:lnTo>
                    <a:pt x="28827" y="561414"/>
                  </a:lnTo>
                  <a:lnTo>
                    <a:pt x="7734" y="530172"/>
                  </a:lnTo>
                  <a:lnTo>
                    <a:pt x="0" y="491886"/>
                  </a:lnTo>
                  <a:lnTo>
                    <a:pt x="0" y="98450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666999" y="1164269"/>
            <a:ext cx="4788759" cy="65986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51510" marR="5080" indent="-639445">
              <a:lnSpc>
                <a:spcPct val="102899"/>
              </a:lnSpc>
              <a:spcBef>
                <a:spcPts val="75"/>
              </a:spcBef>
            </a:pP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written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code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by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developers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has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be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packaged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and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converted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into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executable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format,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this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done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with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help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of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Maven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9650" y="1104900"/>
            <a:ext cx="7524750" cy="2990850"/>
            <a:chOff x="1009650" y="1104900"/>
            <a:chExt cx="7524750" cy="2990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9650" y="1104900"/>
              <a:ext cx="7524750" cy="29908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32580" y="1123066"/>
              <a:ext cx="7425690" cy="2897505"/>
            </a:xfrm>
            <a:custGeom>
              <a:avLst/>
              <a:gdLst/>
              <a:ahLst/>
              <a:cxnLst/>
              <a:rect l="l" t="t" r="r" b="b"/>
              <a:pathLst>
                <a:path w="7425690" h="2897504">
                  <a:moveTo>
                    <a:pt x="6942511" y="0"/>
                  </a:moveTo>
                  <a:lnTo>
                    <a:pt x="482906" y="0"/>
                  </a:lnTo>
                  <a:lnTo>
                    <a:pt x="436399" y="2209"/>
                  </a:lnTo>
                  <a:lnTo>
                    <a:pt x="391143" y="8704"/>
                  </a:lnTo>
                  <a:lnTo>
                    <a:pt x="347340" y="19282"/>
                  </a:lnTo>
                  <a:lnTo>
                    <a:pt x="305193" y="33740"/>
                  </a:lnTo>
                  <a:lnTo>
                    <a:pt x="264903" y="51877"/>
                  </a:lnTo>
                  <a:lnTo>
                    <a:pt x="226673" y="73490"/>
                  </a:lnTo>
                  <a:lnTo>
                    <a:pt x="190706" y="98377"/>
                  </a:lnTo>
                  <a:lnTo>
                    <a:pt x="157204" y="126336"/>
                  </a:lnTo>
                  <a:lnTo>
                    <a:pt x="126369" y="157164"/>
                  </a:lnTo>
                  <a:lnTo>
                    <a:pt x="98404" y="190660"/>
                  </a:lnTo>
                  <a:lnTo>
                    <a:pt x="73511" y="226621"/>
                  </a:lnTo>
                  <a:lnTo>
                    <a:pt x="51892" y="264845"/>
                  </a:lnTo>
                  <a:lnTo>
                    <a:pt x="33751" y="305130"/>
                  </a:lnTo>
                  <a:lnTo>
                    <a:pt x="19288" y="347273"/>
                  </a:lnTo>
                  <a:lnTo>
                    <a:pt x="8707" y="391073"/>
                  </a:lnTo>
                  <a:lnTo>
                    <a:pt x="2210" y="436327"/>
                  </a:lnTo>
                  <a:lnTo>
                    <a:pt x="0" y="482833"/>
                  </a:lnTo>
                  <a:lnTo>
                    <a:pt x="0" y="2414518"/>
                  </a:lnTo>
                  <a:lnTo>
                    <a:pt x="2210" y="2461025"/>
                  </a:lnTo>
                  <a:lnTo>
                    <a:pt x="8707" y="2506280"/>
                  </a:lnTo>
                  <a:lnTo>
                    <a:pt x="19288" y="2550082"/>
                  </a:lnTo>
                  <a:lnTo>
                    <a:pt x="33751" y="2592229"/>
                  </a:lnTo>
                  <a:lnTo>
                    <a:pt x="51892" y="2632517"/>
                  </a:lnTo>
                  <a:lnTo>
                    <a:pt x="73511" y="2670745"/>
                  </a:lnTo>
                  <a:lnTo>
                    <a:pt x="98404" y="2706710"/>
                  </a:lnTo>
                  <a:lnTo>
                    <a:pt x="126369" y="2740210"/>
                  </a:lnTo>
                  <a:lnTo>
                    <a:pt x="157204" y="2771042"/>
                  </a:lnTo>
                  <a:lnTo>
                    <a:pt x="190706" y="2799005"/>
                  </a:lnTo>
                  <a:lnTo>
                    <a:pt x="226673" y="2823896"/>
                  </a:lnTo>
                  <a:lnTo>
                    <a:pt x="264903" y="2845513"/>
                  </a:lnTo>
                  <a:lnTo>
                    <a:pt x="305193" y="2863653"/>
                  </a:lnTo>
                  <a:lnTo>
                    <a:pt x="347340" y="2878114"/>
                  </a:lnTo>
                  <a:lnTo>
                    <a:pt x="391143" y="2888694"/>
                  </a:lnTo>
                  <a:lnTo>
                    <a:pt x="436399" y="2895190"/>
                  </a:lnTo>
                  <a:lnTo>
                    <a:pt x="482906" y="2897401"/>
                  </a:lnTo>
                  <a:lnTo>
                    <a:pt x="6942511" y="2897401"/>
                  </a:lnTo>
                  <a:lnTo>
                    <a:pt x="6989018" y="2895190"/>
                  </a:lnTo>
                  <a:lnTo>
                    <a:pt x="7034273" y="2888694"/>
                  </a:lnTo>
                  <a:lnTo>
                    <a:pt x="7078074" y="2878114"/>
                  </a:lnTo>
                  <a:lnTo>
                    <a:pt x="7120219" y="2863653"/>
                  </a:lnTo>
                  <a:lnTo>
                    <a:pt x="7160506" y="2845513"/>
                  </a:lnTo>
                  <a:lnTo>
                    <a:pt x="7198732" y="2823896"/>
                  </a:lnTo>
                  <a:lnTo>
                    <a:pt x="7234696" y="2799005"/>
                  </a:lnTo>
                  <a:lnTo>
                    <a:pt x="7268194" y="2771042"/>
                  </a:lnTo>
                  <a:lnTo>
                    <a:pt x="7299025" y="2740210"/>
                  </a:lnTo>
                  <a:lnTo>
                    <a:pt x="7326987" y="2706710"/>
                  </a:lnTo>
                  <a:lnTo>
                    <a:pt x="7351876" y="2670745"/>
                  </a:lnTo>
                  <a:lnTo>
                    <a:pt x="7373491" y="2632517"/>
                  </a:lnTo>
                  <a:lnTo>
                    <a:pt x="7391630" y="2592229"/>
                  </a:lnTo>
                  <a:lnTo>
                    <a:pt x="7406090" y="2550082"/>
                  </a:lnTo>
                  <a:lnTo>
                    <a:pt x="7416669" y="2506280"/>
                  </a:lnTo>
                  <a:lnTo>
                    <a:pt x="7423165" y="2461025"/>
                  </a:lnTo>
                  <a:lnTo>
                    <a:pt x="7425375" y="2414518"/>
                  </a:lnTo>
                  <a:lnTo>
                    <a:pt x="7425375" y="482833"/>
                  </a:lnTo>
                  <a:lnTo>
                    <a:pt x="7423165" y="436327"/>
                  </a:lnTo>
                  <a:lnTo>
                    <a:pt x="7416669" y="391073"/>
                  </a:lnTo>
                  <a:lnTo>
                    <a:pt x="7406090" y="347273"/>
                  </a:lnTo>
                  <a:lnTo>
                    <a:pt x="7391630" y="305130"/>
                  </a:lnTo>
                  <a:lnTo>
                    <a:pt x="7373491" y="264845"/>
                  </a:lnTo>
                  <a:lnTo>
                    <a:pt x="7351876" y="226621"/>
                  </a:lnTo>
                  <a:lnTo>
                    <a:pt x="7326987" y="190660"/>
                  </a:lnTo>
                  <a:lnTo>
                    <a:pt x="7299025" y="157164"/>
                  </a:lnTo>
                  <a:lnTo>
                    <a:pt x="7268194" y="126336"/>
                  </a:lnTo>
                  <a:lnTo>
                    <a:pt x="7234696" y="98377"/>
                  </a:lnTo>
                  <a:lnTo>
                    <a:pt x="7198732" y="73490"/>
                  </a:lnTo>
                  <a:lnTo>
                    <a:pt x="7160506" y="51877"/>
                  </a:lnTo>
                  <a:lnTo>
                    <a:pt x="7120219" y="33740"/>
                  </a:lnTo>
                  <a:lnTo>
                    <a:pt x="7078074" y="19282"/>
                  </a:lnTo>
                  <a:lnTo>
                    <a:pt x="7034273" y="8704"/>
                  </a:lnTo>
                  <a:lnTo>
                    <a:pt x="6989018" y="2209"/>
                  </a:lnTo>
                  <a:lnTo>
                    <a:pt x="69425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32580" y="1123066"/>
              <a:ext cx="7425690" cy="2897505"/>
            </a:xfrm>
            <a:custGeom>
              <a:avLst/>
              <a:gdLst/>
              <a:ahLst/>
              <a:cxnLst/>
              <a:rect l="l" t="t" r="r" b="b"/>
              <a:pathLst>
                <a:path w="7425690" h="2897504">
                  <a:moveTo>
                    <a:pt x="0" y="482833"/>
                  </a:moveTo>
                  <a:lnTo>
                    <a:pt x="2210" y="436327"/>
                  </a:lnTo>
                  <a:lnTo>
                    <a:pt x="8707" y="391073"/>
                  </a:lnTo>
                  <a:lnTo>
                    <a:pt x="19288" y="347273"/>
                  </a:lnTo>
                  <a:lnTo>
                    <a:pt x="33751" y="305130"/>
                  </a:lnTo>
                  <a:lnTo>
                    <a:pt x="51892" y="264845"/>
                  </a:lnTo>
                  <a:lnTo>
                    <a:pt x="73511" y="226621"/>
                  </a:lnTo>
                  <a:lnTo>
                    <a:pt x="98404" y="190660"/>
                  </a:lnTo>
                  <a:lnTo>
                    <a:pt x="126369" y="157164"/>
                  </a:lnTo>
                  <a:lnTo>
                    <a:pt x="157204" y="126336"/>
                  </a:lnTo>
                  <a:lnTo>
                    <a:pt x="190706" y="98377"/>
                  </a:lnTo>
                  <a:lnTo>
                    <a:pt x="226673" y="73490"/>
                  </a:lnTo>
                  <a:lnTo>
                    <a:pt x="264903" y="51877"/>
                  </a:lnTo>
                  <a:lnTo>
                    <a:pt x="305193" y="33740"/>
                  </a:lnTo>
                  <a:lnTo>
                    <a:pt x="347340" y="19282"/>
                  </a:lnTo>
                  <a:lnTo>
                    <a:pt x="391143" y="8704"/>
                  </a:lnTo>
                  <a:lnTo>
                    <a:pt x="436399" y="2209"/>
                  </a:lnTo>
                  <a:lnTo>
                    <a:pt x="482906" y="0"/>
                  </a:lnTo>
                  <a:lnTo>
                    <a:pt x="6942511" y="0"/>
                  </a:lnTo>
                  <a:lnTo>
                    <a:pt x="6989018" y="2209"/>
                  </a:lnTo>
                  <a:lnTo>
                    <a:pt x="7034273" y="8704"/>
                  </a:lnTo>
                  <a:lnTo>
                    <a:pt x="7078074" y="19282"/>
                  </a:lnTo>
                  <a:lnTo>
                    <a:pt x="7120219" y="33740"/>
                  </a:lnTo>
                  <a:lnTo>
                    <a:pt x="7160506" y="51877"/>
                  </a:lnTo>
                  <a:lnTo>
                    <a:pt x="7198732" y="73490"/>
                  </a:lnTo>
                  <a:lnTo>
                    <a:pt x="7234696" y="98377"/>
                  </a:lnTo>
                  <a:lnTo>
                    <a:pt x="7268194" y="126336"/>
                  </a:lnTo>
                  <a:lnTo>
                    <a:pt x="7299025" y="157164"/>
                  </a:lnTo>
                  <a:lnTo>
                    <a:pt x="7326987" y="190660"/>
                  </a:lnTo>
                  <a:lnTo>
                    <a:pt x="7351876" y="226621"/>
                  </a:lnTo>
                  <a:lnTo>
                    <a:pt x="7373491" y="264845"/>
                  </a:lnTo>
                  <a:lnTo>
                    <a:pt x="7391630" y="305130"/>
                  </a:lnTo>
                  <a:lnTo>
                    <a:pt x="7406090" y="347273"/>
                  </a:lnTo>
                  <a:lnTo>
                    <a:pt x="7416669" y="391073"/>
                  </a:lnTo>
                  <a:lnTo>
                    <a:pt x="7423165" y="436327"/>
                  </a:lnTo>
                  <a:lnTo>
                    <a:pt x="7425375" y="482833"/>
                  </a:lnTo>
                  <a:lnTo>
                    <a:pt x="7425375" y="2414518"/>
                  </a:lnTo>
                  <a:lnTo>
                    <a:pt x="7423165" y="2461025"/>
                  </a:lnTo>
                  <a:lnTo>
                    <a:pt x="7416669" y="2506280"/>
                  </a:lnTo>
                  <a:lnTo>
                    <a:pt x="7406090" y="2550082"/>
                  </a:lnTo>
                  <a:lnTo>
                    <a:pt x="7391630" y="2592229"/>
                  </a:lnTo>
                  <a:lnTo>
                    <a:pt x="7373491" y="2632517"/>
                  </a:lnTo>
                  <a:lnTo>
                    <a:pt x="7351876" y="2670745"/>
                  </a:lnTo>
                  <a:lnTo>
                    <a:pt x="7326987" y="2706710"/>
                  </a:lnTo>
                  <a:lnTo>
                    <a:pt x="7299025" y="2740210"/>
                  </a:lnTo>
                  <a:lnTo>
                    <a:pt x="7268194" y="2771042"/>
                  </a:lnTo>
                  <a:lnTo>
                    <a:pt x="7234696" y="2799005"/>
                  </a:lnTo>
                  <a:lnTo>
                    <a:pt x="7198732" y="2823896"/>
                  </a:lnTo>
                  <a:lnTo>
                    <a:pt x="7160506" y="2845513"/>
                  </a:lnTo>
                  <a:lnTo>
                    <a:pt x="7120219" y="2863653"/>
                  </a:lnTo>
                  <a:lnTo>
                    <a:pt x="7078074" y="2878114"/>
                  </a:lnTo>
                  <a:lnTo>
                    <a:pt x="7034273" y="2888694"/>
                  </a:lnTo>
                  <a:lnTo>
                    <a:pt x="6989018" y="2895190"/>
                  </a:lnTo>
                  <a:lnTo>
                    <a:pt x="6942511" y="2897401"/>
                  </a:lnTo>
                  <a:lnTo>
                    <a:pt x="482906" y="2897401"/>
                  </a:lnTo>
                  <a:lnTo>
                    <a:pt x="436399" y="2895190"/>
                  </a:lnTo>
                  <a:lnTo>
                    <a:pt x="391143" y="2888694"/>
                  </a:lnTo>
                  <a:lnTo>
                    <a:pt x="347340" y="2878114"/>
                  </a:lnTo>
                  <a:lnTo>
                    <a:pt x="305193" y="2863653"/>
                  </a:lnTo>
                  <a:lnTo>
                    <a:pt x="264903" y="2845513"/>
                  </a:lnTo>
                  <a:lnTo>
                    <a:pt x="226673" y="2823896"/>
                  </a:lnTo>
                  <a:lnTo>
                    <a:pt x="190706" y="2799005"/>
                  </a:lnTo>
                  <a:lnTo>
                    <a:pt x="157204" y="2771042"/>
                  </a:lnTo>
                  <a:lnTo>
                    <a:pt x="126369" y="2740210"/>
                  </a:lnTo>
                  <a:lnTo>
                    <a:pt x="98404" y="2706710"/>
                  </a:lnTo>
                  <a:lnTo>
                    <a:pt x="73511" y="2670745"/>
                  </a:lnTo>
                  <a:lnTo>
                    <a:pt x="51892" y="2632517"/>
                  </a:lnTo>
                  <a:lnTo>
                    <a:pt x="33751" y="2592229"/>
                  </a:lnTo>
                  <a:lnTo>
                    <a:pt x="19288" y="2550082"/>
                  </a:lnTo>
                  <a:lnTo>
                    <a:pt x="8707" y="2506280"/>
                  </a:lnTo>
                  <a:lnTo>
                    <a:pt x="2210" y="2461025"/>
                  </a:lnTo>
                  <a:lnTo>
                    <a:pt x="0" y="2414518"/>
                  </a:lnTo>
                  <a:lnTo>
                    <a:pt x="0" y="482833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57509" y="2419350"/>
              <a:ext cx="3095609" cy="4191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81106" y="2584953"/>
              <a:ext cx="2759710" cy="85725"/>
            </a:xfrm>
            <a:custGeom>
              <a:avLst/>
              <a:gdLst/>
              <a:ahLst/>
              <a:cxnLst/>
              <a:rect l="l" t="t" r="r" b="b"/>
              <a:pathLst>
                <a:path w="2759710" h="85725">
                  <a:moveTo>
                    <a:pt x="114300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14300" y="57150"/>
                  </a:lnTo>
                  <a:lnTo>
                    <a:pt x="114300" y="28575"/>
                  </a:lnTo>
                  <a:close/>
                </a:path>
                <a:path w="2759710" h="85725">
                  <a:moveTo>
                    <a:pt x="228584" y="28575"/>
                  </a:moveTo>
                  <a:lnTo>
                    <a:pt x="200009" y="28575"/>
                  </a:lnTo>
                  <a:lnTo>
                    <a:pt x="200009" y="57150"/>
                  </a:lnTo>
                  <a:lnTo>
                    <a:pt x="228584" y="57150"/>
                  </a:lnTo>
                  <a:lnTo>
                    <a:pt x="228584" y="28575"/>
                  </a:lnTo>
                  <a:close/>
                </a:path>
                <a:path w="2759710" h="85725">
                  <a:moveTo>
                    <a:pt x="428609" y="28575"/>
                  </a:moveTo>
                  <a:lnTo>
                    <a:pt x="314309" y="28575"/>
                  </a:lnTo>
                  <a:lnTo>
                    <a:pt x="314309" y="57150"/>
                  </a:lnTo>
                  <a:lnTo>
                    <a:pt x="428609" y="57150"/>
                  </a:lnTo>
                  <a:lnTo>
                    <a:pt x="428609" y="28575"/>
                  </a:lnTo>
                  <a:close/>
                </a:path>
                <a:path w="2759710" h="85725">
                  <a:moveTo>
                    <a:pt x="542925" y="28575"/>
                  </a:moveTo>
                  <a:lnTo>
                    <a:pt x="514350" y="28575"/>
                  </a:lnTo>
                  <a:lnTo>
                    <a:pt x="514350" y="57150"/>
                  </a:lnTo>
                  <a:lnTo>
                    <a:pt x="542925" y="57150"/>
                  </a:lnTo>
                  <a:lnTo>
                    <a:pt x="542925" y="28575"/>
                  </a:lnTo>
                  <a:close/>
                </a:path>
                <a:path w="2759710" h="85725">
                  <a:moveTo>
                    <a:pt x="742950" y="28575"/>
                  </a:moveTo>
                  <a:lnTo>
                    <a:pt x="628650" y="28575"/>
                  </a:lnTo>
                  <a:lnTo>
                    <a:pt x="628650" y="57150"/>
                  </a:lnTo>
                  <a:lnTo>
                    <a:pt x="742950" y="57150"/>
                  </a:lnTo>
                  <a:lnTo>
                    <a:pt x="742950" y="28575"/>
                  </a:lnTo>
                  <a:close/>
                </a:path>
                <a:path w="2759710" h="85725">
                  <a:moveTo>
                    <a:pt x="857234" y="28575"/>
                  </a:moveTo>
                  <a:lnTo>
                    <a:pt x="828659" y="28575"/>
                  </a:lnTo>
                  <a:lnTo>
                    <a:pt x="828659" y="57150"/>
                  </a:lnTo>
                  <a:lnTo>
                    <a:pt x="857234" y="57150"/>
                  </a:lnTo>
                  <a:lnTo>
                    <a:pt x="857234" y="28575"/>
                  </a:lnTo>
                  <a:close/>
                </a:path>
                <a:path w="2759710" h="85725">
                  <a:moveTo>
                    <a:pt x="1057259" y="28575"/>
                  </a:moveTo>
                  <a:lnTo>
                    <a:pt x="942959" y="28575"/>
                  </a:lnTo>
                  <a:lnTo>
                    <a:pt x="942959" y="57150"/>
                  </a:lnTo>
                  <a:lnTo>
                    <a:pt x="1057259" y="57150"/>
                  </a:lnTo>
                  <a:lnTo>
                    <a:pt x="1057259" y="28575"/>
                  </a:lnTo>
                  <a:close/>
                </a:path>
                <a:path w="2759710" h="85725">
                  <a:moveTo>
                    <a:pt x="1171575" y="28575"/>
                  </a:moveTo>
                  <a:lnTo>
                    <a:pt x="1143000" y="28575"/>
                  </a:lnTo>
                  <a:lnTo>
                    <a:pt x="1143000" y="57150"/>
                  </a:lnTo>
                  <a:lnTo>
                    <a:pt x="1171575" y="57150"/>
                  </a:lnTo>
                  <a:lnTo>
                    <a:pt x="1171575" y="28575"/>
                  </a:lnTo>
                  <a:close/>
                </a:path>
                <a:path w="2759710" h="85725">
                  <a:moveTo>
                    <a:pt x="1371600" y="28575"/>
                  </a:moveTo>
                  <a:lnTo>
                    <a:pt x="1257300" y="28575"/>
                  </a:lnTo>
                  <a:lnTo>
                    <a:pt x="1257300" y="57150"/>
                  </a:lnTo>
                  <a:lnTo>
                    <a:pt x="1371600" y="57150"/>
                  </a:lnTo>
                  <a:lnTo>
                    <a:pt x="1371600" y="28575"/>
                  </a:lnTo>
                  <a:close/>
                </a:path>
                <a:path w="2759710" h="85725">
                  <a:moveTo>
                    <a:pt x="1485884" y="28575"/>
                  </a:moveTo>
                  <a:lnTo>
                    <a:pt x="1457309" y="28575"/>
                  </a:lnTo>
                  <a:lnTo>
                    <a:pt x="1457309" y="57150"/>
                  </a:lnTo>
                  <a:lnTo>
                    <a:pt x="1485884" y="57150"/>
                  </a:lnTo>
                  <a:lnTo>
                    <a:pt x="1485884" y="28575"/>
                  </a:lnTo>
                  <a:close/>
                </a:path>
                <a:path w="2759710" h="85725">
                  <a:moveTo>
                    <a:pt x="1685909" y="28575"/>
                  </a:moveTo>
                  <a:lnTo>
                    <a:pt x="1571609" y="28575"/>
                  </a:lnTo>
                  <a:lnTo>
                    <a:pt x="1571609" y="57150"/>
                  </a:lnTo>
                  <a:lnTo>
                    <a:pt x="1685909" y="57150"/>
                  </a:lnTo>
                  <a:lnTo>
                    <a:pt x="1685909" y="28575"/>
                  </a:lnTo>
                  <a:close/>
                </a:path>
                <a:path w="2759710" h="85725">
                  <a:moveTo>
                    <a:pt x="1800225" y="28575"/>
                  </a:moveTo>
                  <a:lnTo>
                    <a:pt x="1771650" y="28575"/>
                  </a:lnTo>
                  <a:lnTo>
                    <a:pt x="1771650" y="57150"/>
                  </a:lnTo>
                  <a:lnTo>
                    <a:pt x="1800225" y="57150"/>
                  </a:lnTo>
                  <a:lnTo>
                    <a:pt x="1800225" y="28575"/>
                  </a:lnTo>
                  <a:close/>
                </a:path>
                <a:path w="2759710" h="85725">
                  <a:moveTo>
                    <a:pt x="2000250" y="28575"/>
                  </a:moveTo>
                  <a:lnTo>
                    <a:pt x="1885950" y="28575"/>
                  </a:lnTo>
                  <a:lnTo>
                    <a:pt x="1885950" y="57150"/>
                  </a:lnTo>
                  <a:lnTo>
                    <a:pt x="2000250" y="57150"/>
                  </a:lnTo>
                  <a:lnTo>
                    <a:pt x="2000250" y="28575"/>
                  </a:lnTo>
                  <a:close/>
                </a:path>
                <a:path w="2759710" h="85725">
                  <a:moveTo>
                    <a:pt x="2114534" y="28575"/>
                  </a:moveTo>
                  <a:lnTo>
                    <a:pt x="2085959" y="28575"/>
                  </a:lnTo>
                  <a:lnTo>
                    <a:pt x="2085959" y="57150"/>
                  </a:lnTo>
                  <a:lnTo>
                    <a:pt x="2114534" y="57150"/>
                  </a:lnTo>
                  <a:lnTo>
                    <a:pt x="2114534" y="28575"/>
                  </a:lnTo>
                  <a:close/>
                </a:path>
                <a:path w="2759710" h="85725">
                  <a:moveTo>
                    <a:pt x="2314559" y="28575"/>
                  </a:moveTo>
                  <a:lnTo>
                    <a:pt x="2200259" y="28575"/>
                  </a:lnTo>
                  <a:lnTo>
                    <a:pt x="2200259" y="57150"/>
                  </a:lnTo>
                  <a:lnTo>
                    <a:pt x="2314559" y="57150"/>
                  </a:lnTo>
                  <a:lnTo>
                    <a:pt x="2314559" y="28575"/>
                  </a:lnTo>
                  <a:close/>
                </a:path>
                <a:path w="2759710" h="85725">
                  <a:moveTo>
                    <a:pt x="2428875" y="28575"/>
                  </a:moveTo>
                  <a:lnTo>
                    <a:pt x="2400300" y="28575"/>
                  </a:lnTo>
                  <a:lnTo>
                    <a:pt x="2400300" y="57150"/>
                  </a:lnTo>
                  <a:lnTo>
                    <a:pt x="2428875" y="57150"/>
                  </a:lnTo>
                  <a:lnTo>
                    <a:pt x="2428875" y="28575"/>
                  </a:lnTo>
                  <a:close/>
                </a:path>
                <a:path w="2759710" h="85725">
                  <a:moveTo>
                    <a:pt x="2628900" y="28575"/>
                  </a:moveTo>
                  <a:lnTo>
                    <a:pt x="2514600" y="28575"/>
                  </a:lnTo>
                  <a:lnTo>
                    <a:pt x="2514600" y="57150"/>
                  </a:lnTo>
                  <a:lnTo>
                    <a:pt x="2628900" y="57150"/>
                  </a:lnTo>
                  <a:lnTo>
                    <a:pt x="2628900" y="28575"/>
                  </a:lnTo>
                  <a:close/>
                </a:path>
                <a:path w="2759710" h="85725">
                  <a:moveTo>
                    <a:pt x="2673736" y="0"/>
                  </a:moveTo>
                  <a:lnTo>
                    <a:pt x="2673736" y="85725"/>
                  </a:lnTo>
                  <a:lnTo>
                    <a:pt x="2759445" y="42934"/>
                  </a:lnTo>
                  <a:lnTo>
                    <a:pt x="2673736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4600" y="2266950"/>
              <a:ext cx="1619250" cy="8001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68033" y="2302133"/>
              <a:ext cx="1487170" cy="672465"/>
            </a:xfrm>
            <a:custGeom>
              <a:avLst/>
              <a:gdLst/>
              <a:ahLst/>
              <a:cxnLst/>
              <a:rect l="l" t="t" r="r" b="b"/>
              <a:pathLst>
                <a:path w="1487170" h="672464">
                  <a:moveTo>
                    <a:pt x="1374769" y="0"/>
                  </a:moveTo>
                  <a:lnTo>
                    <a:pt x="0" y="0"/>
                  </a:lnTo>
                  <a:lnTo>
                    <a:pt x="0" y="559938"/>
                  </a:lnTo>
                  <a:lnTo>
                    <a:pt x="112013" y="671952"/>
                  </a:lnTo>
                  <a:lnTo>
                    <a:pt x="1486783" y="671952"/>
                  </a:lnTo>
                  <a:lnTo>
                    <a:pt x="1486783" y="112013"/>
                  </a:lnTo>
                  <a:lnTo>
                    <a:pt x="1374769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90650" y="1762125"/>
              <a:ext cx="1362075" cy="181927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3069" y="1798572"/>
              <a:ext cx="1221815" cy="1686053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Jenkins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Architecture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00800" y="2480942"/>
            <a:ext cx="1336288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DevOps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Tools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24300" y="1981200"/>
            <a:ext cx="1323975" cy="1323975"/>
            <a:chOff x="3924300" y="1981200"/>
            <a:chExt cx="1323975" cy="132397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24300" y="1981200"/>
              <a:ext cx="1323975" cy="1323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52890" y="2009775"/>
              <a:ext cx="1209675" cy="12096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049145" y="2102358"/>
              <a:ext cx="1023619" cy="1029969"/>
            </a:xfrm>
            <a:custGeom>
              <a:avLst/>
              <a:gdLst/>
              <a:ahLst/>
              <a:cxnLst/>
              <a:rect l="l" t="t" r="r" b="b"/>
              <a:pathLst>
                <a:path w="1023620" h="1029969">
                  <a:moveTo>
                    <a:pt x="511667" y="0"/>
                  </a:moveTo>
                  <a:lnTo>
                    <a:pt x="465101" y="2104"/>
                  </a:lnTo>
                  <a:lnTo>
                    <a:pt x="419704" y="8294"/>
                  </a:lnTo>
                  <a:lnTo>
                    <a:pt x="375658" y="18390"/>
                  </a:lnTo>
                  <a:lnTo>
                    <a:pt x="333145" y="32210"/>
                  </a:lnTo>
                  <a:lnTo>
                    <a:pt x="292343" y="49571"/>
                  </a:lnTo>
                  <a:lnTo>
                    <a:pt x="253435" y="70292"/>
                  </a:lnTo>
                  <a:lnTo>
                    <a:pt x="216601" y="94191"/>
                  </a:lnTo>
                  <a:lnTo>
                    <a:pt x="182021" y="121086"/>
                  </a:lnTo>
                  <a:lnTo>
                    <a:pt x="149877" y="150797"/>
                  </a:lnTo>
                  <a:lnTo>
                    <a:pt x="120349" y="183140"/>
                  </a:lnTo>
                  <a:lnTo>
                    <a:pt x="93619" y="217934"/>
                  </a:lnTo>
                  <a:lnTo>
                    <a:pt x="69865" y="254998"/>
                  </a:lnTo>
                  <a:lnTo>
                    <a:pt x="49271" y="294149"/>
                  </a:lnTo>
                  <a:lnTo>
                    <a:pt x="32015" y="335207"/>
                  </a:lnTo>
                  <a:lnTo>
                    <a:pt x="18279" y="377989"/>
                  </a:lnTo>
                  <a:lnTo>
                    <a:pt x="8244" y="422313"/>
                  </a:lnTo>
                  <a:lnTo>
                    <a:pt x="2091" y="467998"/>
                  </a:lnTo>
                  <a:lnTo>
                    <a:pt x="0" y="514862"/>
                  </a:lnTo>
                  <a:lnTo>
                    <a:pt x="2091" y="561724"/>
                  </a:lnTo>
                  <a:lnTo>
                    <a:pt x="8244" y="607407"/>
                  </a:lnTo>
                  <a:lnTo>
                    <a:pt x="18279" y="651729"/>
                  </a:lnTo>
                  <a:lnTo>
                    <a:pt x="32015" y="694510"/>
                  </a:lnTo>
                  <a:lnTo>
                    <a:pt x="49271" y="735566"/>
                  </a:lnTo>
                  <a:lnTo>
                    <a:pt x="69865" y="774717"/>
                  </a:lnTo>
                  <a:lnTo>
                    <a:pt x="93619" y="811780"/>
                  </a:lnTo>
                  <a:lnTo>
                    <a:pt x="120349" y="846573"/>
                  </a:lnTo>
                  <a:lnTo>
                    <a:pt x="149877" y="878916"/>
                  </a:lnTo>
                  <a:lnTo>
                    <a:pt x="182021" y="908626"/>
                  </a:lnTo>
                  <a:lnTo>
                    <a:pt x="216601" y="935521"/>
                  </a:lnTo>
                  <a:lnTo>
                    <a:pt x="253435" y="959420"/>
                  </a:lnTo>
                  <a:lnTo>
                    <a:pt x="292343" y="980140"/>
                  </a:lnTo>
                  <a:lnTo>
                    <a:pt x="333145" y="997501"/>
                  </a:lnTo>
                  <a:lnTo>
                    <a:pt x="375658" y="1011321"/>
                  </a:lnTo>
                  <a:lnTo>
                    <a:pt x="419704" y="1021417"/>
                  </a:lnTo>
                  <a:lnTo>
                    <a:pt x="465101" y="1027607"/>
                  </a:lnTo>
                  <a:lnTo>
                    <a:pt x="511667" y="1029711"/>
                  </a:lnTo>
                  <a:lnTo>
                    <a:pt x="558258" y="1027607"/>
                  </a:lnTo>
                  <a:lnTo>
                    <a:pt x="603676" y="1021417"/>
                  </a:lnTo>
                  <a:lnTo>
                    <a:pt x="647740" y="1011321"/>
                  </a:lnTo>
                  <a:lnTo>
                    <a:pt x="690271" y="997501"/>
                  </a:lnTo>
                  <a:lnTo>
                    <a:pt x="731086" y="980140"/>
                  </a:lnTo>
                  <a:lnTo>
                    <a:pt x="770007" y="959420"/>
                  </a:lnTo>
                  <a:lnTo>
                    <a:pt x="806851" y="935521"/>
                  </a:lnTo>
                  <a:lnTo>
                    <a:pt x="841439" y="908626"/>
                  </a:lnTo>
                  <a:lnTo>
                    <a:pt x="873591" y="878916"/>
                  </a:lnTo>
                  <a:lnTo>
                    <a:pt x="903124" y="846573"/>
                  </a:lnTo>
                  <a:lnTo>
                    <a:pt x="929859" y="811780"/>
                  </a:lnTo>
                  <a:lnTo>
                    <a:pt x="953616" y="774717"/>
                  </a:lnTo>
                  <a:lnTo>
                    <a:pt x="974213" y="735566"/>
                  </a:lnTo>
                  <a:lnTo>
                    <a:pt x="991470" y="694510"/>
                  </a:lnTo>
                  <a:lnTo>
                    <a:pt x="1005207" y="651729"/>
                  </a:lnTo>
                  <a:lnTo>
                    <a:pt x="1015242" y="607407"/>
                  </a:lnTo>
                  <a:lnTo>
                    <a:pt x="1021396" y="561724"/>
                  </a:lnTo>
                  <a:lnTo>
                    <a:pt x="1023487" y="514862"/>
                  </a:lnTo>
                  <a:lnTo>
                    <a:pt x="1021396" y="467998"/>
                  </a:lnTo>
                  <a:lnTo>
                    <a:pt x="1015242" y="422313"/>
                  </a:lnTo>
                  <a:lnTo>
                    <a:pt x="1005207" y="377989"/>
                  </a:lnTo>
                  <a:lnTo>
                    <a:pt x="991470" y="335207"/>
                  </a:lnTo>
                  <a:lnTo>
                    <a:pt x="974213" y="294149"/>
                  </a:lnTo>
                  <a:lnTo>
                    <a:pt x="953616" y="254998"/>
                  </a:lnTo>
                  <a:lnTo>
                    <a:pt x="929859" y="217934"/>
                  </a:lnTo>
                  <a:lnTo>
                    <a:pt x="903124" y="183140"/>
                  </a:lnTo>
                  <a:lnTo>
                    <a:pt x="873591" y="150797"/>
                  </a:lnTo>
                  <a:lnTo>
                    <a:pt x="841439" y="121086"/>
                  </a:lnTo>
                  <a:lnTo>
                    <a:pt x="806851" y="94191"/>
                  </a:lnTo>
                  <a:lnTo>
                    <a:pt x="770007" y="70292"/>
                  </a:lnTo>
                  <a:lnTo>
                    <a:pt x="731086" y="49571"/>
                  </a:lnTo>
                  <a:lnTo>
                    <a:pt x="690271" y="32210"/>
                  </a:lnTo>
                  <a:lnTo>
                    <a:pt x="647740" y="18390"/>
                  </a:lnTo>
                  <a:lnTo>
                    <a:pt x="603676" y="8294"/>
                  </a:lnTo>
                  <a:lnTo>
                    <a:pt x="558258" y="2104"/>
                  </a:lnTo>
                  <a:lnTo>
                    <a:pt x="5116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049145" y="2102358"/>
              <a:ext cx="1023619" cy="1029969"/>
            </a:xfrm>
            <a:custGeom>
              <a:avLst/>
              <a:gdLst/>
              <a:ahLst/>
              <a:cxnLst/>
              <a:rect l="l" t="t" r="r" b="b"/>
              <a:pathLst>
                <a:path w="1023620" h="1029969">
                  <a:moveTo>
                    <a:pt x="0" y="514862"/>
                  </a:moveTo>
                  <a:lnTo>
                    <a:pt x="2091" y="467998"/>
                  </a:lnTo>
                  <a:lnTo>
                    <a:pt x="8244" y="422313"/>
                  </a:lnTo>
                  <a:lnTo>
                    <a:pt x="18279" y="377989"/>
                  </a:lnTo>
                  <a:lnTo>
                    <a:pt x="32015" y="335207"/>
                  </a:lnTo>
                  <a:lnTo>
                    <a:pt x="49271" y="294149"/>
                  </a:lnTo>
                  <a:lnTo>
                    <a:pt x="69865" y="254998"/>
                  </a:lnTo>
                  <a:lnTo>
                    <a:pt x="93619" y="217934"/>
                  </a:lnTo>
                  <a:lnTo>
                    <a:pt x="120349" y="183140"/>
                  </a:lnTo>
                  <a:lnTo>
                    <a:pt x="149877" y="150797"/>
                  </a:lnTo>
                  <a:lnTo>
                    <a:pt x="182021" y="121086"/>
                  </a:lnTo>
                  <a:lnTo>
                    <a:pt x="216601" y="94191"/>
                  </a:lnTo>
                  <a:lnTo>
                    <a:pt x="253435" y="70292"/>
                  </a:lnTo>
                  <a:lnTo>
                    <a:pt x="292343" y="49571"/>
                  </a:lnTo>
                  <a:lnTo>
                    <a:pt x="333145" y="32210"/>
                  </a:lnTo>
                  <a:lnTo>
                    <a:pt x="375658" y="18390"/>
                  </a:lnTo>
                  <a:lnTo>
                    <a:pt x="419704" y="8294"/>
                  </a:lnTo>
                  <a:lnTo>
                    <a:pt x="465101" y="2104"/>
                  </a:lnTo>
                  <a:lnTo>
                    <a:pt x="511667" y="0"/>
                  </a:lnTo>
                  <a:lnTo>
                    <a:pt x="558258" y="2104"/>
                  </a:lnTo>
                  <a:lnTo>
                    <a:pt x="603676" y="8294"/>
                  </a:lnTo>
                  <a:lnTo>
                    <a:pt x="647740" y="18390"/>
                  </a:lnTo>
                  <a:lnTo>
                    <a:pt x="690271" y="32210"/>
                  </a:lnTo>
                  <a:lnTo>
                    <a:pt x="731086" y="49571"/>
                  </a:lnTo>
                  <a:lnTo>
                    <a:pt x="770007" y="70292"/>
                  </a:lnTo>
                  <a:lnTo>
                    <a:pt x="806851" y="94191"/>
                  </a:lnTo>
                  <a:lnTo>
                    <a:pt x="841439" y="121086"/>
                  </a:lnTo>
                  <a:lnTo>
                    <a:pt x="873591" y="150797"/>
                  </a:lnTo>
                  <a:lnTo>
                    <a:pt x="903124" y="183140"/>
                  </a:lnTo>
                  <a:lnTo>
                    <a:pt x="929859" y="217934"/>
                  </a:lnTo>
                  <a:lnTo>
                    <a:pt x="953616" y="254998"/>
                  </a:lnTo>
                  <a:lnTo>
                    <a:pt x="974213" y="294149"/>
                  </a:lnTo>
                  <a:lnTo>
                    <a:pt x="991470" y="335207"/>
                  </a:lnTo>
                  <a:lnTo>
                    <a:pt x="1005207" y="377989"/>
                  </a:lnTo>
                  <a:lnTo>
                    <a:pt x="1015242" y="422313"/>
                  </a:lnTo>
                  <a:lnTo>
                    <a:pt x="1021396" y="467998"/>
                  </a:lnTo>
                  <a:lnTo>
                    <a:pt x="1023487" y="514862"/>
                  </a:lnTo>
                  <a:lnTo>
                    <a:pt x="1021396" y="561724"/>
                  </a:lnTo>
                  <a:lnTo>
                    <a:pt x="1015242" y="607407"/>
                  </a:lnTo>
                  <a:lnTo>
                    <a:pt x="1005207" y="651729"/>
                  </a:lnTo>
                  <a:lnTo>
                    <a:pt x="991470" y="694510"/>
                  </a:lnTo>
                  <a:lnTo>
                    <a:pt x="974213" y="735566"/>
                  </a:lnTo>
                  <a:lnTo>
                    <a:pt x="953616" y="774717"/>
                  </a:lnTo>
                  <a:lnTo>
                    <a:pt x="929859" y="811780"/>
                  </a:lnTo>
                  <a:lnTo>
                    <a:pt x="903124" y="846573"/>
                  </a:lnTo>
                  <a:lnTo>
                    <a:pt x="873591" y="878916"/>
                  </a:lnTo>
                  <a:lnTo>
                    <a:pt x="841439" y="908626"/>
                  </a:lnTo>
                  <a:lnTo>
                    <a:pt x="806851" y="935521"/>
                  </a:lnTo>
                  <a:lnTo>
                    <a:pt x="770007" y="959420"/>
                  </a:lnTo>
                  <a:lnTo>
                    <a:pt x="731086" y="980140"/>
                  </a:lnTo>
                  <a:lnTo>
                    <a:pt x="690271" y="997501"/>
                  </a:lnTo>
                  <a:lnTo>
                    <a:pt x="647740" y="1011321"/>
                  </a:lnTo>
                  <a:lnTo>
                    <a:pt x="603676" y="1021417"/>
                  </a:lnTo>
                  <a:lnTo>
                    <a:pt x="558258" y="1027607"/>
                  </a:lnTo>
                  <a:lnTo>
                    <a:pt x="511667" y="1029711"/>
                  </a:lnTo>
                  <a:lnTo>
                    <a:pt x="465101" y="1027607"/>
                  </a:lnTo>
                  <a:lnTo>
                    <a:pt x="419704" y="1021417"/>
                  </a:lnTo>
                  <a:lnTo>
                    <a:pt x="375658" y="1011321"/>
                  </a:lnTo>
                  <a:lnTo>
                    <a:pt x="333145" y="997501"/>
                  </a:lnTo>
                  <a:lnTo>
                    <a:pt x="292343" y="980140"/>
                  </a:lnTo>
                  <a:lnTo>
                    <a:pt x="253435" y="959420"/>
                  </a:lnTo>
                  <a:lnTo>
                    <a:pt x="216601" y="935521"/>
                  </a:lnTo>
                  <a:lnTo>
                    <a:pt x="182021" y="908626"/>
                  </a:lnTo>
                  <a:lnTo>
                    <a:pt x="149877" y="878916"/>
                  </a:lnTo>
                  <a:lnTo>
                    <a:pt x="120349" y="846573"/>
                  </a:lnTo>
                  <a:lnTo>
                    <a:pt x="93619" y="811780"/>
                  </a:lnTo>
                  <a:lnTo>
                    <a:pt x="69865" y="774717"/>
                  </a:lnTo>
                  <a:lnTo>
                    <a:pt x="49271" y="735566"/>
                  </a:lnTo>
                  <a:lnTo>
                    <a:pt x="32015" y="694510"/>
                  </a:lnTo>
                  <a:lnTo>
                    <a:pt x="18279" y="651729"/>
                  </a:lnTo>
                  <a:lnTo>
                    <a:pt x="8244" y="607407"/>
                  </a:lnTo>
                  <a:lnTo>
                    <a:pt x="2091" y="561724"/>
                  </a:lnTo>
                  <a:lnTo>
                    <a:pt x="0" y="514862"/>
                  </a:lnTo>
                  <a:close/>
                </a:path>
              </a:pathLst>
            </a:custGeom>
            <a:ln w="12700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289682" y="3215701"/>
            <a:ext cx="78308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Plugins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290059" y="2359648"/>
            <a:ext cx="532269" cy="532269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Jenkins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816351" y="990600"/>
            <a:ext cx="3511550" cy="3563620"/>
            <a:chOff x="2816351" y="990600"/>
            <a:chExt cx="3511550" cy="35636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7624" y="990600"/>
              <a:ext cx="1295400" cy="17716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5625" y="1005458"/>
              <a:ext cx="1221815" cy="16860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6351" y="3811955"/>
              <a:ext cx="871322" cy="74198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56316" y="3811955"/>
              <a:ext cx="871322" cy="74198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912495" y="2211004"/>
            <a:ext cx="793367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2225" marR="5080" indent="-9525">
              <a:lnSpc>
                <a:spcPts val="1580"/>
              </a:lnSpc>
              <a:spcBef>
                <a:spcPts val="185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Jenkins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Master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96313" y="4663121"/>
            <a:ext cx="861311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Slave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638816" y="4663121"/>
            <a:ext cx="76198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Slave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2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3305190" y="2390775"/>
            <a:ext cx="914400" cy="1533525"/>
            <a:chOff x="3305190" y="2390775"/>
            <a:chExt cx="914400" cy="153352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05190" y="2390775"/>
              <a:ext cx="914400" cy="153352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29883" y="2430910"/>
              <a:ext cx="694055" cy="1316355"/>
            </a:xfrm>
            <a:custGeom>
              <a:avLst/>
              <a:gdLst/>
              <a:ahLst/>
              <a:cxnLst/>
              <a:rect l="l" t="t" r="r" b="b"/>
              <a:pathLst>
                <a:path w="694054" h="1316354">
                  <a:moveTo>
                    <a:pt x="1524" y="1220592"/>
                  </a:moveTo>
                  <a:lnTo>
                    <a:pt x="0" y="1316355"/>
                  </a:lnTo>
                  <a:lnTo>
                    <a:pt x="77602" y="1260085"/>
                  </a:lnTo>
                  <a:lnTo>
                    <a:pt x="76639" y="1259586"/>
                  </a:lnTo>
                  <a:lnTo>
                    <a:pt x="45598" y="1259586"/>
                  </a:lnTo>
                  <a:lnTo>
                    <a:pt x="20330" y="1246369"/>
                  </a:lnTo>
                  <a:lnTo>
                    <a:pt x="26886" y="1233758"/>
                  </a:lnTo>
                  <a:lnTo>
                    <a:pt x="1524" y="1220592"/>
                  </a:lnTo>
                  <a:close/>
                </a:path>
                <a:path w="694054" h="1316354">
                  <a:moveTo>
                    <a:pt x="26886" y="1233758"/>
                  </a:moveTo>
                  <a:lnTo>
                    <a:pt x="20330" y="1246369"/>
                  </a:lnTo>
                  <a:lnTo>
                    <a:pt x="45598" y="1259586"/>
                  </a:lnTo>
                  <a:lnTo>
                    <a:pt x="52195" y="1246897"/>
                  </a:lnTo>
                  <a:lnTo>
                    <a:pt x="26886" y="1233758"/>
                  </a:lnTo>
                  <a:close/>
                </a:path>
                <a:path w="694054" h="1316354">
                  <a:moveTo>
                    <a:pt x="52195" y="1246897"/>
                  </a:moveTo>
                  <a:lnTo>
                    <a:pt x="45598" y="1259586"/>
                  </a:lnTo>
                  <a:lnTo>
                    <a:pt x="76639" y="1259586"/>
                  </a:lnTo>
                  <a:lnTo>
                    <a:pt x="52195" y="1246897"/>
                  </a:lnTo>
                  <a:close/>
                </a:path>
                <a:path w="694054" h="1316354">
                  <a:moveTo>
                    <a:pt x="668274" y="0"/>
                  </a:moveTo>
                  <a:lnTo>
                    <a:pt x="26886" y="1233758"/>
                  </a:lnTo>
                  <a:lnTo>
                    <a:pt x="52195" y="1246897"/>
                  </a:lnTo>
                  <a:lnTo>
                    <a:pt x="693694" y="13203"/>
                  </a:lnTo>
                  <a:lnTo>
                    <a:pt x="668274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467100" y="2390775"/>
            <a:ext cx="3133725" cy="2333625"/>
            <a:chOff x="3467100" y="2390775"/>
            <a:chExt cx="3133725" cy="2333625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95850" y="2390775"/>
              <a:ext cx="914400" cy="153352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931542" y="2430910"/>
              <a:ext cx="702945" cy="1316355"/>
            </a:xfrm>
            <a:custGeom>
              <a:avLst/>
              <a:gdLst/>
              <a:ahLst/>
              <a:cxnLst/>
              <a:rect l="l" t="t" r="r" b="b"/>
              <a:pathLst>
                <a:path w="702945" h="1316354">
                  <a:moveTo>
                    <a:pt x="649943" y="1247198"/>
                  </a:moveTo>
                  <a:lnTo>
                    <a:pt x="624718" y="1260466"/>
                  </a:lnTo>
                  <a:lnTo>
                    <a:pt x="702564" y="1316355"/>
                  </a:lnTo>
                  <a:lnTo>
                    <a:pt x="701372" y="1260466"/>
                  </a:lnTo>
                  <a:lnTo>
                    <a:pt x="701358" y="1259835"/>
                  </a:lnTo>
                  <a:lnTo>
                    <a:pt x="656600" y="1259835"/>
                  </a:lnTo>
                  <a:lnTo>
                    <a:pt x="649943" y="1247198"/>
                  </a:lnTo>
                  <a:close/>
                </a:path>
                <a:path w="702945" h="1316354">
                  <a:moveTo>
                    <a:pt x="675323" y="1233847"/>
                  </a:moveTo>
                  <a:lnTo>
                    <a:pt x="649943" y="1247198"/>
                  </a:lnTo>
                  <a:lnTo>
                    <a:pt x="656600" y="1259835"/>
                  </a:lnTo>
                  <a:lnTo>
                    <a:pt x="681990" y="1246500"/>
                  </a:lnTo>
                  <a:lnTo>
                    <a:pt x="675323" y="1233847"/>
                  </a:lnTo>
                  <a:close/>
                </a:path>
                <a:path w="702945" h="1316354">
                  <a:moveTo>
                    <a:pt x="700521" y="1220592"/>
                  </a:moveTo>
                  <a:lnTo>
                    <a:pt x="675323" y="1233847"/>
                  </a:lnTo>
                  <a:lnTo>
                    <a:pt x="681990" y="1246500"/>
                  </a:lnTo>
                  <a:lnTo>
                    <a:pt x="656600" y="1259835"/>
                  </a:lnTo>
                  <a:lnTo>
                    <a:pt x="701358" y="1259835"/>
                  </a:lnTo>
                  <a:lnTo>
                    <a:pt x="700521" y="1220592"/>
                  </a:lnTo>
                  <a:close/>
                </a:path>
                <a:path w="702945" h="1316354">
                  <a:moveTo>
                    <a:pt x="25267" y="0"/>
                  </a:moveTo>
                  <a:lnTo>
                    <a:pt x="0" y="13335"/>
                  </a:lnTo>
                  <a:lnTo>
                    <a:pt x="649943" y="1247198"/>
                  </a:lnTo>
                  <a:lnTo>
                    <a:pt x="675323" y="1233847"/>
                  </a:lnTo>
                  <a:lnTo>
                    <a:pt x="25267" y="0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67100" y="4105275"/>
              <a:ext cx="495300" cy="61912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09893" y="4143271"/>
              <a:ext cx="355689" cy="49085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5509" y="4086225"/>
              <a:ext cx="495300" cy="62865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49736" y="4127754"/>
              <a:ext cx="355689" cy="4908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2268" y="2903916"/>
            <a:ext cx="7141531" cy="6245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Managing Nodes on Jenkins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24100" y="914400"/>
            <a:ext cx="4429125" cy="790575"/>
            <a:chOff x="2324100" y="914400"/>
            <a:chExt cx="4429125" cy="790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100" y="914400"/>
              <a:ext cx="4429125" cy="7905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342637" y="936376"/>
              <a:ext cx="4331970" cy="694690"/>
            </a:xfrm>
            <a:custGeom>
              <a:avLst/>
              <a:gdLst/>
              <a:ahLst/>
              <a:cxnLst/>
              <a:rect l="l" t="t" r="r" b="b"/>
              <a:pathLst>
                <a:path w="4331970" h="694689">
                  <a:moveTo>
                    <a:pt x="4215895" y="0"/>
                  </a:moveTo>
                  <a:lnTo>
                    <a:pt x="115574" y="0"/>
                  </a:lnTo>
                  <a:lnTo>
                    <a:pt x="70567" y="9094"/>
                  </a:lnTo>
                  <a:lnTo>
                    <a:pt x="33833" y="33893"/>
                  </a:lnTo>
                  <a:lnTo>
                    <a:pt x="9075" y="70671"/>
                  </a:lnTo>
                  <a:lnTo>
                    <a:pt x="0" y="115702"/>
                  </a:lnTo>
                  <a:lnTo>
                    <a:pt x="0" y="578479"/>
                  </a:lnTo>
                  <a:lnTo>
                    <a:pt x="9075" y="623510"/>
                  </a:lnTo>
                  <a:lnTo>
                    <a:pt x="33833" y="660288"/>
                  </a:lnTo>
                  <a:lnTo>
                    <a:pt x="70567" y="685087"/>
                  </a:lnTo>
                  <a:lnTo>
                    <a:pt x="115574" y="694181"/>
                  </a:lnTo>
                  <a:lnTo>
                    <a:pt x="4215895" y="694181"/>
                  </a:lnTo>
                  <a:lnTo>
                    <a:pt x="4260926" y="685087"/>
                  </a:lnTo>
                  <a:lnTo>
                    <a:pt x="4297704" y="660288"/>
                  </a:lnTo>
                  <a:lnTo>
                    <a:pt x="4322503" y="623510"/>
                  </a:lnTo>
                  <a:lnTo>
                    <a:pt x="4331598" y="578479"/>
                  </a:lnTo>
                  <a:lnTo>
                    <a:pt x="4331598" y="115702"/>
                  </a:lnTo>
                  <a:lnTo>
                    <a:pt x="4322503" y="70671"/>
                  </a:lnTo>
                  <a:lnTo>
                    <a:pt x="4297704" y="33893"/>
                  </a:lnTo>
                  <a:lnTo>
                    <a:pt x="4260926" y="9094"/>
                  </a:lnTo>
                  <a:lnTo>
                    <a:pt x="4215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342637" y="936376"/>
              <a:ext cx="4331970" cy="694690"/>
            </a:xfrm>
            <a:custGeom>
              <a:avLst/>
              <a:gdLst/>
              <a:ahLst/>
              <a:cxnLst/>
              <a:rect l="l" t="t" r="r" b="b"/>
              <a:pathLst>
                <a:path w="4331970" h="694689">
                  <a:moveTo>
                    <a:pt x="0" y="115702"/>
                  </a:moveTo>
                  <a:lnTo>
                    <a:pt x="9075" y="70671"/>
                  </a:lnTo>
                  <a:lnTo>
                    <a:pt x="33833" y="33893"/>
                  </a:lnTo>
                  <a:lnTo>
                    <a:pt x="70567" y="9094"/>
                  </a:lnTo>
                  <a:lnTo>
                    <a:pt x="115574" y="0"/>
                  </a:lnTo>
                  <a:lnTo>
                    <a:pt x="4215895" y="0"/>
                  </a:lnTo>
                  <a:lnTo>
                    <a:pt x="4260926" y="9094"/>
                  </a:lnTo>
                  <a:lnTo>
                    <a:pt x="4297704" y="33893"/>
                  </a:lnTo>
                  <a:lnTo>
                    <a:pt x="4322503" y="70671"/>
                  </a:lnTo>
                  <a:lnTo>
                    <a:pt x="4331598" y="115702"/>
                  </a:lnTo>
                  <a:lnTo>
                    <a:pt x="4331598" y="578479"/>
                  </a:lnTo>
                  <a:lnTo>
                    <a:pt x="4322503" y="623510"/>
                  </a:lnTo>
                  <a:lnTo>
                    <a:pt x="4297704" y="660288"/>
                  </a:lnTo>
                  <a:lnTo>
                    <a:pt x="4260926" y="685087"/>
                  </a:lnTo>
                  <a:lnTo>
                    <a:pt x="4215895" y="694181"/>
                  </a:lnTo>
                  <a:lnTo>
                    <a:pt x="115574" y="694181"/>
                  </a:lnTo>
                  <a:lnTo>
                    <a:pt x="70567" y="685087"/>
                  </a:lnTo>
                  <a:lnTo>
                    <a:pt x="33833" y="660288"/>
                  </a:lnTo>
                  <a:lnTo>
                    <a:pt x="9075" y="623510"/>
                  </a:lnTo>
                  <a:lnTo>
                    <a:pt x="0" y="578479"/>
                  </a:lnTo>
                  <a:lnTo>
                    <a:pt x="0" y="11570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255905" y="140077"/>
            <a:ext cx="5131932" cy="483465"/>
          </a:xfrm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Managing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Nodes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Jenkins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774698" y="1160459"/>
            <a:ext cx="3523615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Add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slave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Jenkins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JNLP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connection</a:t>
            </a:r>
            <a:endParaRPr sz="1350">
              <a:latin typeface="Lucida grande" panose="020B0600040502020204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14525" y="2838450"/>
            <a:ext cx="962025" cy="1295400"/>
            <a:chOff x="1914525" y="2838450"/>
            <a:chExt cx="962025" cy="12954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4525" y="2838450"/>
              <a:ext cx="962025" cy="12954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6588" y="2851998"/>
              <a:ext cx="877162" cy="1210476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3305037" y="3309615"/>
            <a:ext cx="2082800" cy="76200"/>
          </a:xfrm>
          <a:custGeom>
            <a:avLst/>
            <a:gdLst/>
            <a:ahLst/>
            <a:cxnLst/>
            <a:rect l="l" t="t" r="r" b="b"/>
            <a:pathLst>
              <a:path w="2082800" h="76200">
                <a:moveTo>
                  <a:pt x="76200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76200" y="47625"/>
                </a:lnTo>
                <a:lnTo>
                  <a:pt x="76200" y="28575"/>
                </a:lnTo>
                <a:close/>
              </a:path>
              <a:path w="2082800" h="76200">
                <a:moveTo>
                  <a:pt x="152400" y="28575"/>
                </a:moveTo>
                <a:lnTo>
                  <a:pt x="133350" y="28575"/>
                </a:lnTo>
                <a:lnTo>
                  <a:pt x="133350" y="47625"/>
                </a:lnTo>
                <a:lnTo>
                  <a:pt x="152400" y="47625"/>
                </a:lnTo>
                <a:lnTo>
                  <a:pt x="152400" y="28575"/>
                </a:lnTo>
                <a:close/>
              </a:path>
              <a:path w="2082800" h="76200">
                <a:moveTo>
                  <a:pt x="285750" y="28575"/>
                </a:moveTo>
                <a:lnTo>
                  <a:pt x="209550" y="28575"/>
                </a:lnTo>
                <a:lnTo>
                  <a:pt x="209550" y="47625"/>
                </a:lnTo>
                <a:lnTo>
                  <a:pt x="285750" y="47625"/>
                </a:lnTo>
                <a:lnTo>
                  <a:pt x="285750" y="28575"/>
                </a:lnTo>
                <a:close/>
              </a:path>
              <a:path w="2082800" h="76200">
                <a:moveTo>
                  <a:pt x="361950" y="28575"/>
                </a:moveTo>
                <a:lnTo>
                  <a:pt x="342900" y="28575"/>
                </a:lnTo>
                <a:lnTo>
                  <a:pt x="342900" y="47625"/>
                </a:lnTo>
                <a:lnTo>
                  <a:pt x="361950" y="47625"/>
                </a:lnTo>
                <a:lnTo>
                  <a:pt x="361950" y="28575"/>
                </a:lnTo>
                <a:close/>
              </a:path>
              <a:path w="2082800" h="76200">
                <a:moveTo>
                  <a:pt x="495300" y="28575"/>
                </a:moveTo>
                <a:lnTo>
                  <a:pt x="419100" y="28575"/>
                </a:lnTo>
                <a:lnTo>
                  <a:pt x="419100" y="47625"/>
                </a:lnTo>
                <a:lnTo>
                  <a:pt x="495300" y="47625"/>
                </a:lnTo>
                <a:lnTo>
                  <a:pt x="495300" y="28575"/>
                </a:lnTo>
                <a:close/>
              </a:path>
              <a:path w="2082800" h="76200">
                <a:moveTo>
                  <a:pt x="571500" y="28575"/>
                </a:moveTo>
                <a:lnTo>
                  <a:pt x="552450" y="28575"/>
                </a:lnTo>
                <a:lnTo>
                  <a:pt x="552450" y="47625"/>
                </a:lnTo>
                <a:lnTo>
                  <a:pt x="571500" y="47625"/>
                </a:lnTo>
                <a:lnTo>
                  <a:pt x="571500" y="28575"/>
                </a:lnTo>
                <a:close/>
              </a:path>
              <a:path w="2082800" h="76200">
                <a:moveTo>
                  <a:pt x="704850" y="28575"/>
                </a:moveTo>
                <a:lnTo>
                  <a:pt x="628650" y="28575"/>
                </a:lnTo>
                <a:lnTo>
                  <a:pt x="628650" y="47625"/>
                </a:lnTo>
                <a:lnTo>
                  <a:pt x="704850" y="47625"/>
                </a:lnTo>
                <a:lnTo>
                  <a:pt x="704850" y="28575"/>
                </a:lnTo>
                <a:close/>
              </a:path>
              <a:path w="2082800" h="76200">
                <a:moveTo>
                  <a:pt x="781050" y="28575"/>
                </a:moveTo>
                <a:lnTo>
                  <a:pt x="762000" y="28575"/>
                </a:lnTo>
                <a:lnTo>
                  <a:pt x="762000" y="47625"/>
                </a:lnTo>
                <a:lnTo>
                  <a:pt x="781050" y="47625"/>
                </a:lnTo>
                <a:lnTo>
                  <a:pt x="781050" y="28575"/>
                </a:lnTo>
                <a:close/>
              </a:path>
              <a:path w="2082800" h="76200">
                <a:moveTo>
                  <a:pt x="914400" y="28575"/>
                </a:moveTo>
                <a:lnTo>
                  <a:pt x="838200" y="28575"/>
                </a:lnTo>
                <a:lnTo>
                  <a:pt x="838200" y="47625"/>
                </a:lnTo>
                <a:lnTo>
                  <a:pt x="914400" y="47625"/>
                </a:lnTo>
                <a:lnTo>
                  <a:pt x="914400" y="28575"/>
                </a:lnTo>
                <a:close/>
              </a:path>
              <a:path w="2082800" h="76200">
                <a:moveTo>
                  <a:pt x="990600" y="28575"/>
                </a:moveTo>
                <a:lnTo>
                  <a:pt x="971550" y="28575"/>
                </a:lnTo>
                <a:lnTo>
                  <a:pt x="971550" y="47625"/>
                </a:lnTo>
                <a:lnTo>
                  <a:pt x="990600" y="47625"/>
                </a:lnTo>
                <a:lnTo>
                  <a:pt x="990600" y="28575"/>
                </a:lnTo>
                <a:close/>
              </a:path>
              <a:path w="2082800" h="76200">
                <a:moveTo>
                  <a:pt x="1123950" y="28575"/>
                </a:moveTo>
                <a:lnTo>
                  <a:pt x="1047750" y="28575"/>
                </a:lnTo>
                <a:lnTo>
                  <a:pt x="1047750" y="47625"/>
                </a:lnTo>
                <a:lnTo>
                  <a:pt x="1123950" y="47625"/>
                </a:lnTo>
                <a:lnTo>
                  <a:pt x="1123950" y="28575"/>
                </a:lnTo>
                <a:close/>
              </a:path>
              <a:path w="2082800" h="76200">
                <a:moveTo>
                  <a:pt x="1200150" y="28575"/>
                </a:moveTo>
                <a:lnTo>
                  <a:pt x="1181100" y="28575"/>
                </a:lnTo>
                <a:lnTo>
                  <a:pt x="1181100" y="47625"/>
                </a:lnTo>
                <a:lnTo>
                  <a:pt x="1200150" y="47625"/>
                </a:lnTo>
                <a:lnTo>
                  <a:pt x="1200150" y="28575"/>
                </a:lnTo>
                <a:close/>
              </a:path>
              <a:path w="2082800" h="76200">
                <a:moveTo>
                  <a:pt x="1333500" y="28575"/>
                </a:moveTo>
                <a:lnTo>
                  <a:pt x="1257300" y="28575"/>
                </a:lnTo>
                <a:lnTo>
                  <a:pt x="1257300" y="47625"/>
                </a:lnTo>
                <a:lnTo>
                  <a:pt x="1333500" y="47625"/>
                </a:lnTo>
                <a:lnTo>
                  <a:pt x="1333500" y="28575"/>
                </a:lnTo>
                <a:close/>
              </a:path>
              <a:path w="2082800" h="76200">
                <a:moveTo>
                  <a:pt x="1409700" y="28575"/>
                </a:moveTo>
                <a:lnTo>
                  <a:pt x="1390650" y="28575"/>
                </a:lnTo>
                <a:lnTo>
                  <a:pt x="1390650" y="47625"/>
                </a:lnTo>
                <a:lnTo>
                  <a:pt x="1409700" y="47625"/>
                </a:lnTo>
                <a:lnTo>
                  <a:pt x="1409700" y="28575"/>
                </a:lnTo>
                <a:close/>
              </a:path>
              <a:path w="2082800" h="76200">
                <a:moveTo>
                  <a:pt x="1543050" y="28575"/>
                </a:moveTo>
                <a:lnTo>
                  <a:pt x="1466850" y="28575"/>
                </a:lnTo>
                <a:lnTo>
                  <a:pt x="1466850" y="47625"/>
                </a:lnTo>
                <a:lnTo>
                  <a:pt x="1543050" y="47625"/>
                </a:lnTo>
                <a:lnTo>
                  <a:pt x="1543050" y="28575"/>
                </a:lnTo>
                <a:close/>
              </a:path>
              <a:path w="2082800" h="76200">
                <a:moveTo>
                  <a:pt x="1619250" y="28575"/>
                </a:moveTo>
                <a:lnTo>
                  <a:pt x="1600200" y="28575"/>
                </a:lnTo>
                <a:lnTo>
                  <a:pt x="1600200" y="47625"/>
                </a:lnTo>
                <a:lnTo>
                  <a:pt x="1619250" y="47625"/>
                </a:lnTo>
                <a:lnTo>
                  <a:pt x="1619250" y="28575"/>
                </a:lnTo>
                <a:close/>
              </a:path>
              <a:path w="2082800" h="76200">
                <a:moveTo>
                  <a:pt x="1752600" y="28575"/>
                </a:moveTo>
                <a:lnTo>
                  <a:pt x="1676400" y="28575"/>
                </a:lnTo>
                <a:lnTo>
                  <a:pt x="1676400" y="47625"/>
                </a:lnTo>
                <a:lnTo>
                  <a:pt x="1752600" y="47625"/>
                </a:lnTo>
                <a:lnTo>
                  <a:pt x="1752600" y="28575"/>
                </a:lnTo>
                <a:close/>
              </a:path>
              <a:path w="2082800" h="76200">
                <a:moveTo>
                  <a:pt x="1828800" y="28575"/>
                </a:moveTo>
                <a:lnTo>
                  <a:pt x="1809750" y="28575"/>
                </a:lnTo>
                <a:lnTo>
                  <a:pt x="1809750" y="47625"/>
                </a:lnTo>
                <a:lnTo>
                  <a:pt x="1828800" y="47625"/>
                </a:lnTo>
                <a:lnTo>
                  <a:pt x="1828800" y="28575"/>
                </a:lnTo>
                <a:close/>
              </a:path>
              <a:path w="2082800" h="76200">
                <a:moveTo>
                  <a:pt x="1962150" y="28575"/>
                </a:moveTo>
                <a:lnTo>
                  <a:pt x="1885950" y="28575"/>
                </a:lnTo>
                <a:lnTo>
                  <a:pt x="1885950" y="47625"/>
                </a:lnTo>
                <a:lnTo>
                  <a:pt x="1962150" y="47625"/>
                </a:lnTo>
                <a:lnTo>
                  <a:pt x="1962150" y="28575"/>
                </a:lnTo>
                <a:close/>
              </a:path>
              <a:path w="2082800" h="76200">
                <a:moveTo>
                  <a:pt x="2005980" y="0"/>
                </a:moveTo>
                <a:lnTo>
                  <a:pt x="2005980" y="76200"/>
                </a:lnTo>
                <a:lnTo>
                  <a:pt x="2082180" y="38100"/>
                </a:lnTo>
                <a:lnTo>
                  <a:pt x="2005980" y="0"/>
                </a:lnTo>
                <a:close/>
              </a:path>
            </a:pathLst>
          </a:custGeom>
          <a:solidFill>
            <a:srgbClr val="F07F09"/>
          </a:solidFill>
        </p:spPr>
        <p:txBody>
          <a:bodyPr wrap="square" lIns="0" tIns="0" rIns="0" bIns="0" rtlCol="0"/>
          <a:lstStyle/>
          <a:p>
            <a:endParaRPr>
              <a:latin typeface="Lucida grande" panose="020B0600040502020204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802873" y="2976803"/>
            <a:ext cx="1141095" cy="919480"/>
            <a:chOff x="5802873" y="2976803"/>
            <a:chExt cx="1141095" cy="91948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02873" y="2976803"/>
              <a:ext cx="871322" cy="74198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57949" y="3267075"/>
              <a:ext cx="485775" cy="62865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6446" y="3308095"/>
              <a:ext cx="355689" cy="4908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692" y="2638740"/>
            <a:ext cx="7661907" cy="64056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Managing users on Jenkins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3950" y="1068370"/>
            <a:ext cx="6400800" cy="790575"/>
            <a:chOff x="1123950" y="1066800"/>
            <a:chExt cx="6400800" cy="790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3950" y="1066800"/>
              <a:ext cx="6400800" cy="7905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39238" y="1087739"/>
              <a:ext cx="6311265" cy="694055"/>
            </a:xfrm>
            <a:custGeom>
              <a:avLst/>
              <a:gdLst/>
              <a:ahLst/>
              <a:cxnLst/>
              <a:rect l="l" t="t" r="r" b="b"/>
              <a:pathLst>
                <a:path w="6311265" h="694055">
                  <a:moveTo>
                    <a:pt x="6195407" y="0"/>
                  </a:moveTo>
                  <a:lnTo>
                    <a:pt x="115692" y="0"/>
                  </a:lnTo>
                  <a:lnTo>
                    <a:pt x="70657" y="9094"/>
                  </a:lnTo>
                  <a:lnTo>
                    <a:pt x="33883" y="33893"/>
                  </a:lnTo>
                  <a:lnTo>
                    <a:pt x="9090" y="70671"/>
                  </a:lnTo>
                  <a:lnTo>
                    <a:pt x="0" y="115702"/>
                  </a:lnTo>
                  <a:lnTo>
                    <a:pt x="0" y="578357"/>
                  </a:lnTo>
                  <a:lnTo>
                    <a:pt x="9090" y="623439"/>
                  </a:lnTo>
                  <a:lnTo>
                    <a:pt x="33883" y="660212"/>
                  </a:lnTo>
                  <a:lnTo>
                    <a:pt x="70657" y="684982"/>
                  </a:lnTo>
                  <a:lnTo>
                    <a:pt x="115692" y="694060"/>
                  </a:lnTo>
                  <a:lnTo>
                    <a:pt x="6195407" y="694060"/>
                  </a:lnTo>
                  <a:lnTo>
                    <a:pt x="6240484" y="684982"/>
                  </a:lnTo>
                  <a:lnTo>
                    <a:pt x="6277246" y="660212"/>
                  </a:lnTo>
                  <a:lnTo>
                    <a:pt x="6302006" y="623439"/>
                  </a:lnTo>
                  <a:lnTo>
                    <a:pt x="6311078" y="578357"/>
                  </a:lnTo>
                  <a:lnTo>
                    <a:pt x="6311078" y="115702"/>
                  </a:lnTo>
                  <a:lnTo>
                    <a:pt x="6302006" y="70671"/>
                  </a:lnTo>
                  <a:lnTo>
                    <a:pt x="6277246" y="33893"/>
                  </a:lnTo>
                  <a:lnTo>
                    <a:pt x="6240484" y="9094"/>
                  </a:lnTo>
                  <a:lnTo>
                    <a:pt x="61954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139238" y="1087739"/>
              <a:ext cx="6311265" cy="694055"/>
            </a:xfrm>
            <a:custGeom>
              <a:avLst/>
              <a:gdLst/>
              <a:ahLst/>
              <a:cxnLst/>
              <a:rect l="l" t="t" r="r" b="b"/>
              <a:pathLst>
                <a:path w="6311265" h="694055">
                  <a:moveTo>
                    <a:pt x="0" y="115702"/>
                  </a:moveTo>
                  <a:lnTo>
                    <a:pt x="9090" y="70671"/>
                  </a:lnTo>
                  <a:lnTo>
                    <a:pt x="33883" y="33893"/>
                  </a:lnTo>
                  <a:lnTo>
                    <a:pt x="70657" y="9094"/>
                  </a:lnTo>
                  <a:lnTo>
                    <a:pt x="115692" y="0"/>
                  </a:lnTo>
                  <a:lnTo>
                    <a:pt x="6195407" y="0"/>
                  </a:lnTo>
                  <a:lnTo>
                    <a:pt x="6240484" y="9094"/>
                  </a:lnTo>
                  <a:lnTo>
                    <a:pt x="6277246" y="33893"/>
                  </a:lnTo>
                  <a:lnTo>
                    <a:pt x="6302006" y="70671"/>
                  </a:lnTo>
                  <a:lnTo>
                    <a:pt x="6311078" y="115702"/>
                  </a:lnTo>
                  <a:lnTo>
                    <a:pt x="6311078" y="578357"/>
                  </a:lnTo>
                  <a:lnTo>
                    <a:pt x="6302006" y="623439"/>
                  </a:lnTo>
                  <a:lnTo>
                    <a:pt x="6277246" y="660212"/>
                  </a:lnTo>
                  <a:lnTo>
                    <a:pt x="6240484" y="684982"/>
                  </a:lnTo>
                  <a:lnTo>
                    <a:pt x="6195407" y="694060"/>
                  </a:lnTo>
                  <a:lnTo>
                    <a:pt x="115692" y="694060"/>
                  </a:lnTo>
                  <a:lnTo>
                    <a:pt x="70657" y="684982"/>
                  </a:lnTo>
                  <a:lnTo>
                    <a:pt x="33883" y="660212"/>
                  </a:lnTo>
                  <a:lnTo>
                    <a:pt x="9090" y="623439"/>
                  </a:lnTo>
                  <a:lnTo>
                    <a:pt x="0" y="578357"/>
                  </a:lnTo>
                  <a:lnTo>
                    <a:pt x="0" y="11570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5905" y="141647"/>
            <a:ext cx="5935345" cy="492759"/>
          </a:xfrm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Managing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Users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Jenkins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475741" y="1276350"/>
            <a:ext cx="5687059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433195" marR="5080" indent="-142113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We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provide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access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multiple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users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Jenkins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provide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them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with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roles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based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project-based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access.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895475" y="2563795"/>
            <a:ext cx="952500" cy="1285875"/>
            <a:chOff x="1895475" y="2562225"/>
            <a:chExt cx="952500" cy="128587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5475" y="2562225"/>
              <a:ext cx="952500" cy="12858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03985" y="2571710"/>
              <a:ext cx="877162" cy="1210476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51922" y="2193081"/>
            <a:ext cx="1638933" cy="1638933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3371865" y="3059095"/>
            <a:ext cx="1628775" cy="161925"/>
            <a:chOff x="3371865" y="3057525"/>
            <a:chExt cx="1628775" cy="161925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71865" y="3057525"/>
              <a:ext cx="1628775" cy="16192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381999" y="3066156"/>
              <a:ext cx="1558925" cy="85725"/>
            </a:xfrm>
            <a:custGeom>
              <a:avLst/>
              <a:gdLst/>
              <a:ahLst/>
              <a:cxnLst/>
              <a:rect l="l" t="t" r="r" b="b"/>
              <a:pathLst>
                <a:path w="1558925" h="85725">
                  <a:moveTo>
                    <a:pt x="1472702" y="0"/>
                  </a:moveTo>
                  <a:lnTo>
                    <a:pt x="1472702" y="85606"/>
                  </a:lnTo>
                  <a:lnTo>
                    <a:pt x="1529941" y="57031"/>
                  </a:lnTo>
                  <a:lnTo>
                    <a:pt x="1487058" y="57031"/>
                  </a:lnTo>
                  <a:lnTo>
                    <a:pt x="1487058" y="28575"/>
                  </a:lnTo>
                  <a:lnTo>
                    <a:pt x="1529941" y="28575"/>
                  </a:lnTo>
                  <a:lnTo>
                    <a:pt x="1472702" y="0"/>
                  </a:lnTo>
                  <a:close/>
                </a:path>
                <a:path w="1558925" h="85725">
                  <a:moveTo>
                    <a:pt x="1472702" y="28575"/>
                  </a:moveTo>
                  <a:lnTo>
                    <a:pt x="0" y="28575"/>
                  </a:lnTo>
                  <a:lnTo>
                    <a:pt x="0" y="57031"/>
                  </a:lnTo>
                  <a:lnTo>
                    <a:pt x="1472702" y="57031"/>
                  </a:lnTo>
                  <a:lnTo>
                    <a:pt x="1472702" y="28575"/>
                  </a:lnTo>
                  <a:close/>
                </a:path>
                <a:path w="1558925" h="85725">
                  <a:moveTo>
                    <a:pt x="1529941" y="28575"/>
                  </a:moveTo>
                  <a:lnTo>
                    <a:pt x="1487058" y="28575"/>
                  </a:lnTo>
                  <a:lnTo>
                    <a:pt x="1487058" y="57031"/>
                  </a:lnTo>
                  <a:lnTo>
                    <a:pt x="1529941" y="57031"/>
                  </a:lnTo>
                  <a:lnTo>
                    <a:pt x="1558442" y="42803"/>
                  </a:lnTo>
                  <a:lnTo>
                    <a:pt x="1529941" y="28575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862963" y="4353228"/>
            <a:ext cx="346163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Let’s start by adding some users in Jenkins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2588926"/>
            <a:ext cx="5147307" cy="12048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lang="en-US"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Hands-on: Adding users in Jenkins</a:t>
            </a:r>
            <a:endParaRPr sz="3950" b="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00175" y="1057259"/>
            <a:ext cx="6400800" cy="790575"/>
            <a:chOff x="1400175" y="1057259"/>
            <a:chExt cx="6400800" cy="790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00175" y="1057259"/>
              <a:ext cx="6400800" cy="7905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16426" y="1079997"/>
              <a:ext cx="6311265" cy="694055"/>
            </a:xfrm>
            <a:custGeom>
              <a:avLst/>
              <a:gdLst/>
              <a:ahLst/>
              <a:cxnLst/>
              <a:rect l="l" t="t" r="r" b="b"/>
              <a:pathLst>
                <a:path w="6311265" h="694055">
                  <a:moveTo>
                    <a:pt x="6195434" y="0"/>
                  </a:moveTo>
                  <a:lnTo>
                    <a:pt x="115705" y="0"/>
                  </a:lnTo>
                  <a:lnTo>
                    <a:pt x="70672" y="9094"/>
                  </a:lnTo>
                  <a:lnTo>
                    <a:pt x="33894" y="33893"/>
                  </a:lnTo>
                  <a:lnTo>
                    <a:pt x="9094" y="70671"/>
                  </a:lnTo>
                  <a:lnTo>
                    <a:pt x="0" y="115702"/>
                  </a:lnTo>
                  <a:lnTo>
                    <a:pt x="0" y="578357"/>
                  </a:lnTo>
                  <a:lnTo>
                    <a:pt x="9094" y="623388"/>
                  </a:lnTo>
                  <a:lnTo>
                    <a:pt x="33894" y="660166"/>
                  </a:lnTo>
                  <a:lnTo>
                    <a:pt x="70672" y="684965"/>
                  </a:lnTo>
                  <a:lnTo>
                    <a:pt x="115705" y="694060"/>
                  </a:lnTo>
                  <a:lnTo>
                    <a:pt x="6195434" y="694060"/>
                  </a:lnTo>
                  <a:lnTo>
                    <a:pt x="6240465" y="684965"/>
                  </a:lnTo>
                  <a:lnTo>
                    <a:pt x="6277243" y="660166"/>
                  </a:lnTo>
                  <a:lnTo>
                    <a:pt x="6302042" y="623388"/>
                  </a:lnTo>
                  <a:lnTo>
                    <a:pt x="6311136" y="578357"/>
                  </a:lnTo>
                  <a:lnTo>
                    <a:pt x="6311136" y="115702"/>
                  </a:lnTo>
                  <a:lnTo>
                    <a:pt x="6302042" y="70671"/>
                  </a:lnTo>
                  <a:lnTo>
                    <a:pt x="6277243" y="33893"/>
                  </a:lnTo>
                  <a:lnTo>
                    <a:pt x="6240465" y="9094"/>
                  </a:lnTo>
                  <a:lnTo>
                    <a:pt x="61954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416426" y="1079997"/>
              <a:ext cx="6311265" cy="694055"/>
            </a:xfrm>
            <a:custGeom>
              <a:avLst/>
              <a:gdLst/>
              <a:ahLst/>
              <a:cxnLst/>
              <a:rect l="l" t="t" r="r" b="b"/>
              <a:pathLst>
                <a:path w="6311265" h="694055">
                  <a:moveTo>
                    <a:pt x="0" y="115702"/>
                  </a:moveTo>
                  <a:lnTo>
                    <a:pt x="9094" y="70671"/>
                  </a:lnTo>
                  <a:lnTo>
                    <a:pt x="33894" y="33893"/>
                  </a:lnTo>
                  <a:lnTo>
                    <a:pt x="70672" y="9094"/>
                  </a:lnTo>
                  <a:lnTo>
                    <a:pt x="115705" y="0"/>
                  </a:lnTo>
                  <a:lnTo>
                    <a:pt x="6195434" y="0"/>
                  </a:lnTo>
                  <a:lnTo>
                    <a:pt x="6240465" y="9094"/>
                  </a:lnTo>
                  <a:lnTo>
                    <a:pt x="6277243" y="33893"/>
                  </a:lnTo>
                  <a:lnTo>
                    <a:pt x="6302042" y="70671"/>
                  </a:lnTo>
                  <a:lnTo>
                    <a:pt x="6311136" y="115702"/>
                  </a:lnTo>
                  <a:lnTo>
                    <a:pt x="6311136" y="578357"/>
                  </a:lnTo>
                  <a:lnTo>
                    <a:pt x="6302042" y="623388"/>
                  </a:lnTo>
                  <a:lnTo>
                    <a:pt x="6277243" y="660166"/>
                  </a:lnTo>
                  <a:lnTo>
                    <a:pt x="6240465" y="684965"/>
                  </a:lnTo>
                  <a:lnTo>
                    <a:pt x="6195434" y="694060"/>
                  </a:lnTo>
                  <a:lnTo>
                    <a:pt x="115705" y="694060"/>
                  </a:lnTo>
                  <a:lnTo>
                    <a:pt x="70672" y="684965"/>
                  </a:lnTo>
                  <a:lnTo>
                    <a:pt x="33894" y="660166"/>
                  </a:lnTo>
                  <a:lnTo>
                    <a:pt x="9094" y="623388"/>
                  </a:lnTo>
                  <a:lnTo>
                    <a:pt x="0" y="578357"/>
                  </a:lnTo>
                  <a:lnTo>
                    <a:pt x="0" y="115702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Managing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Users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on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Jenkins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605916" y="1123950"/>
            <a:ext cx="6014084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698500" marR="5080" indent="-686435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Now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obviously,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would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not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each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be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administrator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Jenkins,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hence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you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can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also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control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what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permissions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each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user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gets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90575" y="2581275"/>
            <a:ext cx="800100" cy="1085850"/>
            <a:chOff x="790575" y="2581275"/>
            <a:chExt cx="800100" cy="10858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0575" y="2581275"/>
              <a:ext cx="800100" cy="10858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633" y="2599044"/>
              <a:ext cx="724927" cy="100039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89653" y="2484921"/>
            <a:ext cx="1017611" cy="1017611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2190750" y="2981325"/>
            <a:ext cx="1628775" cy="152400"/>
            <a:chOff x="2190750" y="2981325"/>
            <a:chExt cx="1628775" cy="15240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0750" y="2981325"/>
              <a:ext cx="1628775" cy="1524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02561" y="2988313"/>
              <a:ext cx="1558925" cy="85725"/>
            </a:xfrm>
            <a:custGeom>
              <a:avLst/>
              <a:gdLst/>
              <a:ahLst/>
              <a:cxnLst/>
              <a:rect l="l" t="t" r="r" b="b"/>
              <a:pathLst>
                <a:path w="1558925" h="85725">
                  <a:moveTo>
                    <a:pt x="1472686" y="0"/>
                  </a:moveTo>
                  <a:lnTo>
                    <a:pt x="1472686" y="85725"/>
                  </a:lnTo>
                  <a:lnTo>
                    <a:pt x="1529926" y="57150"/>
                  </a:lnTo>
                  <a:lnTo>
                    <a:pt x="1486911" y="57150"/>
                  </a:lnTo>
                  <a:lnTo>
                    <a:pt x="1486911" y="28575"/>
                  </a:lnTo>
                  <a:lnTo>
                    <a:pt x="1529767" y="28575"/>
                  </a:lnTo>
                  <a:lnTo>
                    <a:pt x="1472686" y="0"/>
                  </a:lnTo>
                  <a:close/>
                </a:path>
                <a:path w="1558925" h="85725">
                  <a:moveTo>
                    <a:pt x="1472686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472686" y="57150"/>
                  </a:lnTo>
                  <a:lnTo>
                    <a:pt x="1472686" y="28575"/>
                  </a:lnTo>
                  <a:close/>
                </a:path>
                <a:path w="1558925" h="85725">
                  <a:moveTo>
                    <a:pt x="1529767" y="28575"/>
                  </a:moveTo>
                  <a:lnTo>
                    <a:pt x="1486911" y="28575"/>
                  </a:lnTo>
                  <a:lnTo>
                    <a:pt x="1486911" y="57150"/>
                  </a:lnTo>
                  <a:lnTo>
                    <a:pt x="1529926" y="57150"/>
                  </a:lnTo>
                  <a:lnTo>
                    <a:pt x="1558427" y="42921"/>
                  </a:lnTo>
                  <a:lnTo>
                    <a:pt x="1529767" y="28575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05916" y="4261480"/>
            <a:ext cx="599059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Let’s see, how we can manage permissions to a user using Matrix Based Authorization</a:t>
            </a:r>
            <a:endParaRPr sz="1350">
              <a:latin typeface="Lucida grande" panose="020B0600040502020204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48365" y="2509430"/>
            <a:ext cx="1097362" cy="117966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372100" y="2990850"/>
            <a:ext cx="1628775" cy="161925"/>
            <a:chOff x="5372100" y="2990850"/>
            <a:chExt cx="1628775" cy="161925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2100" y="2990850"/>
              <a:ext cx="1628775" cy="16192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90144" y="2999362"/>
              <a:ext cx="1558925" cy="85725"/>
            </a:xfrm>
            <a:custGeom>
              <a:avLst/>
              <a:gdLst/>
              <a:ahLst/>
              <a:cxnLst/>
              <a:rect l="l" t="t" r="r" b="b"/>
              <a:pathLst>
                <a:path w="1558925" h="85725">
                  <a:moveTo>
                    <a:pt x="1472671" y="0"/>
                  </a:moveTo>
                  <a:lnTo>
                    <a:pt x="1472671" y="85725"/>
                  </a:lnTo>
                  <a:lnTo>
                    <a:pt x="1529911" y="57150"/>
                  </a:lnTo>
                  <a:lnTo>
                    <a:pt x="1487043" y="57150"/>
                  </a:lnTo>
                  <a:lnTo>
                    <a:pt x="1487043" y="28575"/>
                  </a:lnTo>
                  <a:lnTo>
                    <a:pt x="1529752" y="28575"/>
                  </a:lnTo>
                  <a:lnTo>
                    <a:pt x="1472671" y="0"/>
                  </a:lnTo>
                  <a:close/>
                </a:path>
                <a:path w="1558925" h="85725">
                  <a:moveTo>
                    <a:pt x="1472671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1472671" y="57150"/>
                  </a:lnTo>
                  <a:lnTo>
                    <a:pt x="1472671" y="28575"/>
                  </a:lnTo>
                  <a:close/>
                </a:path>
                <a:path w="1558925" h="85725">
                  <a:moveTo>
                    <a:pt x="1529752" y="28575"/>
                  </a:moveTo>
                  <a:lnTo>
                    <a:pt x="1487043" y="28575"/>
                  </a:lnTo>
                  <a:lnTo>
                    <a:pt x="1487043" y="57150"/>
                  </a:lnTo>
                  <a:lnTo>
                    <a:pt x="1529911" y="57150"/>
                  </a:lnTo>
                  <a:lnTo>
                    <a:pt x="1558411" y="42921"/>
                  </a:lnTo>
                  <a:lnTo>
                    <a:pt x="1529752" y="28575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90" y="2686365"/>
            <a:ext cx="6656709" cy="12048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2499995" algn="l"/>
              </a:tabLst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Hands-on:	Giving restricted access to users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90" y="2686365"/>
            <a:ext cx="5742309" cy="12048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  <a:tabLst>
                <a:tab pos="3460750" algn="l"/>
              </a:tabLst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Understanding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	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CI/CD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Pipelines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in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Jenkins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40077"/>
            <a:ext cx="593534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Using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Maven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500" y="1085850"/>
            <a:ext cx="8115300" cy="966831"/>
            <a:chOff x="571500" y="1085850"/>
            <a:chExt cx="8115300" cy="966831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1085850"/>
              <a:ext cx="7753365" cy="800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1143000"/>
              <a:ext cx="7572390" cy="723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1500" y="1112123"/>
              <a:ext cx="8115300" cy="940558"/>
            </a:xfrm>
            <a:custGeom>
              <a:avLst/>
              <a:gdLst/>
              <a:ahLst/>
              <a:cxnLst/>
              <a:rect l="l" t="t" r="r" b="b"/>
              <a:pathLst>
                <a:path w="7639684" h="688339">
                  <a:moveTo>
                    <a:pt x="7524368" y="0"/>
                  </a:moveTo>
                  <a:lnTo>
                    <a:pt x="114680" y="0"/>
                  </a:lnTo>
                  <a:lnTo>
                    <a:pt x="70045" y="9027"/>
                  </a:lnTo>
                  <a:lnTo>
                    <a:pt x="33592" y="33630"/>
                  </a:lnTo>
                  <a:lnTo>
                    <a:pt x="9013" y="70093"/>
                  </a:lnTo>
                  <a:lnTo>
                    <a:pt x="0" y="114696"/>
                  </a:lnTo>
                  <a:lnTo>
                    <a:pt x="0" y="573420"/>
                  </a:lnTo>
                  <a:lnTo>
                    <a:pt x="9013" y="618070"/>
                  </a:lnTo>
                  <a:lnTo>
                    <a:pt x="33592" y="654516"/>
                  </a:lnTo>
                  <a:lnTo>
                    <a:pt x="70045" y="679080"/>
                  </a:lnTo>
                  <a:lnTo>
                    <a:pt x="114680" y="688085"/>
                  </a:lnTo>
                  <a:lnTo>
                    <a:pt x="7524368" y="688085"/>
                  </a:lnTo>
                  <a:lnTo>
                    <a:pt x="7569023" y="679080"/>
                  </a:lnTo>
                  <a:lnTo>
                    <a:pt x="7605479" y="654516"/>
                  </a:lnTo>
                  <a:lnTo>
                    <a:pt x="7630054" y="618070"/>
                  </a:lnTo>
                  <a:lnTo>
                    <a:pt x="7639065" y="573420"/>
                  </a:lnTo>
                  <a:lnTo>
                    <a:pt x="7639065" y="114696"/>
                  </a:lnTo>
                  <a:lnTo>
                    <a:pt x="7630054" y="70093"/>
                  </a:lnTo>
                  <a:lnTo>
                    <a:pt x="7605479" y="33630"/>
                  </a:lnTo>
                  <a:lnTo>
                    <a:pt x="7569023" y="9027"/>
                  </a:lnTo>
                  <a:lnTo>
                    <a:pt x="75243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571500" y="1112122"/>
              <a:ext cx="8115300" cy="940557"/>
            </a:xfrm>
            <a:custGeom>
              <a:avLst/>
              <a:gdLst/>
              <a:ahLst/>
              <a:cxnLst/>
              <a:rect l="l" t="t" r="r" b="b"/>
              <a:pathLst>
                <a:path w="7639684" h="688339">
                  <a:moveTo>
                    <a:pt x="0" y="114696"/>
                  </a:moveTo>
                  <a:lnTo>
                    <a:pt x="9013" y="70093"/>
                  </a:lnTo>
                  <a:lnTo>
                    <a:pt x="33592" y="33630"/>
                  </a:lnTo>
                  <a:lnTo>
                    <a:pt x="70045" y="9027"/>
                  </a:lnTo>
                  <a:lnTo>
                    <a:pt x="114680" y="0"/>
                  </a:lnTo>
                  <a:lnTo>
                    <a:pt x="7524368" y="0"/>
                  </a:lnTo>
                  <a:lnTo>
                    <a:pt x="7569023" y="9027"/>
                  </a:lnTo>
                  <a:lnTo>
                    <a:pt x="7605479" y="33630"/>
                  </a:lnTo>
                  <a:lnTo>
                    <a:pt x="7630054" y="70093"/>
                  </a:lnTo>
                  <a:lnTo>
                    <a:pt x="7639065" y="114696"/>
                  </a:lnTo>
                  <a:lnTo>
                    <a:pt x="7639065" y="573420"/>
                  </a:lnTo>
                  <a:lnTo>
                    <a:pt x="7630054" y="618070"/>
                  </a:lnTo>
                  <a:lnTo>
                    <a:pt x="7605479" y="654516"/>
                  </a:lnTo>
                  <a:lnTo>
                    <a:pt x="7569023" y="679080"/>
                  </a:lnTo>
                  <a:lnTo>
                    <a:pt x="7524368" y="688085"/>
                  </a:lnTo>
                  <a:lnTo>
                    <a:pt x="114680" y="688085"/>
                  </a:lnTo>
                  <a:lnTo>
                    <a:pt x="70045" y="679080"/>
                  </a:lnTo>
                  <a:lnTo>
                    <a:pt x="33592" y="654516"/>
                  </a:lnTo>
                  <a:lnTo>
                    <a:pt x="9013" y="618070"/>
                  </a:lnTo>
                  <a:lnTo>
                    <a:pt x="0" y="573420"/>
                  </a:lnTo>
                  <a:lnTo>
                    <a:pt x="0" y="114696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18511" y="1213164"/>
            <a:ext cx="7639690" cy="6751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latin typeface="Lucida grande" panose="020B0600040502020204"/>
                <a:cs typeface="Calibri"/>
              </a:rPr>
              <a:t>Since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Maven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build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tool,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can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help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building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application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that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has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several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 err="1">
                <a:latin typeface="Lucida grande" panose="020B0600040502020204"/>
                <a:cs typeface="Calibri"/>
              </a:rPr>
              <a:t>diffe</a:t>
            </a:r>
            <a:r>
              <a:rPr lang="en-IN" sz="1400" dirty="0">
                <a:latin typeface="Lucida grande" panose="020B0600040502020204"/>
                <a:cs typeface="Calibri"/>
              </a:rPr>
              <a:t>rent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modules.</a:t>
            </a: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1400" dirty="0">
                <a:latin typeface="Lucida grande" panose="020B0600040502020204"/>
                <a:cs typeface="Calibri"/>
              </a:rPr>
              <a:t>It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helps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doing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by:</a:t>
            </a: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9698" y="2832759"/>
            <a:ext cx="1293607" cy="129311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6209" y="2715545"/>
            <a:ext cx="1398476" cy="139779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29164" y="2702966"/>
            <a:ext cx="1285649" cy="142290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601733" y="4298627"/>
            <a:ext cx="97790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19050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solidFill>
                  <a:srgbClr val="595959"/>
                </a:solidFill>
                <a:latin typeface="Calibri"/>
                <a:cs typeface="Calibri"/>
              </a:rPr>
              <a:t>Downloading</a:t>
            </a:r>
            <a:r>
              <a:rPr sz="1350" spc="-1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50" spc="-25" dirty="0">
                <a:solidFill>
                  <a:srgbClr val="595959"/>
                </a:solidFill>
                <a:latin typeface="Calibri"/>
                <a:cs typeface="Calibri"/>
              </a:rPr>
              <a:t>dependencies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81715" y="4292603"/>
            <a:ext cx="1325245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257175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solidFill>
                  <a:srgbClr val="595959"/>
                </a:solidFill>
                <a:latin typeface="Calibri"/>
                <a:cs typeface="Calibri"/>
              </a:rPr>
              <a:t>Enforcing</a:t>
            </a:r>
            <a:r>
              <a:rPr sz="1350" spc="-2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50" spc="-50" dirty="0">
                <a:solidFill>
                  <a:srgbClr val="595959"/>
                </a:solidFill>
                <a:latin typeface="Calibri"/>
                <a:cs typeface="Calibri"/>
              </a:rPr>
              <a:t>a</a:t>
            </a:r>
            <a:r>
              <a:rPr sz="1350" spc="-5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595959"/>
                </a:solidFill>
                <a:latin typeface="Calibri"/>
                <a:cs typeface="Calibri"/>
              </a:rPr>
              <a:t>directory</a:t>
            </a:r>
            <a:r>
              <a:rPr sz="1350" spc="-3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595959"/>
                </a:solidFill>
                <a:latin typeface="Calibri"/>
                <a:cs typeface="Calibri"/>
              </a:rPr>
              <a:t>structure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81712" y="4213545"/>
            <a:ext cx="1949450" cy="432434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60350" marR="5080" indent="-248285">
              <a:lnSpc>
                <a:spcPts val="1580"/>
              </a:lnSpc>
              <a:spcBef>
                <a:spcPts val="185"/>
              </a:spcBef>
            </a:pPr>
            <a:r>
              <a:rPr sz="1350" spc="-10" dirty="0">
                <a:solidFill>
                  <a:srgbClr val="595959"/>
                </a:solidFill>
                <a:latin typeface="Calibri"/>
                <a:cs typeface="Calibri"/>
              </a:rPr>
              <a:t>Building</a:t>
            </a:r>
            <a:r>
              <a:rPr sz="1350" spc="4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Calibri"/>
                <a:cs typeface="Calibri"/>
              </a:rPr>
              <a:t>an</a:t>
            </a:r>
            <a:r>
              <a:rPr sz="1350" spc="-8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595959"/>
                </a:solidFill>
                <a:latin typeface="Calibri"/>
                <a:cs typeface="Calibri"/>
              </a:rPr>
              <a:t>executable</a:t>
            </a:r>
            <a:r>
              <a:rPr sz="1350" spc="-5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50" spc="-20" dirty="0">
                <a:solidFill>
                  <a:srgbClr val="595959"/>
                </a:solidFill>
                <a:latin typeface="Calibri"/>
                <a:cs typeface="Calibri"/>
              </a:rPr>
              <a:t>with</a:t>
            </a:r>
            <a:r>
              <a:rPr sz="1350" spc="-2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Calibri"/>
                <a:cs typeface="Calibri"/>
              </a:rPr>
              <a:t>all</a:t>
            </a:r>
            <a:r>
              <a:rPr sz="1350" spc="-75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50" dirty="0">
                <a:solidFill>
                  <a:srgbClr val="595959"/>
                </a:solidFill>
                <a:latin typeface="Calibri"/>
                <a:cs typeface="Calibri"/>
              </a:rPr>
              <a:t>the</a:t>
            </a:r>
            <a:r>
              <a:rPr sz="1350" spc="-60" dirty="0">
                <a:solidFill>
                  <a:srgbClr val="595959"/>
                </a:solidFill>
                <a:latin typeface="Times New Roman"/>
                <a:cs typeface="Times New Roman"/>
              </a:rPr>
              <a:t> </a:t>
            </a:r>
            <a:r>
              <a:rPr sz="1350" spc="-10" dirty="0">
                <a:solidFill>
                  <a:srgbClr val="595959"/>
                </a:solidFill>
                <a:latin typeface="Calibri"/>
                <a:cs typeface="Calibri"/>
              </a:rPr>
              <a:t>dependencies</a:t>
            </a:r>
            <a:endParaRPr sz="135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63484" y="3186354"/>
            <a:ext cx="456133" cy="456133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24321" y="3251249"/>
            <a:ext cx="456133" cy="456133"/>
          </a:xfrm>
          <a:prstGeom prst="rect">
            <a:avLst/>
          </a:prstGeom>
        </p:spPr>
      </p:pic>
      <p:pic>
        <p:nvPicPr>
          <p:cNvPr id="18" name="Picture 17" descr="A white arrow in a circle&#10;&#10;AI-generated content may be incorrect.">
            <a:extLst>
              <a:ext uri="{FF2B5EF4-FFF2-40B4-BE49-F238E27FC236}">
                <a16:creationId xmlns:a16="http://schemas.microsoft.com/office/drawing/2014/main" id="{F20137BE-9997-CEFF-9CF5-4D5CA6F9E3B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61950"/>
            <a:ext cx="1736042" cy="27803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975" y="971550"/>
            <a:ext cx="8096250" cy="981075"/>
            <a:chOff x="561975" y="971550"/>
            <a:chExt cx="8096250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75" y="971550"/>
              <a:ext cx="8096250" cy="9810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1893" y="987155"/>
              <a:ext cx="8001634" cy="894080"/>
            </a:xfrm>
            <a:custGeom>
              <a:avLst/>
              <a:gdLst/>
              <a:ahLst/>
              <a:cxnLst/>
              <a:rect l="l" t="t" r="r" b="b"/>
              <a:pathLst>
                <a:path w="8001634" h="894080">
                  <a:moveTo>
                    <a:pt x="7852044" y="0"/>
                  </a:moveTo>
                  <a:lnTo>
                    <a:pt x="148934" y="0"/>
                  </a:lnTo>
                  <a:lnTo>
                    <a:pt x="101862" y="7593"/>
                  </a:lnTo>
                  <a:lnTo>
                    <a:pt x="60978" y="28734"/>
                  </a:lnTo>
                  <a:lnTo>
                    <a:pt x="28737" y="60964"/>
                  </a:lnTo>
                  <a:lnTo>
                    <a:pt x="7593" y="101827"/>
                  </a:lnTo>
                  <a:lnTo>
                    <a:pt x="0" y="148864"/>
                  </a:lnTo>
                  <a:lnTo>
                    <a:pt x="0" y="744626"/>
                  </a:lnTo>
                  <a:lnTo>
                    <a:pt x="7593" y="791719"/>
                  </a:lnTo>
                  <a:lnTo>
                    <a:pt x="28737" y="832610"/>
                  </a:lnTo>
                  <a:lnTo>
                    <a:pt x="60978" y="864850"/>
                  </a:lnTo>
                  <a:lnTo>
                    <a:pt x="101862" y="885991"/>
                  </a:lnTo>
                  <a:lnTo>
                    <a:pt x="148934" y="893582"/>
                  </a:lnTo>
                  <a:lnTo>
                    <a:pt x="7852044" y="893582"/>
                  </a:lnTo>
                  <a:lnTo>
                    <a:pt x="7899140" y="885991"/>
                  </a:lnTo>
                  <a:lnTo>
                    <a:pt x="7940039" y="864850"/>
                  </a:lnTo>
                  <a:lnTo>
                    <a:pt x="7972288" y="832610"/>
                  </a:lnTo>
                  <a:lnTo>
                    <a:pt x="7993436" y="791719"/>
                  </a:lnTo>
                  <a:lnTo>
                    <a:pt x="8001030" y="744626"/>
                  </a:lnTo>
                  <a:lnTo>
                    <a:pt x="8001030" y="148864"/>
                  </a:lnTo>
                  <a:lnTo>
                    <a:pt x="7993436" y="101827"/>
                  </a:lnTo>
                  <a:lnTo>
                    <a:pt x="7972288" y="60964"/>
                  </a:lnTo>
                  <a:lnTo>
                    <a:pt x="7940039" y="28734"/>
                  </a:lnTo>
                  <a:lnTo>
                    <a:pt x="7899140" y="7593"/>
                  </a:lnTo>
                  <a:lnTo>
                    <a:pt x="7852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81893" y="987155"/>
              <a:ext cx="8001634" cy="894080"/>
            </a:xfrm>
            <a:custGeom>
              <a:avLst/>
              <a:gdLst/>
              <a:ahLst/>
              <a:cxnLst/>
              <a:rect l="l" t="t" r="r" b="b"/>
              <a:pathLst>
                <a:path w="8001634" h="894080">
                  <a:moveTo>
                    <a:pt x="0" y="148864"/>
                  </a:moveTo>
                  <a:lnTo>
                    <a:pt x="7593" y="101827"/>
                  </a:lnTo>
                  <a:lnTo>
                    <a:pt x="28737" y="60964"/>
                  </a:lnTo>
                  <a:lnTo>
                    <a:pt x="60978" y="28734"/>
                  </a:lnTo>
                  <a:lnTo>
                    <a:pt x="101862" y="7593"/>
                  </a:lnTo>
                  <a:lnTo>
                    <a:pt x="148934" y="0"/>
                  </a:lnTo>
                  <a:lnTo>
                    <a:pt x="7852044" y="0"/>
                  </a:lnTo>
                  <a:lnTo>
                    <a:pt x="7899140" y="7593"/>
                  </a:lnTo>
                  <a:lnTo>
                    <a:pt x="7940039" y="28734"/>
                  </a:lnTo>
                  <a:lnTo>
                    <a:pt x="7972288" y="60964"/>
                  </a:lnTo>
                  <a:lnTo>
                    <a:pt x="7993436" y="101827"/>
                  </a:lnTo>
                  <a:lnTo>
                    <a:pt x="8001030" y="148864"/>
                  </a:lnTo>
                  <a:lnTo>
                    <a:pt x="8001030" y="744626"/>
                  </a:lnTo>
                  <a:lnTo>
                    <a:pt x="7993436" y="791719"/>
                  </a:lnTo>
                  <a:lnTo>
                    <a:pt x="7972288" y="832610"/>
                  </a:lnTo>
                  <a:lnTo>
                    <a:pt x="7940039" y="864850"/>
                  </a:lnTo>
                  <a:lnTo>
                    <a:pt x="7899140" y="885991"/>
                  </a:lnTo>
                  <a:lnTo>
                    <a:pt x="7852044" y="893582"/>
                  </a:lnTo>
                  <a:lnTo>
                    <a:pt x="148934" y="893582"/>
                  </a:lnTo>
                  <a:lnTo>
                    <a:pt x="101862" y="885991"/>
                  </a:lnTo>
                  <a:lnTo>
                    <a:pt x="60978" y="864850"/>
                  </a:lnTo>
                  <a:lnTo>
                    <a:pt x="28737" y="832610"/>
                  </a:lnTo>
                  <a:lnTo>
                    <a:pt x="7593" y="791719"/>
                  </a:lnTo>
                  <a:lnTo>
                    <a:pt x="0" y="744626"/>
                  </a:lnTo>
                  <a:lnTo>
                    <a:pt x="0" y="14886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255904" y="140077"/>
            <a:ext cx="5001895" cy="483465"/>
          </a:xfrm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CI/CD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Pipelines?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2175" y="1123950"/>
            <a:ext cx="7341870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90320" marR="5080" indent="-127762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CI/CD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Pipelines,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i.e.,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Continuous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Integration,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Continuous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Delivery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Deployment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pipelines,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running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Jenkins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jobs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sequence,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resembles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pipeline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view.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2404743" y="2419350"/>
            <a:ext cx="2978150" cy="2480310"/>
            <a:chOff x="2404743" y="2419350"/>
            <a:chExt cx="2978150" cy="248031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2424" y="3262743"/>
              <a:ext cx="800100" cy="160048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8445" y="4497718"/>
              <a:ext cx="893621" cy="401431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87979" y="4063124"/>
              <a:ext cx="800100" cy="8001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04743" y="3268217"/>
              <a:ext cx="800100" cy="8001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24249" y="2419350"/>
              <a:ext cx="1295400" cy="17430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61709" y="2457197"/>
              <a:ext cx="1167496" cy="1611120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028700" y="2771775"/>
            <a:ext cx="1219200" cy="1266825"/>
            <a:chOff x="1028700" y="2771775"/>
            <a:chExt cx="1219200" cy="1266825"/>
          </a:xfrm>
        </p:grpSpPr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28700" y="2771775"/>
              <a:ext cx="1219200" cy="126682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8683" y="2823746"/>
              <a:ext cx="1167496" cy="116749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999807" y="4130995"/>
            <a:ext cx="18878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sng" dirty="0">
                <a:uFill>
                  <a:solidFill>
                    <a:srgbClr val="000000"/>
                  </a:solidFill>
                </a:uFill>
                <a:latin typeface="Lucida grande" panose="020B0600040502020204"/>
                <a:cs typeface="Calibri"/>
              </a:rPr>
              <a:t>Finished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Lucida grande" panose="020B0600040502020204"/>
                <a:cs typeface="Times New Roman"/>
              </a:rPr>
              <a:t> </a:t>
            </a:r>
            <a:r>
              <a:rPr sz="1200" b="1" u="sng" dirty="0">
                <a:uFill>
                  <a:solidFill>
                    <a:srgbClr val="000000"/>
                  </a:solidFill>
                </a:uFill>
                <a:latin typeface="Lucida grande" panose="020B0600040502020204"/>
                <a:cs typeface="Calibri"/>
              </a:rPr>
              <a:t>Application</a:t>
            </a:r>
            <a:endParaRPr sz="120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1975" y="971550"/>
            <a:ext cx="8096250" cy="981075"/>
            <a:chOff x="561975" y="971550"/>
            <a:chExt cx="8096250" cy="9810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975" y="971550"/>
              <a:ext cx="8096250" cy="9810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81893" y="987155"/>
              <a:ext cx="8001634" cy="894080"/>
            </a:xfrm>
            <a:custGeom>
              <a:avLst/>
              <a:gdLst/>
              <a:ahLst/>
              <a:cxnLst/>
              <a:rect l="l" t="t" r="r" b="b"/>
              <a:pathLst>
                <a:path w="8001634" h="894080">
                  <a:moveTo>
                    <a:pt x="7852044" y="0"/>
                  </a:moveTo>
                  <a:lnTo>
                    <a:pt x="148934" y="0"/>
                  </a:lnTo>
                  <a:lnTo>
                    <a:pt x="101862" y="7593"/>
                  </a:lnTo>
                  <a:lnTo>
                    <a:pt x="60978" y="28734"/>
                  </a:lnTo>
                  <a:lnTo>
                    <a:pt x="28737" y="60964"/>
                  </a:lnTo>
                  <a:lnTo>
                    <a:pt x="7593" y="101827"/>
                  </a:lnTo>
                  <a:lnTo>
                    <a:pt x="0" y="148864"/>
                  </a:lnTo>
                  <a:lnTo>
                    <a:pt x="0" y="744626"/>
                  </a:lnTo>
                  <a:lnTo>
                    <a:pt x="7593" y="791719"/>
                  </a:lnTo>
                  <a:lnTo>
                    <a:pt x="28737" y="832610"/>
                  </a:lnTo>
                  <a:lnTo>
                    <a:pt x="60978" y="864850"/>
                  </a:lnTo>
                  <a:lnTo>
                    <a:pt x="101862" y="885991"/>
                  </a:lnTo>
                  <a:lnTo>
                    <a:pt x="148934" y="893582"/>
                  </a:lnTo>
                  <a:lnTo>
                    <a:pt x="7852044" y="893582"/>
                  </a:lnTo>
                  <a:lnTo>
                    <a:pt x="7899140" y="885991"/>
                  </a:lnTo>
                  <a:lnTo>
                    <a:pt x="7940039" y="864850"/>
                  </a:lnTo>
                  <a:lnTo>
                    <a:pt x="7972288" y="832610"/>
                  </a:lnTo>
                  <a:lnTo>
                    <a:pt x="7993436" y="791719"/>
                  </a:lnTo>
                  <a:lnTo>
                    <a:pt x="8001030" y="744626"/>
                  </a:lnTo>
                  <a:lnTo>
                    <a:pt x="8001030" y="148864"/>
                  </a:lnTo>
                  <a:lnTo>
                    <a:pt x="7993436" y="101827"/>
                  </a:lnTo>
                  <a:lnTo>
                    <a:pt x="7972288" y="60964"/>
                  </a:lnTo>
                  <a:lnTo>
                    <a:pt x="7940039" y="28734"/>
                  </a:lnTo>
                  <a:lnTo>
                    <a:pt x="7899140" y="7593"/>
                  </a:lnTo>
                  <a:lnTo>
                    <a:pt x="78520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81893" y="987155"/>
              <a:ext cx="8001634" cy="894080"/>
            </a:xfrm>
            <a:custGeom>
              <a:avLst/>
              <a:gdLst/>
              <a:ahLst/>
              <a:cxnLst/>
              <a:rect l="l" t="t" r="r" b="b"/>
              <a:pathLst>
                <a:path w="8001634" h="894080">
                  <a:moveTo>
                    <a:pt x="0" y="148864"/>
                  </a:moveTo>
                  <a:lnTo>
                    <a:pt x="7593" y="101827"/>
                  </a:lnTo>
                  <a:lnTo>
                    <a:pt x="28737" y="60964"/>
                  </a:lnTo>
                  <a:lnTo>
                    <a:pt x="60978" y="28734"/>
                  </a:lnTo>
                  <a:lnTo>
                    <a:pt x="101862" y="7593"/>
                  </a:lnTo>
                  <a:lnTo>
                    <a:pt x="148934" y="0"/>
                  </a:lnTo>
                  <a:lnTo>
                    <a:pt x="7852044" y="0"/>
                  </a:lnTo>
                  <a:lnTo>
                    <a:pt x="7899140" y="7593"/>
                  </a:lnTo>
                  <a:lnTo>
                    <a:pt x="7940039" y="28734"/>
                  </a:lnTo>
                  <a:lnTo>
                    <a:pt x="7972288" y="60964"/>
                  </a:lnTo>
                  <a:lnTo>
                    <a:pt x="7993436" y="101827"/>
                  </a:lnTo>
                  <a:lnTo>
                    <a:pt x="8001030" y="148864"/>
                  </a:lnTo>
                  <a:lnTo>
                    <a:pt x="8001030" y="744626"/>
                  </a:lnTo>
                  <a:lnTo>
                    <a:pt x="7993436" y="791719"/>
                  </a:lnTo>
                  <a:lnTo>
                    <a:pt x="7972288" y="832610"/>
                  </a:lnTo>
                  <a:lnTo>
                    <a:pt x="7940039" y="864850"/>
                  </a:lnTo>
                  <a:lnTo>
                    <a:pt x="7899140" y="885991"/>
                  </a:lnTo>
                  <a:lnTo>
                    <a:pt x="7852044" y="893582"/>
                  </a:lnTo>
                  <a:lnTo>
                    <a:pt x="148934" y="893582"/>
                  </a:lnTo>
                  <a:lnTo>
                    <a:pt x="101862" y="885991"/>
                  </a:lnTo>
                  <a:lnTo>
                    <a:pt x="60978" y="864850"/>
                  </a:lnTo>
                  <a:lnTo>
                    <a:pt x="28737" y="832610"/>
                  </a:lnTo>
                  <a:lnTo>
                    <a:pt x="7593" y="791719"/>
                  </a:lnTo>
                  <a:lnTo>
                    <a:pt x="0" y="744626"/>
                  </a:lnTo>
                  <a:lnTo>
                    <a:pt x="0" y="148864"/>
                  </a:lnTo>
                  <a:close/>
                </a:path>
              </a:pathLst>
            </a:custGeom>
            <a:ln w="12700">
              <a:solidFill>
                <a:srgbClr val="AF5C04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are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CI/CD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Pipelines?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02259" y="2664775"/>
            <a:ext cx="143827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ucida grande" panose="020B0600040502020204"/>
                <a:cs typeface="Calibri"/>
              </a:rPr>
              <a:t>For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latin typeface="Lucida grande" panose="020B0600040502020204"/>
                <a:cs typeface="Calibri"/>
              </a:rPr>
              <a:t>Example: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744" y="3027432"/>
            <a:ext cx="736531" cy="71740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1276350" y="3324225"/>
            <a:ext cx="923925" cy="152400"/>
            <a:chOff x="1276350" y="3324225"/>
            <a:chExt cx="923925" cy="15240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76350" y="3324225"/>
              <a:ext cx="923925" cy="1524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289054" y="3329427"/>
              <a:ext cx="857885" cy="85725"/>
            </a:xfrm>
            <a:custGeom>
              <a:avLst/>
              <a:gdLst/>
              <a:ahLst/>
              <a:cxnLst/>
              <a:rect l="l" t="t" r="r" b="b"/>
              <a:pathLst>
                <a:path w="857885" h="85725">
                  <a:moveTo>
                    <a:pt x="771643" y="0"/>
                  </a:moveTo>
                  <a:lnTo>
                    <a:pt x="771643" y="85725"/>
                  </a:lnTo>
                  <a:lnTo>
                    <a:pt x="828889" y="57150"/>
                  </a:lnTo>
                  <a:lnTo>
                    <a:pt x="786003" y="57150"/>
                  </a:lnTo>
                  <a:lnTo>
                    <a:pt x="786003" y="28575"/>
                  </a:lnTo>
                  <a:lnTo>
                    <a:pt x="828698" y="28575"/>
                  </a:lnTo>
                  <a:lnTo>
                    <a:pt x="771643" y="0"/>
                  </a:lnTo>
                  <a:close/>
                </a:path>
                <a:path w="857885" h="85725">
                  <a:moveTo>
                    <a:pt x="771643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771643" y="57150"/>
                  </a:lnTo>
                  <a:lnTo>
                    <a:pt x="771643" y="28575"/>
                  </a:lnTo>
                  <a:close/>
                </a:path>
                <a:path w="857885" h="85725">
                  <a:moveTo>
                    <a:pt x="828698" y="28575"/>
                  </a:moveTo>
                  <a:lnTo>
                    <a:pt x="786003" y="28575"/>
                  </a:lnTo>
                  <a:lnTo>
                    <a:pt x="786003" y="57150"/>
                  </a:lnTo>
                  <a:lnTo>
                    <a:pt x="828889" y="57150"/>
                  </a:lnTo>
                  <a:lnTo>
                    <a:pt x="857368" y="42934"/>
                  </a:lnTo>
                  <a:lnTo>
                    <a:pt x="828698" y="28575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305050" y="3038475"/>
            <a:ext cx="1438275" cy="752475"/>
            <a:chOff x="2305050" y="3038475"/>
            <a:chExt cx="1438275" cy="75247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05050" y="3038475"/>
              <a:ext cx="1438275" cy="7524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00325" y="3200400"/>
              <a:ext cx="876300" cy="4953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22444" y="3052703"/>
              <a:ext cx="1346835" cy="666750"/>
            </a:xfrm>
            <a:custGeom>
              <a:avLst/>
              <a:gdLst/>
              <a:ahLst/>
              <a:cxnLst/>
              <a:rect l="l" t="t" r="r" b="b"/>
              <a:pathLst>
                <a:path w="1346835" h="666750">
                  <a:moveTo>
                    <a:pt x="1235211" y="0"/>
                  </a:moveTo>
                  <a:lnTo>
                    <a:pt x="0" y="0"/>
                  </a:lnTo>
                  <a:lnTo>
                    <a:pt x="0" y="555616"/>
                  </a:lnTo>
                  <a:lnTo>
                    <a:pt x="111133" y="666749"/>
                  </a:lnTo>
                  <a:lnTo>
                    <a:pt x="1346341" y="666749"/>
                  </a:lnTo>
                  <a:lnTo>
                    <a:pt x="1346341" y="111120"/>
                  </a:lnTo>
                  <a:lnTo>
                    <a:pt x="1235211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736597" y="3267009"/>
            <a:ext cx="740027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Git-Job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800615" y="3038475"/>
            <a:ext cx="1428750" cy="752475"/>
            <a:chOff x="4800615" y="3038475"/>
            <a:chExt cx="1428750" cy="752475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00615" y="3038475"/>
              <a:ext cx="1428750" cy="7524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7749" y="3200400"/>
              <a:ext cx="1343025" cy="4953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815321" y="3052703"/>
              <a:ext cx="1346835" cy="666750"/>
            </a:xfrm>
            <a:custGeom>
              <a:avLst/>
              <a:gdLst/>
              <a:ahLst/>
              <a:cxnLst/>
              <a:rect l="l" t="t" r="r" b="b"/>
              <a:pathLst>
                <a:path w="1346835" h="666750">
                  <a:moveTo>
                    <a:pt x="1235201" y="0"/>
                  </a:moveTo>
                  <a:lnTo>
                    <a:pt x="0" y="0"/>
                  </a:lnTo>
                  <a:lnTo>
                    <a:pt x="0" y="555616"/>
                  </a:lnTo>
                  <a:lnTo>
                    <a:pt x="111130" y="666749"/>
                  </a:lnTo>
                  <a:lnTo>
                    <a:pt x="1346332" y="666749"/>
                  </a:lnTo>
                  <a:lnTo>
                    <a:pt x="1346332" y="111120"/>
                  </a:lnTo>
                  <a:lnTo>
                    <a:pt x="1235201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876800" y="3267009"/>
            <a:ext cx="1182242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Build-Website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52850" y="3038475"/>
            <a:ext cx="4924425" cy="752475"/>
            <a:chOff x="3752850" y="3038475"/>
            <a:chExt cx="4924425" cy="752475"/>
          </a:xfrm>
        </p:grpSpPr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752850" y="3257550"/>
              <a:ext cx="1076325" cy="30480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791590" y="3343274"/>
              <a:ext cx="857885" cy="85725"/>
            </a:xfrm>
            <a:custGeom>
              <a:avLst/>
              <a:gdLst/>
              <a:ahLst/>
              <a:cxnLst/>
              <a:rect l="l" t="t" r="r" b="b"/>
              <a:pathLst>
                <a:path w="857885" h="85725">
                  <a:moveTo>
                    <a:pt x="771784" y="0"/>
                  </a:moveTo>
                  <a:lnTo>
                    <a:pt x="771784" y="85725"/>
                  </a:lnTo>
                  <a:lnTo>
                    <a:pt x="828844" y="57150"/>
                  </a:lnTo>
                  <a:lnTo>
                    <a:pt x="786003" y="57150"/>
                  </a:lnTo>
                  <a:lnTo>
                    <a:pt x="786003" y="28575"/>
                  </a:lnTo>
                  <a:lnTo>
                    <a:pt x="829003" y="28575"/>
                  </a:lnTo>
                  <a:lnTo>
                    <a:pt x="771784" y="0"/>
                  </a:lnTo>
                  <a:close/>
                </a:path>
                <a:path w="857885" h="85725">
                  <a:moveTo>
                    <a:pt x="771784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771784" y="57150"/>
                  </a:lnTo>
                  <a:lnTo>
                    <a:pt x="771784" y="28575"/>
                  </a:lnTo>
                  <a:close/>
                </a:path>
                <a:path w="857885" h="85725">
                  <a:moveTo>
                    <a:pt x="829003" y="28575"/>
                  </a:moveTo>
                  <a:lnTo>
                    <a:pt x="786003" y="28575"/>
                  </a:lnTo>
                  <a:lnTo>
                    <a:pt x="786003" y="57150"/>
                  </a:lnTo>
                  <a:lnTo>
                    <a:pt x="828844" y="57150"/>
                  </a:lnTo>
                  <a:lnTo>
                    <a:pt x="857493" y="42803"/>
                  </a:lnTo>
                  <a:lnTo>
                    <a:pt x="829003" y="28575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248525" y="3038475"/>
              <a:ext cx="1428750" cy="75247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05700" y="3095625"/>
              <a:ext cx="942975" cy="69532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262255" y="3052703"/>
              <a:ext cx="1346835" cy="666750"/>
            </a:xfrm>
            <a:custGeom>
              <a:avLst/>
              <a:gdLst/>
              <a:ahLst/>
              <a:cxnLst/>
              <a:rect l="l" t="t" r="r" b="b"/>
              <a:pathLst>
                <a:path w="1346834" h="666750">
                  <a:moveTo>
                    <a:pt x="1235323" y="0"/>
                  </a:moveTo>
                  <a:lnTo>
                    <a:pt x="0" y="0"/>
                  </a:lnTo>
                  <a:lnTo>
                    <a:pt x="0" y="555616"/>
                  </a:lnTo>
                  <a:lnTo>
                    <a:pt x="111099" y="666749"/>
                  </a:lnTo>
                  <a:lnTo>
                    <a:pt x="1346453" y="666749"/>
                  </a:lnTo>
                  <a:lnTo>
                    <a:pt x="1346453" y="111120"/>
                  </a:lnTo>
                  <a:lnTo>
                    <a:pt x="1235323" y="0"/>
                  </a:lnTo>
                  <a:close/>
                </a:path>
              </a:pathLst>
            </a:custGeom>
            <a:solidFill>
              <a:srgbClr val="1B577B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7357126" y="3163885"/>
            <a:ext cx="1265693" cy="22890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 indent="3810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Deploy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solidFill>
                  <a:srgbClr val="FFFFFF"/>
                </a:solidFill>
                <a:latin typeface="Lucida grande" panose="020B0600040502020204"/>
                <a:cs typeface="Calibri"/>
              </a:rPr>
              <a:t>Website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238859" y="3257550"/>
            <a:ext cx="1076325" cy="304800"/>
            <a:chOff x="6238859" y="3257550"/>
            <a:chExt cx="1076325" cy="304800"/>
          </a:xfrm>
        </p:grpSpPr>
        <p:pic>
          <p:nvPicPr>
            <p:cNvPr id="31" name="object 3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238859" y="3257550"/>
              <a:ext cx="1076325" cy="3048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282050" y="3343274"/>
              <a:ext cx="857885" cy="85725"/>
            </a:xfrm>
            <a:custGeom>
              <a:avLst/>
              <a:gdLst/>
              <a:ahLst/>
              <a:cxnLst/>
              <a:rect l="l" t="t" r="r" b="b"/>
              <a:pathLst>
                <a:path w="857884" h="85725">
                  <a:moveTo>
                    <a:pt x="771662" y="0"/>
                  </a:moveTo>
                  <a:lnTo>
                    <a:pt x="771662" y="85725"/>
                  </a:lnTo>
                  <a:lnTo>
                    <a:pt x="828722" y="57150"/>
                  </a:lnTo>
                  <a:lnTo>
                    <a:pt x="785871" y="57150"/>
                  </a:lnTo>
                  <a:lnTo>
                    <a:pt x="785871" y="28575"/>
                  </a:lnTo>
                  <a:lnTo>
                    <a:pt x="828881" y="28575"/>
                  </a:lnTo>
                  <a:lnTo>
                    <a:pt x="771662" y="0"/>
                  </a:lnTo>
                  <a:close/>
                </a:path>
                <a:path w="857884" h="85725">
                  <a:moveTo>
                    <a:pt x="771662" y="28575"/>
                  </a:moveTo>
                  <a:lnTo>
                    <a:pt x="0" y="28575"/>
                  </a:lnTo>
                  <a:lnTo>
                    <a:pt x="0" y="57150"/>
                  </a:lnTo>
                  <a:lnTo>
                    <a:pt x="771662" y="57150"/>
                  </a:lnTo>
                  <a:lnTo>
                    <a:pt x="771662" y="28575"/>
                  </a:lnTo>
                  <a:close/>
                </a:path>
                <a:path w="857884" h="85725">
                  <a:moveTo>
                    <a:pt x="828881" y="28575"/>
                  </a:moveTo>
                  <a:lnTo>
                    <a:pt x="785871" y="28575"/>
                  </a:lnTo>
                  <a:lnTo>
                    <a:pt x="785871" y="57150"/>
                  </a:lnTo>
                  <a:lnTo>
                    <a:pt x="828722" y="57150"/>
                  </a:lnTo>
                  <a:lnTo>
                    <a:pt x="857371" y="42803"/>
                  </a:lnTo>
                  <a:lnTo>
                    <a:pt x="828881" y="28575"/>
                  </a:lnTo>
                  <a:close/>
                </a:path>
              </a:pathLst>
            </a:custGeom>
            <a:solidFill>
              <a:srgbClr val="F07F09"/>
            </a:solidFill>
          </p:spPr>
          <p:txBody>
            <a:bodyPr wrap="square" lIns="0" tIns="0" rIns="0" bIns="0" rtlCol="0"/>
            <a:lstStyle/>
            <a:p>
              <a:endParaRPr>
                <a:latin typeface="Lucida grande" panose="020B0600040502020204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44511" y="3943035"/>
            <a:ext cx="62976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GitHub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290826" y="3838891"/>
            <a:ext cx="1823973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50825" marR="5080" indent="-238125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Downloads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Git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Code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Repository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4862579" y="3825556"/>
            <a:ext cx="1715774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50825" marR="5080" indent="-238125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Builds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website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into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warfile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7010400" y="3825235"/>
            <a:ext cx="1715775" cy="4231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00"/>
              </a:lnSpc>
              <a:spcBef>
                <a:spcPts val="100"/>
              </a:spcBef>
            </a:pPr>
            <a:r>
              <a:rPr sz="1350" dirty="0">
                <a:latin typeface="Lucida grande" panose="020B0600040502020204"/>
                <a:cs typeface="Calibri"/>
              </a:rPr>
              <a:t>Deploys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the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website</a:t>
            </a:r>
          </a:p>
          <a:p>
            <a:pPr marL="9525" algn="ctr">
              <a:lnSpc>
                <a:spcPts val="1600"/>
              </a:lnSpc>
            </a:pPr>
            <a:r>
              <a:rPr sz="1350" dirty="0">
                <a:latin typeface="Lucida grande" panose="020B0600040502020204"/>
                <a:cs typeface="Calibri"/>
              </a:rPr>
              <a:t>on Slave’s Tomcat</a:t>
            </a:r>
          </a:p>
        </p:txBody>
      </p:sp>
      <p:sp>
        <p:nvSpPr>
          <p:cNvPr id="37" name="object 7">
            <a:extLst>
              <a:ext uri="{FF2B5EF4-FFF2-40B4-BE49-F238E27FC236}">
                <a16:creationId xmlns:a16="http://schemas.microsoft.com/office/drawing/2014/main" id="{7A048EBC-5689-D3DE-E8A6-2FCBF60F0CD3}"/>
              </a:ext>
            </a:extLst>
          </p:cNvPr>
          <p:cNvSpPr txBox="1"/>
          <p:nvPr/>
        </p:nvSpPr>
        <p:spPr>
          <a:xfrm>
            <a:off x="892175" y="1123950"/>
            <a:ext cx="7341870" cy="43409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90320" marR="5080" indent="-1277620">
              <a:lnSpc>
                <a:spcPts val="1580"/>
              </a:lnSpc>
              <a:spcBef>
                <a:spcPts val="185"/>
              </a:spcBef>
            </a:pPr>
            <a:r>
              <a:rPr sz="1350" dirty="0">
                <a:latin typeface="Lucida grande" panose="020B0600040502020204"/>
                <a:cs typeface="Calibri"/>
              </a:rPr>
              <a:t>CI/CD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Pipelines,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i.e.,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Continuous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Integration,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Continuous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Delivery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and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Deployment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pipelines,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are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way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of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running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Jenkins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jobs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in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sequence,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which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resembles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a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pipeline</a:t>
            </a:r>
            <a:r>
              <a:rPr sz="1350" dirty="0">
                <a:latin typeface="Lucida grande" panose="020B0600040502020204"/>
                <a:cs typeface="Times New Roman"/>
              </a:rPr>
              <a:t> </a:t>
            </a:r>
            <a:r>
              <a:rPr sz="1350" dirty="0">
                <a:latin typeface="Lucida grande" panose="020B0600040502020204"/>
                <a:cs typeface="Calibri"/>
              </a:rPr>
              <a:t>view.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690" y="2686365"/>
            <a:ext cx="7113909" cy="1204817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75565" rIns="0" bIns="0" rtlCol="0">
            <a:spAutoFit/>
          </a:bodyPr>
          <a:lstStyle/>
          <a:p>
            <a:pPr marL="12700" marR="5080">
              <a:lnSpc>
                <a:spcPts val="4360"/>
              </a:lnSpc>
              <a:spcBef>
                <a:spcPts val="595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Creating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an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automated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CI/CD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Pipeline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in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Jenkins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505" y="140077"/>
            <a:ext cx="7135495" cy="483465"/>
          </a:xfrm>
          <a:prstGeom prst="rect">
            <a:avLst/>
          </a:prstGeom>
        </p:spPr>
        <p:txBody>
          <a:bodyPr vert="horz" wrap="square" lIns="0" tIns="596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Creating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Automated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CI/CD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Pipeline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5903" y="1187764"/>
            <a:ext cx="8721092" cy="1669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5600" algn="l"/>
              </a:tabLst>
            </a:pPr>
            <a:r>
              <a:rPr lang="en-US" sz="1350" dirty="0">
                <a:latin typeface="Lucida grande" panose="020B0600040502020204"/>
                <a:cs typeface="Calibri"/>
              </a:rPr>
              <a:t>Initiate a Git Webhook for the Jenkin’s git-job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/>
                <a:cs typeface="Calibri"/>
              </a:rPr>
              <a:t>repository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eriod"/>
            </a:pPr>
            <a:endParaRPr lang="en-US" sz="1350" dirty="0">
              <a:latin typeface="Lucida grande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</a:tabLst>
            </a:pPr>
            <a:r>
              <a:rPr lang="en-US" sz="1350" dirty="0">
                <a:latin typeface="Lucida grande"/>
                <a:cs typeface="Calibri"/>
              </a:rPr>
              <a:t>Trigger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the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jobs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after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the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completion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of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previous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jobs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with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the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following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map: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Git-Job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Wingdings"/>
              </a:rPr>
              <a:t>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Build-Website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Wingdings"/>
              </a:rPr>
              <a:t>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/>
                <a:cs typeface="Calibri"/>
              </a:rPr>
              <a:t>Deploy-Website</a:t>
            </a: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355600" algn="l"/>
              </a:tabLst>
            </a:pPr>
            <a:r>
              <a:rPr lang="en-US" sz="1350" dirty="0">
                <a:latin typeface="Lucida grande"/>
                <a:cs typeface="Calibri"/>
              </a:rPr>
              <a:t>Install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the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plugin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for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the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pipeline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/>
                <a:cs typeface="Calibri"/>
              </a:rPr>
              <a:t>view</a:t>
            </a:r>
          </a:p>
          <a:p>
            <a:pPr marL="355600" indent="-342900">
              <a:lnSpc>
                <a:spcPct val="100000"/>
              </a:lnSpc>
              <a:spcBef>
                <a:spcPts val="1610"/>
              </a:spcBef>
              <a:buAutoNum type="arabicPeriod"/>
              <a:tabLst>
                <a:tab pos="355600" algn="l"/>
              </a:tabLst>
            </a:pPr>
            <a:r>
              <a:rPr lang="en-US" sz="1350" dirty="0">
                <a:latin typeface="Lucida grande"/>
                <a:cs typeface="Calibri"/>
              </a:rPr>
              <a:t>Make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changes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to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the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website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and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commit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the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job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to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see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the</a:t>
            </a:r>
            <a:r>
              <a:rPr lang="en-US" sz="1350" dirty="0">
                <a:latin typeface="Lucida grande" panose="020B0600040502020204"/>
                <a:cs typeface="Times New Roman"/>
              </a:rPr>
              <a:t> </a:t>
            </a:r>
            <a:r>
              <a:rPr lang="en-US" sz="1350" dirty="0">
                <a:latin typeface="Lucida grande" panose="020B0600040502020204"/>
                <a:cs typeface="Calibri"/>
              </a:rPr>
              <a:t>changes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105665" y="3038475"/>
            <a:ext cx="1227751" cy="1695450"/>
            <a:chOff x="7105665" y="3038475"/>
            <a:chExt cx="1247775" cy="1695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05665" y="3038475"/>
              <a:ext cx="1247775" cy="169545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8848" y="3050045"/>
              <a:ext cx="1167496" cy="16111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3571" y="1806664"/>
            <a:ext cx="3607868" cy="285024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293364" y="1938334"/>
            <a:ext cx="2698115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F07F09"/>
                </a:solidFill>
                <a:latin typeface="Lucida grande" panose="020B0600040502020204"/>
                <a:cs typeface="Arial"/>
              </a:rPr>
              <a:t>India:</a:t>
            </a:r>
            <a:r>
              <a:rPr sz="1350" dirty="0">
                <a:solidFill>
                  <a:srgbClr val="F07F0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07F09"/>
                </a:solidFill>
                <a:latin typeface="Lucida grande" panose="020B0600040502020204"/>
                <a:cs typeface="Arial"/>
              </a:rPr>
              <a:t>+91-7847955955</a:t>
            </a:r>
            <a:endParaRPr sz="1350" dirty="0">
              <a:latin typeface="Lucida grande" panose="020B0600040502020204"/>
              <a:cs typeface="Arial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350" dirty="0">
              <a:latin typeface="Lucida grande" panose="020B0600040502020204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solidFill>
                  <a:srgbClr val="F07F09"/>
                </a:solidFill>
                <a:latin typeface="Lucida grande" panose="020B0600040502020204"/>
                <a:cs typeface="Arial"/>
              </a:rPr>
              <a:t>US:</a:t>
            </a:r>
            <a:r>
              <a:rPr sz="1350" dirty="0">
                <a:solidFill>
                  <a:srgbClr val="F07F0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07F09"/>
                </a:solidFill>
                <a:latin typeface="Lucida grande" panose="020B0600040502020204"/>
                <a:cs typeface="Arial"/>
              </a:rPr>
              <a:t>1-800-216-8930</a:t>
            </a:r>
            <a:r>
              <a:rPr sz="1350" dirty="0">
                <a:solidFill>
                  <a:srgbClr val="F07F0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07F09"/>
                </a:solidFill>
                <a:latin typeface="Lucida grande" panose="020B0600040502020204"/>
                <a:cs typeface="Arial"/>
              </a:rPr>
              <a:t>(TOLL</a:t>
            </a:r>
            <a:r>
              <a:rPr sz="1350" dirty="0">
                <a:solidFill>
                  <a:srgbClr val="F07F09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F07F09"/>
                </a:solidFill>
                <a:latin typeface="Lucida grande" panose="020B0600040502020204"/>
                <a:cs typeface="Arial"/>
              </a:rPr>
              <a:t>FREE)</a:t>
            </a:r>
            <a:endParaRPr sz="1350" dirty="0">
              <a:latin typeface="Lucida grande" panose="020B0600040502020204"/>
              <a:cs typeface="Arial"/>
            </a:endParaRPr>
          </a:p>
          <a:p>
            <a:pPr>
              <a:lnSpc>
                <a:spcPct val="100000"/>
              </a:lnSpc>
            </a:pPr>
            <a:endParaRPr sz="1350" dirty="0">
              <a:latin typeface="Lucida grande" panose="020B0600040502020204"/>
              <a:cs typeface="Arial"/>
            </a:endParaRP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z="1350" dirty="0">
              <a:latin typeface="Lucida grande" panose="020B0600040502020204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solidFill>
                  <a:srgbClr val="7670B2"/>
                </a:solidFill>
                <a:latin typeface="Lucida grande" panose="020B0600040502020204"/>
                <a:cs typeface="Arial"/>
                <a:hlinkClick r:id="rId3"/>
              </a:rPr>
              <a:t>sales@intellipaat.com</a:t>
            </a:r>
            <a:endParaRPr sz="1350" dirty="0">
              <a:latin typeface="Lucida grande" panose="020B0600040502020204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3364" y="4009710"/>
            <a:ext cx="286258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3B8378"/>
                </a:solidFill>
                <a:latin typeface="Lucida grande" panose="020B0600040502020204"/>
                <a:cs typeface="Arial"/>
              </a:rPr>
              <a:t>24/7</a:t>
            </a:r>
            <a:r>
              <a:rPr sz="1350" dirty="0">
                <a:solidFill>
                  <a:srgbClr val="3B83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3B8378"/>
                </a:solidFill>
                <a:latin typeface="Lucida grande" panose="020B0600040502020204"/>
                <a:cs typeface="Arial"/>
              </a:rPr>
              <a:t>Chat</a:t>
            </a:r>
            <a:r>
              <a:rPr sz="1350" dirty="0">
                <a:solidFill>
                  <a:srgbClr val="3B83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3B8378"/>
                </a:solidFill>
                <a:latin typeface="Lucida grande" panose="020B0600040502020204"/>
                <a:cs typeface="Arial"/>
              </a:rPr>
              <a:t>with</a:t>
            </a:r>
            <a:r>
              <a:rPr sz="1350" dirty="0">
                <a:solidFill>
                  <a:srgbClr val="3B83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3B8378"/>
                </a:solidFill>
                <a:latin typeface="Lucida grande" panose="020B0600040502020204"/>
                <a:cs typeface="Arial"/>
              </a:rPr>
              <a:t>Our</a:t>
            </a:r>
            <a:r>
              <a:rPr sz="1350" dirty="0">
                <a:solidFill>
                  <a:srgbClr val="3B83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3B8378"/>
                </a:solidFill>
                <a:latin typeface="Lucida grande" panose="020B0600040502020204"/>
                <a:cs typeface="Arial"/>
              </a:rPr>
              <a:t>Course</a:t>
            </a:r>
            <a:r>
              <a:rPr sz="1350" dirty="0">
                <a:solidFill>
                  <a:srgbClr val="3B8378"/>
                </a:solidFill>
                <a:latin typeface="Lucida grande" panose="020B0600040502020204"/>
                <a:cs typeface="Times New Roman"/>
              </a:rPr>
              <a:t> </a:t>
            </a:r>
            <a:r>
              <a:rPr sz="1350" b="1" dirty="0">
                <a:solidFill>
                  <a:srgbClr val="3B8378"/>
                </a:solidFill>
                <a:latin typeface="Lucida grande" panose="020B0600040502020204"/>
                <a:cs typeface="Arial"/>
              </a:rPr>
              <a:t>Advisor</a:t>
            </a:r>
            <a:endParaRPr sz="1350">
              <a:latin typeface="Lucida grande" panose="020B0600040502020204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96872" y="2579304"/>
            <a:ext cx="362712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What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is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Maven?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671" y="1475993"/>
            <a:ext cx="1305777" cy="26074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40077"/>
            <a:ext cx="593534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is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Maven?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7848" y="1095359"/>
            <a:ext cx="8381352" cy="894884"/>
            <a:chOff x="458658" y="1095359"/>
            <a:chExt cx="8012519" cy="89488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0" y="1095359"/>
              <a:ext cx="7848615" cy="8001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974" y="1152509"/>
              <a:ext cx="7715250" cy="723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8658" y="1121267"/>
              <a:ext cx="8012519" cy="868976"/>
            </a:xfrm>
            <a:custGeom>
              <a:avLst/>
              <a:gdLst/>
              <a:ahLst/>
              <a:cxnLst/>
              <a:rect l="l" t="t" r="r" b="b"/>
              <a:pathLst>
                <a:path w="7738109" h="690244">
                  <a:moveTo>
                    <a:pt x="7622983" y="0"/>
                  </a:moveTo>
                  <a:lnTo>
                    <a:pt x="114991" y="0"/>
                  </a:lnTo>
                  <a:lnTo>
                    <a:pt x="70226" y="9031"/>
                  </a:lnTo>
                  <a:lnTo>
                    <a:pt x="33675" y="33661"/>
                  </a:lnTo>
                  <a:lnTo>
                    <a:pt x="9034" y="70195"/>
                  </a:lnTo>
                  <a:lnTo>
                    <a:pt x="0" y="114940"/>
                  </a:lnTo>
                  <a:lnTo>
                    <a:pt x="0" y="574944"/>
                  </a:lnTo>
                  <a:lnTo>
                    <a:pt x="9034" y="619688"/>
                  </a:lnTo>
                  <a:lnTo>
                    <a:pt x="33675" y="656222"/>
                  </a:lnTo>
                  <a:lnTo>
                    <a:pt x="70226" y="680853"/>
                  </a:lnTo>
                  <a:lnTo>
                    <a:pt x="114991" y="689884"/>
                  </a:lnTo>
                  <a:lnTo>
                    <a:pt x="7622983" y="689884"/>
                  </a:lnTo>
                  <a:lnTo>
                    <a:pt x="7667727" y="680853"/>
                  </a:lnTo>
                  <a:lnTo>
                    <a:pt x="7704262" y="656222"/>
                  </a:lnTo>
                  <a:lnTo>
                    <a:pt x="7728892" y="619688"/>
                  </a:lnTo>
                  <a:lnTo>
                    <a:pt x="7737923" y="574944"/>
                  </a:lnTo>
                  <a:lnTo>
                    <a:pt x="7737923" y="114940"/>
                  </a:lnTo>
                  <a:lnTo>
                    <a:pt x="7728892" y="70195"/>
                  </a:lnTo>
                  <a:lnTo>
                    <a:pt x="7704262" y="33661"/>
                  </a:lnTo>
                  <a:lnTo>
                    <a:pt x="7667727" y="9031"/>
                  </a:lnTo>
                  <a:lnTo>
                    <a:pt x="7622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>
                <a:latin typeface="Lucida Bright" panose="020406020505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76250" y="1121267"/>
              <a:ext cx="7994927" cy="845007"/>
            </a:xfrm>
            <a:custGeom>
              <a:avLst/>
              <a:gdLst/>
              <a:ahLst/>
              <a:cxnLst/>
              <a:rect l="l" t="t" r="r" b="b"/>
              <a:pathLst>
                <a:path w="7738109" h="690244">
                  <a:moveTo>
                    <a:pt x="0" y="114940"/>
                  </a:moveTo>
                  <a:lnTo>
                    <a:pt x="9034" y="70195"/>
                  </a:lnTo>
                  <a:lnTo>
                    <a:pt x="33675" y="33661"/>
                  </a:lnTo>
                  <a:lnTo>
                    <a:pt x="70226" y="9031"/>
                  </a:lnTo>
                  <a:lnTo>
                    <a:pt x="114991" y="0"/>
                  </a:lnTo>
                  <a:lnTo>
                    <a:pt x="7622983" y="0"/>
                  </a:lnTo>
                  <a:lnTo>
                    <a:pt x="7667727" y="9031"/>
                  </a:lnTo>
                  <a:lnTo>
                    <a:pt x="7704262" y="33661"/>
                  </a:lnTo>
                  <a:lnTo>
                    <a:pt x="7728892" y="70195"/>
                  </a:lnTo>
                  <a:lnTo>
                    <a:pt x="7737923" y="114940"/>
                  </a:lnTo>
                  <a:lnTo>
                    <a:pt x="7737923" y="574944"/>
                  </a:lnTo>
                  <a:lnTo>
                    <a:pt x="7728892" y="619688"/>
                  </a:lnTo>
                  <a:lnTo>
                    <a:pt x="7704262" y="656222"/>
                  </a:lnTo>
                  <a:lnTo>
                    <a:pt x="7667727" y="680853"/>
                  </a:lnTo>
                  <a:lnTo>
                    <a:pt x="7622983" y="689884"/>
                  </a:lnTo>
                  <a:lnTo>
                    <a:pt x="114991" y="689884"/>
                  </a:lnTo>
                  <a:lnTo>
                    <a:pt x="70226" y="680853"/>
                  </a:lnTo>
                  <a:lnTo>
                    <a:pt x="33675" y="656222"/>
                  </a:lnTo>
                  <a:lnTo>
                    <a:pt x="9034" y="619688"/>
                  </a:lnTo>
                  <a:lnTo>
                    <a:pt x="0" y="574944"/>
                  </a:lnTo>
                  <a:lnTo>
                    <a:pt x="0" y="114940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Lucida Bright" panose="02040602050505020304" pitchFamily="18" charset="0"/>
              </a:endParaRPr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625501" y="2562859"/>
            <a:ext cx="1178560" cy="1450340"/>
            <a:chOff x="625501" y="2562859"/>
            <a:chExt cx="1178560" cy="14503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5501" y="2860185"/>
              <a:ext cx="1178534" cy="115282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985" y="2562859"/>
              <a:ext cx="304749" cy="57696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924560" y="4423726"/>
            <a:ext cx="57467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Maven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24964" y="3164204"/>
            <a:ext cx="628311" cy="65582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525898" y="2783967"/>
            <a:ext cx="1856105" cy="1478915"/>
            <a:chOff x="2525898" y="2783967"/>
            <a:chExt cx="1856105" cy="1478915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82322" y="2992964"/>
              <a:ext cx="457997" cy="45799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544948" y="2803017"/>
              <a:ext cx="1818005" cy="1440815"/>
            </a:xfrm>
            <a:custGeom>
              <a:avLst/>
              <a:gdLst/>
              <a:ahLst/>
              <a:cxnLst/>
              <a:rect l="l" t="t" r="r" b="b"/>
              <a:pathLst>
                <a:path w="1818004" h="1440814">
                  <a:moveTo>
                    <a:pt x="0" y="240029"/>
                  </a:moveTo>
                  <a:lnTo>
                    <a:pt x="4881" y="191648"/>
                  </a:lnTo>
                  <a:lnTo>
                    <a:pt x="18879" y="146589"/>
                  </a:lnTo>
                  <a:lnTo>
                    <a:pt x="41028" y="105816"/>
                  </a:lnTo>
                  <a:lnTo>
                    <a:pt x="70360" y="70294"/>
                  </a:lnTo>
                  <a:lnTo>
                    <a:pt x="105906" y="40987"/>
                  </a:lnTo>
                  <a:lnTo>
                    <a:pt x="146700" y="18859"/>
                  </a:lnTo>
                  <a:lnTo>
                    <a:pt x="191774" y="4875"/>
                  </a:lnTo>
                  <a:lnTo>
                    <a:pt x="240161" y="0"/>
                  </a:lnTo>
                  <a:lnTo>
                    <a:pt x="1577471" y="0"/>
                  </a:lnTo>
                  <a:lnTo>
                    <a:pt x="1625852" y="4875"/>
                  </a:lnTo>
                  <a:lnTo>
                    <a:pt x="1670911" y="18859"/>
                  </a:lnTo>
                  <a:lnTo>
                    <a:pt x="1711684" y="40987"/>
                  </a:lnTo>
                  <a:lnTo>
                    <a:pt x="1747206" y="70294"/>
                  </a:lnTo>
                  <a:lnTo>
                    <a:pt x="1776513" y="105816"/>
                  </a:lnTo>
                  <a:lnTo>
                    <a:pt x="1798641" y="146589"/>
                  </a:lnTo>
                  <a:lnTo>
                    <a:pt x="1812625" y="191648"/>
                  </a:lnTo>
                  <a:lnTo>
                    <a:pt x="1817501" y="240029"/>
                  </a:lnTo>
                  <a:lnTo>
                    <a:pt x="1817501" y="1200338"/>
                  </a:lnTo>
                  <a:lnTo>
                    <a:pt x="1812625" y="1248725"/>
                  </a:lnTo>
                  <a:lnTo>
                    <a:pt x="1798641" y="1293791"/>
                  </a:lnTo>
                  <a:lnTo>
                    <a:pt x="1776513" y="1334572"/>
                  </a:lnTo>
                  <a:lnTo>
                    <a:pt x="1747206" y="1370103"/>
                  </a:lnTo>
                  <a:lnTo>
                    <a:pt x="1711684" y="1399418"/>
                  </a:lnTo>
                  <a:lnTo>
                    <a:pt x="1670911" y="1421552"/>
                  </a:lnTo>
                  <a:lnTo>
                    <a:pt x="1625852" y="1435540"/>
                  </a:lnTo>
                  <a:lnTo>
                    <a:pt x="1577471" y="1440417"/>
                  </a:lnTo>
                  <a:lnTo>
                    <a:pt x="240161" y="1440417"/>
                  </a:lnTo>
                  <a:lnTo>
                    <a:pt x="191774" y="1435540"/>
                  </a:lnTo>
                  <a:lnTo>
                    <a:pt x="146700" y="1421552"/>
                  </a:lnTo>
                  <a:lnTo>
                    <a:pt x="105906" y="1399418"/>
                  </a:lnTo>
                  <a:lnTo>
                    <a:pt x="70360" y="1370103"/>
                  </a:lnTo>
                  <a:lnTo>
                    <a:pt x="41028" y="1334572"/>
                  </a:lnTo>
                  <a:lnTo>
                    <a:pt x="18879" y="1293791"/>
                  </a:lnTo>
                  <a:lnTo>
                    <a:pt x="4881" y="1248725"/>
                  </a:lnTo>
                  <a:lnTo>
                    <a:pt x="0" y="1200338"/>
                  </a:lnTo>
                  <a:lnTo>
                    <a:pt x="0" y="240029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7148" y="2992964"/>
              <a:ext cx="457997" cy="45799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5884" y="3531140"/>
              <a:ext cx="457997" cy="45799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104263" y="4427537"/>
            <a:ext cx="786764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Modules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12411" y="4412927"/>
            <a:ext cx="1026789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Application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37141" y="4414832"/>
            <a:ext cx="727723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Building</a:t>
            </a:r>
            <a:endParaRPr sz="1350" dirty="0">
              <a:latin typeface="Lucida grande" panose="020B0600040502020204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41442" y="2131822"/>
            <a:ext cx="540477" cy="558798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65920" y="1276618"/>
            <a:ext cx="8362950" cy="439287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375410" marR="5080" indent="-1363345">
              <a:lnSpc>
                <a:spcPct val="102800"/>
              </a:lnSpc>
              <a:spcBef>
                <a:spcPts val="80"/>
              </a:spcBef>
            </a:pPr>
            <a:r>
              <a:rPr sz="1400" dirty="0">
                <a:latin typeface="Lucida grande" panose="020B0600040502020204"/>
                <a:cs typeface="Calibri"/>
              </a:rPr>
              <a:t>Maven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commonly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referred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build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tool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that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used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to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manage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entire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life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cycle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of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project,</a:t>
            </a:r>
            <a:r>
              <a:rPr lang="en-IN"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generate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reports,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and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store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documents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with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its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POM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repository</a:t>
            </a:r>
            <a:r>
              <a:rPr lang="en-IN" sz="1400" dirty="0">
                <a:latin typeface="Lucida grande" panose="020B0600040502020204"/>
                <a:cs typeface="Calibri"/>
              </a:rPr>
              <a:t> </a:t>
            </a:r>
            <a:r>
              <a:rPr lang="en-IN" sz="1350" dirty="0">
                <a:latin typeface="Lucida grande" panose="020B0600040502020204"/>
                <a:cs typeface="Calibri"/>
              </a:rPr>
              <a:t>Dependencies</a:t>
            </a:r>
          </a:p>
        </p:txBody>
      </p:sp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56972" y="3240191"/>
            <a:ext cx="566126" cy="566126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5942076" y="3489959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11430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14300" y="57150"/>
                </a:lnTo>
                <a:lnTo>
                  <a:pt x="114300" y="28575"/>
                </a:lnTo>
                <a:close/>
              </a:path>
              <a:path w="457200" h="85725">
                <a:moveTo>
                  <a:pt x="314340" y="28575"/>
                </a:moveTo>
                <a:lnTo>
                  <a:pt x="200040" y="28575"/>
                </a:lnTo>
                <a:lnTo>
                  <a:pt x="200040" y="57150"/>
                </a:lnTo>
                <a:lnTo>
                  <a:pt x="314340" y="57150"/>
                </a:lnTo>
                <a:lnTo>
                  <a:pt x="314340" y="28575"/>
                </a:lnTo>
                <a:close/>
              </a:path>
              <a:path w="457200" h="85725">
                <a:moveTo>
                  <a:pt x="371094" y="0"/>
                </a:moveTo>
                <a:lnTo>
                  <a:pt x="371094" y="85725"/>
                </a:lnTo>
                <a:lnTo>
                  <a:pt x="456834" y="42921"/>
                </a:lnTo>
                <a:lnTo>
                  <a:pt x="3710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Lucida Bright" panose="02040602050505020304" pitchFamily="18" charset="0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572000" y="3483732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11430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14300" y="57150"/>
                </a:lnTo>
                <a:lnTo>
                  <a:pt x="114300" y="28575"/>
                </a:lnTo>
                <a:close/>
              </a:path>
              <a:path w="457200" h="85725">
                <a:moveTo>
                  <a:pt x="314340" y="28575"/>
                </a:moveTo>
                <a:lnTo>
                  <a:pt x="200040" y="28575"/>
                </a:lnTo>
                <a:lnTo>
                  <a:pt x="200040" y="57150"/>
                </a:lnTo>
                <a:lnTo>
                  <a:pt x="314340" y="57150"/>
                </a:lnTo>
                <a:lnTo>
                  <a:pt x="314340" y="28575"/>
                </a:lnTo>
                <a:close/>
              </a:path>
              <a:path w="457200" h="85725">
                <a:moveTo>
                  <a:pt x="371215" y="0"/>
                </a:moveTo>
                <a:lnTo>
                  <a:pt x="371215" y="85725"/>
                </a:lnTo>
                <a:lnTo>
                  <a:pt x="456956" y="42803"/>
                </a:lnTo>
                <a:lnTo>
                  <a:pt x="371215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Lucida Bright" panose="02040602050505020304" pitchFamily="18" charset="0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928372" y="3481709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11430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14300" y="57150"/>
                </a:lnTo>
                <a:lnTo>
                  <a:pt x="114300" y="28575"/>
                </a:lnTo>
                <a:close/>
              </a:path>
              <a:path w="457200" h="85725">
                <a:moveTo>
                  <a:pt x="314325" y="28575"/>
                </a:moveTo>
                <a:lnTo>
                  <a:pt x="200025" y="28575"/>
                </a:lnTo>
                <a:lnTo>
                  <a:pt x="200025" y="57150"/>
                </a:lnTo>
                <a:lnTo>
                  <a:pt x="314325" y="57150"/>
                </a:lnTo>
                <a:lnTo>
                  <a:pt x="314325" y="28575"/>
                </a:lnTo>
                <a:close/>
              </a:path>
              <a:path w="457200" h="85725">
                <a:moveTo>
                  <a:pt x="371094" y="0"/>
                </a:moveTo>
                <a:lnTo>
                  <a:pt x="371094" y="85725"/>
                </a:lnTo>
                <a:lnTo>
                  <a:pt x="456819" y="42790"/>
                </a:lnTo>
                <a:lnTo>
                  <a:pt x="3710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Lucida Bright" panose="02040602050505020304" pitchFamily="18" charset="0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450341" y="3149067"/>
            <a:ext cx="631712" cy="631712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7286884" y="3489959"/>
            <a:ext cx="457200" cy="85725"/>
          </a:xfrm>
          <a:custGeom>
            <a:avLst/>
            <a:gdLst/>
            <a:ahLst/>
            <a:cxnLst/>
            <a:rect l="l" t="t" r="r" b="b"/>
            <a:pathLst>
              <a:path w="457200" h="85725">
                <a:moveTo>
                  <a:pt x="114300" y="28575"/>
                </a:moveTo>
                <a:lnTo>
                  <a:pt x="0" y="28575"/>
                </a:lnTo>
                <a:lnTo>
                  <a:pt x="0" y="57150"/>
                </a:lnTo>
                <a:lnTo>
                  <a:pt x="114300" y="57150"/>
                </a:lnTo>
                <a:lnTo>
                  <a:pt x="114300" y="28575"/>
                </a:lnTo>
                <a:close/>
              </a:path>
              <a:path w="457200" h="85725">
                <a:moveTo>
                  <a:pt x="314309" y="28575"/>
                </a:moveTo>
                <a:lnTo>
                  <a:pt x="200009" y="28575"/>
                </a:lnTo>
                <a:lnTo>
                  <a:pt x="200009" y="57150"/>
                </a:lnTo>
                <a:lnTo>
                  <a:pt x="314309" y="57150"/>
                </a:lnTo>
                <a:lnTo>
                  <a:pt x="314309" y="28575"/>
                </a:lnTo>
                <a:close/>
              </a:path>
              <a:path w="457200" h="85725">
                <a:moveTo>
                  <a:pt x="371094" y="0"/>
                </a:moveTo>
                <a:lnTo>
                  <a:pt x="371094" y="85725"/>
                </a:lnTo>
                <a:lnTo>
                  <a:pt x="456803" y="42921"/>
                </a:lnTo>
                <a:lnTo>
                  <a:pt x="37109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>
              <a:latin typeface="Lucida Bright" panose="02040602050505020304" pitchFamily="18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45255" y="4427537"/>
            <a:ext cx="94614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595959"/>
                </a:solidFill>
                <a:latin typeface="Lucida grande" panose="020B0600040502020204"/>
                <a:cs typeface="Calibri"/>
              </a:rPr>
              <a:t>Executable</a:t>
            </a:r>
            <a:endParaRPr sz="1350" dirty="0">
              <a:latin typeface="Lucida grande" panose="020B0600040502020204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81226" y="3489319"/>
            <a:ext cx="5819774" cy="624530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What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does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Maven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Times New Roman"/>
              </a:rPr>
              <a:t> </a:t>
            </a:r>
            <a:r>
              <a:rPr sz="3950" b="0" dirty="0">
                <a:solidFill>
                  <a:schemeClr val="accent4">
                    <a:lumMod val="50000"/>
                  </a:schemeClr>
                </a:solidFill>
                <a:latin typeface="Lucida grande" panose="020B0600040502020204"/>
                <a:cs typeface="Arial"/>
              </a:rPr>
              <a:t>do?</a:t>
            </a:r>
            <a:endParaRPr sz="3950" dirty="0">
              <a:solidFill>
                <a:schemeClr val="accent4">
                  <a:lumMod val="50000"/>
                </a:schemeClr>
              </a:solidFill>
              <a:latin typeface="Lucida grande" panose="020B0600040502020204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2832" y="730758"/>
            <a:ext cx="2290129" cy="260565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B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905" y="140077"/>
            <a:ext cx="6637831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Lucida grande" panose="020B0600040502020204"/>
              </a:rPr>
              <a:t>What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does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Maven</a:t>
            </a:r>
            <a:r>
              <a:rPr b="0" dirty="0">
                <a:latin typeface="Lucida grande" panose="020B0600040502020204"/>
                <a:cs typeface="Times New Roman"/>
              </a:rPr>
              <a:t> </a:t>
            </a:r>
            <a:r>
              <a:rPr dirty="0">
                <a:latin typeface="Lucida grande" panose="020B0600040502020204"/>
              </a:rPr>
              <a:t>do?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52424" y="1038209"/>
            <a:ext cx="2534568" cy="723900"/>
            <a:chOff x="352425" y="1038209"/>
            <a:chExt cx="2019300" cy="7239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425" y="1047734"/>
              <a:ext cx="2019300" cy="657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775" y="1038209"/>
              <a:ext cx="1781175" cy="7239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80344" y="1075304"/>
              <a:ext cx="1906270" cy="542290"/>
            </a:xfrm>
            <a:custGeom>
              <a:avLst/>
              <a:gdLst/>
              <a:ahLst/>
              <a:cxnLst/>
              <a:rect l="l" t="t" r="r" b="b"/>
              <a:pathLst>
                <a:path w="1906270" h="542290">
                  <a:moveTo>
                    <a:pt x="1815870" y="0"/>
                  </a:moveTo>
                  <a:lnTo>
                    <a:pt x="90296" y="0"/>
                  </a:lnTo>
                  <a:lnTo>
                    <a:pt x="55147" y="7107"/>
                  </a:lnTo>
                  <a:lnTo>
                    <a:pt x="26445" y="26479"/>
                  </a:lnTo>
                  <a:lnTo>
                    <a:pt x="7095" y="55189"/>
                  </a:lnTo>
                  <a:lnTo>
                    <a:pt x="0" y="90312"/>
                  </a:lnTo>
                  <a:lnTo>
                    <a:pt x="0" y="451500"/>
                  </a:lnTo>
                  <a:lnTo>
                    <a:pt x="7095" y="486656"/>
                  </a:lnTo>
                  <a:lnTo>
                    <a:pt x="26445" y="515352"/>
                  </a:lnTo>
                  <a:lnTo>
                    <a:pt x="55147" y="534692"/>
                  </a:lnTo>
                  <a:lnTo>
                    <a:pt x="90296" y="541781"/>
                  </a:lnTo>
                  <a:lnTo>
                    <a:pt x="1815870" y="541781"/>
                  </a:lnTo>
                  <a:lnTo>
                    <a:pt x="1851035" y="534692"/>
                  </a:lnTo>
                  <a:lnTo>
                    <a:pt x="1879735" y="515352"/>
                  </a:lnTo>
                  <a:lnTo>
                    <a:pt x="1899077" y="486656"/>
                  </a:lnTo>
                  <a:lnTo>
                    <a:pt x="1906167" y="451500"/>
                  </a:lnTo>
                  <a:lnTo>
                    <a:pt x="1906167" y="90312"/>
                  </a:lnTo>
                  <a:lnTo>
                    <a:pt x="1899077" y="55189"/>
                  </a:lnTo>
                  <a:lnTo>
                    <a:pt x="1879735" y="26479"/>
                  </a:lnTo>
                  <a:lnTo>
                    <a:pt x="1851035" y="7107"/>
                  </a:lnTo>
                  <a:lnTo>
                    <a:pt x="181587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80344" y="1075304"/>
              <a:ext cx="1906270" cy="542290"/>
            </a:xfrm>
            <a:custGeom>
              <a:avLst/>
              <a:gdLst/>
              <a:ahLst/>
              <a:cxnLst/>
              <a:rect l="l" t="t" r="r" b="b"/>
              <a:pathLst>
                <a:path w="1906270" h="542290">
                  <a:moveTo>
                    <a:pt x="0" y="90312"/>
                  </a:moveTo>
                  <a:lnTo>
                    <a:pt x="7095" y="55189"/>
                  </a:lnTo>
                  <a:lnTo>
                    <a:pt x="26445" y="26479"/>
                  </a:lnTo>
                  <a:lnTo>
                    <a:pt x="55147" y="7107"/>
                  </a:lnTo>
                  <a:lnTo>
                    <a:pt x="90296" y="0"/>
                  </a:lnTo>
                  <a:lnTo>
                    <a:pt x="1815870" y="0"/>
                  </a:lnTo>
                  <a:lnTo>
                    <a:pt x="1851035" y="7107"/>
                  </a:lnTo>
                  <a:lnTo>
                    <a:pt x="1879735" y="26479"/>
                  </a:lnTo>
                  <a:lnTo>
                    <a:pt x="1899077" y="55189"/>
                  </a:lnTo>
                  <a:lnTo>
                    <a:pt x="1906167" y="90312"/>
                  </a:lnTo>
                  <a:lnTo>
                    <a:pt x="1906167" y="451500"/>
                  </a:lnTo>
                  <a:lnTo>
                    <a:pt x="1899077" y="486656"/>
                  </a:lnTo>
                  <a:lnTo>
                    <a:pt x="1879735" y="515352"/>
                  </a:lnTo>
                  <a:lnTo>
                    <a:pt x="1851035" y="534692"/>
                  </a:lnTo>
                  <a:lnTo>
                    <a:pt x="1815870" y="541781"/>
                  </a:lnTo>
                  <a:lnTo>
                    <a:pt x="90296" y="541781"/>
                  </a:lnTo>
                  <a:lnTo>
                    <a:pt x="55147" y="534692"/>
                  </a:lnTo>
                  <a:lnTo>
                    <a:pt x="26445" y="515352"/>
                  </a:lnTo>
                  <a:lnTo>
                    <a:pt x="7095" y="486656"/>
                  </a:lnTo>
                  <a:lnTo>
                    <a:pt x="0" y="451500"/>
                  </a:lnTo>
                  <a:lnTo>
                    <a:pt x="0" y="90312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19760" y="1102928"/>
            <a:ext cx="1924524" cy="4379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65125" marR="5080" indent="-353060">
              <a:lnSpc>
                <a:spcPct val="103000"/>
              </a:lnSpc>
              <a:spcBef>
                <a:spcPts val="75"/>
              </a:spcBef>
            </a:pPr>
            <a:r>
              <a:rPr sz="1400" dirty="0">
                <a:latin typeface="Lucida grande" panose="020B0600040502020204"/>
                <a:cs typeface="Calibri"/>
              </a:rPr>
              <a:t>Enforce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Directory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Structure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3657614" y="1038209"/>
            <a:ext cx="2556563" cy="723900"/>
            <a:chOff x="3657615" y="1038209"/>
            <a:chExt cx="2286000" cy="72390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57615" y="1047734"/>
              <a:ext cx="2286000" cy="6572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71899" y="1038209"/>
              <a:ext cx="2076450" cy="7239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86190" y="1075304"/>
              <a:ext cx="2171700" cy="542290"/>
            </a:xfrm>
            <a:custGeom>
              <a:avLst/>
              <a:gdLst/>
              <a:ahLst/>
              <a:cxnLst/>
              <a:rect l="l" t="t" r="r" b="b"/>
              <a:pathLst>
                <a:path w="2171700" h="542290">
                  <a:moveTo>
                    <a:pt x="2081021" y="0"/>
                  </a:moveTo>
                  <a:lnTo>
                    <a:pt x="90281" y="0"/>
                  </a:lnTo>
                  <a:lnTo>
                    <a:pt x="55176" y="7107"/>
                  </a:lnTo>
                  <a:lnTo>
                    <a:pt x="26475" y="26479"/>
                  </a:lnTo>
                  <a:lnTo>
                    <a:pt x="7107" y="55189"/>
                  </a:lnTo>
                  <a:lnTo>
                    <a:pt x="0" y="90312"/>
                  </a:lnTo>
                  <a:lnTo>
                    <a:pt x="0" y="451500"/>
                  </a:lnTo>
                  <a:lnTo>
                    <a:pt x="7107" y="486656"/>
                  </a:lnTo>
                  <a:lnTo>
                    <a:pt x="26475" y="515352"/>
                  </a:lnTo>
                  <a:lnTo>
                    <a:pt x="55176" y="534692"/>
                  </a:lnTo>
                  <a:lnTo>
                    <a:pt x="90281" y="541781"/>
                  </a:lnTo>
                  <a:lnTo>
                    <a:pt x="2081021" y="541781"/>
                  </a:lnTo>
                  <a:lnTo>
                    <a:pt x="2116178" y="534692"/>
                  </a:lnTo>
                  <a:lnTo>
                    <a:pt x="2144873" y="515352"/>
                  </a:lnTo>
                  <a:lnTo>
                    <a:pt x="2164213" y="486656"/>
                  </a:lnTo>
                  <a:lnTo>
                    <a:pt x="2171303" y="451500"/>
                  </a:lnTo>
                  <a:lnTo>
                    <a:pt x="2171303" y="90312"/>
                  </a:lnTo>
                  <a:lnTo>
                    <a:pt x="2164213" y="55189"/>
                  </a:lnTo>
                  <a:lnTo>
                    <a:pt x="2144873" y="26479"/>
                  </a:lnTo>
                  <a:lnTo>
                    <a:pt x="2116178" y="7107"/>
                  </a:lnTo>
                  <a:lnTo>
                    <a:pt x="20810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3686190" y="1075304"/>
              <a:ext cx="2171700" cy="542290"/>
            </a:xfrm>
            <a:custGeom>
              <a:avLst/>
              <a:gdLst/>
              <a:ahLst/>
              <a:cxnLst/>
              <a:rect l="l" t="t" r="r" b="b"/>
              <a:pathLst>
                <a:path w="2171700" h="542290">
                  <a:moveTo>
                    <a:pt x="0" y="90312"/>
                  </a:moveTo>
                  <a:lnTo>
                    <a:pt x="7107" y="55189"/>
                  </a:lnTo>
                  <a:lnTo>
                    <a:pt x="26475" y="26479"/>
                  </a:lnTo>
                  <a:lnTo>
                    <a:pt x="55176" y="7107"/>
                  </a:lnTo>
                  <a:lnTo>
                    <a:pt x="90281" y="0"/>
                  </a:lnTo>
                  <a:lnTo>
                    <a:pt x="2081021" y="0"/>
                  </a:lnTo>
                  <a:lnTo>
                    <a:pt x="2116178" y="7107"/>
                  </a:lnTo>
                  <a:lnTo>
                    <a:pt x="2144873" y="26479"/>
                  </a:lnTo>
                  <a:lnTo>
                    <a:pt x="2164213" y="55189"/>
                  </a:lnTo>
                  <a:lnTo>
                    <a:pt x="2171303" y="90312"/>
                  </a:lnTo>
                  <a:lnTo>
                    <a:pt x="2171303" y="451500"/>
                  </a:lnTo>
                  <a:lnTo>
                    <a:pt x="2164213" y="486656"/>
                  </a:lnTo>
                  <a:lnTo>
                    <a:pt x="2144873" y="515352"/>
                  </a:lnTo>
                  <a:lnTo>
                    <a:pt x="2116178" y="534692"/>
                  </a:lnTo>
                  <a:lnTo>
                    <a:pt x="2081021" y="541781"/>
                  </a:lnTo>
                  <a:lnTo>
                    <a:pt x="90281" y="541781"/>
                  </a:lnTo>
                  <a:lnTo>
                    <a:pt x="55176" y="534692"/>
                  </a:lnTo>
                  <a:lnTo>
                    <a:pt x="26475" y="515352"/>
                  </a:lnTo>
                  <a:lnTo>
                    <a:pt x="7107" y="486656"/>
                  </a:lnTo>
                  <a:lnTo>
                    <a:pt x="0" y="451500"/>
                  </a:lnTo>
                  <a:lnTo>
                    <a:pt x="0" y="90312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909697" y="1102928"/>
            <a:ext cx="2197937" cy="4379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69850" marR="5080" indent="-57150">
              <a:lnSpc>
                <a:spcPct val="103000"/>
              </a:lnSpc>
              <a:spcBef>
                <a:spcPts val="75"/>
              </a:spcBef>
            </a:pPr>
            <a:r>
              <a:rPr sz="1400" dirty="0">
                <a:latin typeface="Lucida grande" panose="020B0600040502020204"/>
                <a:cs typeface="Calibri"/>
              </a:rPr>
              <a:t>Manage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and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Download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Project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Dependencies</a:t>
            </a: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67652" y="1913136"/>
            <a:ext cx="1945561" cy="184388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84091" y="1892936"/>
            <a:ext cx="2098512" cy="1876425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6476999" y="1038209"/>
            <a:ext cx="2556563" cy="723900"/>
            <a:chOff x="6477000" y="1038209"/>
            <a:chExt cx="2286000" cy="72390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77000" y="1047734"/>
              <a:ext cx="2286000" cy="65722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19890" y="1038209"/>
              <a:ext cx="2047875" cy="7239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510284" y="1075304"/>
              <a:ext cx="2171700" cy="542290"/>
            </a:xfrm>
            <a:custGeom>
              <a:avLst/>
              <a:gdLst/>
              <a:ahLst/>
              <a:cxnLst/>
              <a:rect l="l" t="t" r="r" b="b"/>
              <a:pathLst>
                <a:path w="2171700" h="542290">
                  <a:moveTo>
                    <a:pt x="2081021" y="0"/>
                  </a:moveTo>
                  <a:lnTo>
                    <a:pt x="90281" y="0"/>
                  </a:lnTo>
                  <a:lnTo>
                    <a:pt x="55125" y="7107"/>
                  </a:lnTo>
                  <a:lnTo>
                    <a:pt x="26429" y="26479"/>
                  </a:lnTo>
                  <a:lnTo>
                    <a:pt x="7089" y="55189"/>
                  </a:lnTo>
                  <a:lnTo>
                    <a:pt x="0" y="90312"/>
                  </a:lnTo>
                  <a:lnTo>
                    <a:pt x="0" y="451500"/>
                  </a:lnTo>
                  <a:lnTo>
                    <a:pt x="7089" y="486656"/>
                  </a:lnTo>
                  <a:lnTo>
                    <a:pt x="26429" y="515352"/>
                  </a:lnTo>
                  <a:lnTo>
                    <a:pt x="55125" y="534692"/>
                  </a:lnTo>
                  <a:lnTo>
                    <a:pt x="90281" y="541781"/>
                  </a:lnTo>
                  <a:lnTo>
                    <a:pt x="2081021" y="541781"/>
                  </a:lnTo>
                  <a:lnTo>
                    <a:pt x="2116126" y="534692"/>
                  </a:lnTo>
                  <a:lnTo>
                    <a:pt x="2144828" y="515352"/>
                  </a:lnTo>
                  <a:lnTo>
                    <a:pt x="2164196" y="486656"/>
                  </a:lnTo>
                  <a:lnTo>
                    <a:pt x="2171303" y="451500"/>
                  </a:lnTo>
                  <a:lnTo>
                    <a:pt x="2171303" y="90312"/>
                  </a:lnTo>
                  <a:lnTo>
                    <a:pt x="2164196" y="55189"/>
                  </a:lnTo>
                  <a:lnTo>
                    <a:pt x="2144828" y="26479"/>
                  </a:lnTo>
                  <a:lnTo>
                    <a:pt x="2116126" y="7107"/>
                  </a:lnTo>
                  <a:lnTo>
                    <a:pt x="208102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510284" y="1075304"/>
              <a:ext cx="2171700" cy="542290"/>
            </a:xfrm>
            <a:custGeom>
              <a:avLst/>
              <a:gdLst/>
              <a:ahLst/>
              <a:cxnLst/>
              <a:rect l="l" t="t" r="r" b="b"/>
              <a:pathLst>
                <a:path w="2171700" h="542290">
                  <a:moveTo>
                    <a:pt x="0" y="90312"/>
                  </a:moveTo>
                  <a:lnTo>
                    <a:pt x="7089" y="55189"/>
                  </a:lnTo>
                  <a:lnTo>
                    <a:pt x="26429" y="26479"/>
                  </a:lnTo>
                  <a:lnTo>
                    <a:pt x="55125" y="7107"/>
                  </a:lnTo>
                  <a:lnTo>
                    <a:pt x="90281" y="0"/>
                  </a:lnTo>
                  <a:lnTo>
                    <a:pt x="2081021" y="0"/>
                  </a:lnTo>
                  <a:lnTo>
                    <a:pt x="2116126" y="7107"/>
                  </a:lnTo>
                  <a:lnTo>
                    <a:pt x="2144828" y="26479"/>
                  </a:lnTo>
                  <a:lnTo>
                    <a:pt x="2164196" y="55189"/>
                  </a:lnTo>
                  <a:lnTo>
                    <a:pt x="2171303" y="90312"/>
                  </a:lnTo>
                  <a:lnTo>
                    <a:pt x="2171303" y="451500"/>
                  </a:lnTo>
                  <a:lnTo>
                    <a:pt x="2164196" y="486656"/>
                  </a:lnTo>
                  <a:lnTo>
                    <a:pt x="2144828" y="515352"/>
                  </a:lnTo>
                  <a:lnTo>
                    <a:pt x="2116126" y="534692"/>
                  </a:lnTo>
                  <a:lnTo>
                    <a:pt x="2081021" y="541781"/>
                  </a:lnTo>
                  <a:lnTo>
                    <a:pt x="90281" y="541781"/>
                  </a:lnTo>
                  <a:lnTo>
                    <a:pt x="55125" y="534692"/>
                  </a:lnTo>
                  <a:lnTo>
                    <a:pt x="26429" y="515352"/>
                  </a:lnTo>
                  <a:lnTo>
                    <a:pt x="7089" y="486656"/>
                  </a:lnTo>
                  <a:lnTo>
                    <a:pt x="0" y="451500"/>
                  </a:lnTo>
                  <a:lnTo>
                    <a:pt x="0" y="90312"/>
                  </a:lnTo>
                  <a:close/>
                </a:path>
              </a:pathLst>
            </a:custGeom>
            <a:ln w="28574">
              <a:solidFill>
                <a:srgbClr val="5F4778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Lucida Bright" panose="02040602050505020304" pitchFamily="18" charset="0"/>
              </a:endParaRPr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755770" y="1102928"/>
            <a:ext cx="2083430" cy="43794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527050" marR="5080" indent="-514984">
              <a:lnSpc>
                <a:spcPct val="103000"/>
              </a:lnSpc>
              <a:spcBef>
                <a:spcPts val="75"/>
              </a:spcBef>
            </a:pPr>
            <a:r>
              <a:rPr sz="1400" dirty="0">
                <a:latin typeface="Lucida grande" panose="020B0600040502020204"/>
                <a:cs typeface="Calibri"/>
              </a:rPr>
              <a:t>Build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an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executable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for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the</a:t>
            </a:r>
            <a:r>
              <a:rPr sz="1400" dirty="0">
                <a:latin typeface="Lucida grande" panose="020B0600040502020204"/>
                <a:cs typeface="Times New Roman"/>
              </a:rPr>
              <a:t> </a:t>
            </a:r>
            <a:r>
              <a:rPr sz="1400" dirty="0">
                <a:latin typeface="Lucida grande" panose="020B0600040502020204"/>
                <a:cs typeface="Calibri"/>
              </a:rPr>
              <a:t>code</a:t>
            </a:r>
          </a:p>
        </p:txBody>
      </p:sp>
      <p:pic>
        <p:nvPicPr>
          <p:cNvPr id="23" name="object 2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24405" y="1892936"/>
            <a:ext cx="2017910" cy="18044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1441</Words>
  <Application>Microsoft Office PowerPoint</Application>
  <PresentationFormat>On-screen Show (16:9)</PresentationFormat>
  <Paragraphs>229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Lucida Bright</vt:lpstr>
      <vt:lpstr>Lucida Grande</vt:lpstr>
      <vt:lpstr>Lucida Grande</vt:lpstr>
      <vt:lpstr>Times New Roman</vt:lpstr>
      <vt:lpstr>Office Theme</vt:lpstr>
      <vt:lpstr>PowerPoint Presentation</vt:lpstr>
      <vt:lpstr>Agenda</vt:lpstr>
      <vt:lpstr>Why Maven?</vt:lpstr>
      <vt:lpstr>Why Maven?</vt:lpstr>
      <vt:lpstr>Using Maven</vt:lpstr>
      <vt:lpstr>What is Maven?</vt:lpstr>
      <vt:lpstr>What is Maven?</vt:lpstr>
      <vt:lpstr>What does Maven do?</vt:lpstr>
      <vt:lpstr>What does Maven do?</vt:lpstr>
      <vt:lpstr>Managing and Downloading Project Dependencies</vt:lpstr>
      <vt:lpstr>Project Dependencies</vt:lpstr>
      <vt:lpstr>PowerPoint Presentation</vt:lpstr>
      <vt:lpstr>POM (Project Object Model) File</vt:lpstr>
      <vt:lpstr>Maven Build Life Cycle</vt:lpstr>
      <vt:lpstr>Maven Build Life Cycle</vt:lpstr>
      <vt:lpstr>1. Validate Phase</vt:lpstr>
      <vt:lpstr>2. Compile Phase</vt:lpstr>
      <vt:lpstr>3. Test Phase</vt:lpstr>
      <vt:lpstr>4. Package Phase</vt:lpstr>
      <vt:lpstr>5. Verify Phase</vt:lpstr>
      <vt:lpstr>6. Install Phase</vt:lpstr>
      <vt:lpstr>7. Deploy Phase</vt:lpstr>
      <vt:lpstr>Maven Repositories</vt:lpstr>
      <vt:lpstr>Maven Repositories</vt:lpstr>
      <vt:lpstr>Installing Maven</vt:lpstr>
      <vt:lpstr>Installing Maven</vt:lpstr>
      <vt:lpstr>Building a Project using Maven</vt:lpstr>
      <vt:lpstr>Installing Maven</vt:lpstr>
      <vt:lpstr>What is Continuous Integration?</vt:lpstr>
      <vt:lpstr>Problems before Continuous Integration</vt:lpstr>
      <vt:lpstr>What is Continuous Integration?</vt:lpstr>
      <vt:lpstr>Advantages of Continuous Integration</vt:lpstr>
      <vt:lpstr>What is Jenkins?</vt:lpstr>
      <vt:lpstr>What is Jenkins?</vt:lpstr>
      <vt:lpstr>Features of Jenkins</vt:lpstr>
      <vt:lpstr>Advantages of Jenkins</vt:lpstr>
      <vt:lpstr>Installing Jenkins on AWS</vt:lpstr>
      <vt:lpstr>Installing Jenkins on AWS</vt:lpstr>
      <vt:lpstr>Jenkins Architecture</vt:lpstr>
      <vt:lpstr>Jenkins Architecture</vt:lpstr>
      <vt:lpstr>Jenkins Architecture</vt:lpstr>
      <vt:lpstr>Managing Nodes on Jenkins</vt:lpstr>
      <vt:lpstr>Managing Nodes on Jenkins</vt:lpstr>
      <vt:lpstr>Managing users on Jenkins</vt:lpstr>
      <vt:lpstr>Managing Users on Jenkins</vt:lpstr>
      <vt:lpstr>Hands-on: Adding users in Jenkins</vt:lpstr>
      <vt:lpstr>Managing Users on Jenkins</vt:lpstr>
      <vt:lpstr>Hands-on: Giving restricted access to users</vt:lpstr>
      <vt:lpstr>Understanding CI/CD Pipelines in Jenkins</vt:lpstr>
      <vt:lpstr>What are CI/CD Pipelines?</vt:lpstr>
      <vt:lpstr>What are CI/CD Pipelines?</vt:lpstr>
      <vt:lpstr>Creating an automated CI/CD Pipeline in Jenkins</vt:lpstr>
      <vt:lpstr>Creating an Automated CI/CD Pipeline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dell</cp:lastModifiedBy>
  <cp:revision>10</cp:revision>
  <dcterms:created xsi:type="dcterms:W3CDTF">2025-03-28T05:43:35Z</dcterms:created>
  <dcterms:modified xsi:type="dcterms:W3CDTF">2025-03-28T13:46:11Z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2025-03-28T00:00:00Z</vt:filetime>
  </property>
  <property fmtid="{D5CDD505-2E9C-101B-9397-08002B2CF9AE}" pid="3" name="LastSaved">
    <vt:filetime>2025-03-28T00:00:00Z</vt:filetime>
  </property>
  <property fmtid="{D5CDD505-2E9C-101B-9397-08002B2CF9AE}" pid="4" name="Producer">
    <vt:lpwstr>iLovePDF</vt:lpwstr>
  </property>
</Properties>
</file>