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E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650" y="885825"/>
            <a:ext cx="7134237" cy="1295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24746" y="901687"/>
            <a:ext cx="7047230" cy="1203325"/>
          </a:xfrm>
          <a:custGeom>
            <a:avLst/>
            <a:gdLst/>
            <a:ahLst/>
            <a:cxnLst/>
            <a:rect l="l" t="t" r="r" b="b"/>
            <a:pathLst>
              <a:path w="7047230" h="1203325">
                <a:moveTo>
                  <a:pt x="6846713" y="0"/>
                </a:moveTo>
                <a:lnTo>
                  <a:pt x="200501" y="0"/>
                </a:lnTo>
                <a:lnTo>
                  <a:pt x="154534" y="5297"/>
                </a:lnTo>
                <a:lnTo>
                  <a:pt x="112334" y="20385"/>
                </a:lnTo>
                <a:lnTo>
                  <a:pt x="75106" y="44061"/>
                </a:lnTo>
                <a:lnTo>
                  <a:pt x="44054" y="75118"/>
                </a:lnTo>
                <a:lnTo>
                  <a:pt x="20382" y="112352"/>
                </a:lnTo>
                <a:lnTo>
                  <a:pt x="5296" y="154558"/>
                </a:lnTo>
                <a:lnTo>
                  <a:pt x="0" y="200533"/>
                </a:lnTo>
                <a:lnTo>
                  <a:pt x="0" y="1002550"/>
                </a:lnTo>
                <a:lnTo>
                  <a:pt x="5296" y="1048517"/>
                </a:lnTo>
                <a:lnTo>
                  <a:pt x="20382" y="1090706"/>
                </a:lnTo>
                <a:lnTo>
                  <a:pt x="44054" y="1127915"/>
                </a:lnTo>
                <a:lnTo>
                  <a:pt x="75106" y="1158945"/>
                </a:lnTo>
                <a:lnTo>
                  <a:pt x="112334" y="1182595"/>
                </a:lnTo>
                <a:lnTo>
                  <a:pt x="154534" y="1197666"/>
                </a:lnTo>
                <a:lnTo>
                  <a:pt x="200501" y="1202956"/>
                </a:lnTo>
                <a:lnTo>
                  <a:pt x="6846713" y="1202956"/>
                </a:lnTo>
                <a:lnTo>
                  <a:pt x="6892686" y="1197666"/>
                </a:lnTo>
                <a:lnTo>
                  <a:pt x="6934891" y="1182595"/>
                </a:lnTo>
                <a:lnTo>
                  <a:pt x="6972123" y="1158945"/>
                </a:lnTo>
                <a:lnTo>
                  <a:pt x="7003177" y="1127915"/>
                </a:lnTo>
                <a:lnTo>
                  <a:pt x="7026850" y="1090706"/>
                </a:lnTo>
                <a:lnTo>
                  <a:pt x="7041937" y="1048517"/>
                </a:lnTo>
                <a:lnTo>
                  <a:pt x="7047233" y="1002550"/>
                </a:lnTo>
                <a:lnTo>
                  <a:pt x="7047233" y="200533"/>
                </a:lnTo>
                <a:lnTo>
                  <a:pt x="7041937" y="154558"/>
                </a:lnTo>
                <a:lnTo>
                  <a:pt x="7026850" y="112352"/>
                </a:lnTo>
                <a:lnTo>
                  <a:pt x="7003177" y="75118"/>
                </a:lnTo>
                <a:lnTo>
                  <a:pt x="6972123" y="44061"/>
                </a:lnTo>
                <a:lnTo>
                  <a:pt x="6934891" y="20385"/>
                </a:lnTo>
                <a:lnTo>
                  <a:pt x="6892686" y="5297"/>
                </a:lnTo>
                <a:lnTo>
                  <a:pt x="6846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4746" y="901687"/>
            <a:ext cx="7047230" cy="1203325"/>
          </a:xfrm>
          <a:custGeom>
            <a:avLst/>
            <a:gdLst/>
            <a:ahLst/>
            <a:cxnLst/>
            <a:rect l="l" t="t" r="r" b="b"/>
            <a:pathLst>
              <a:path w="7047230" h="1203325">
                <a:moveTo>
                  <a:pt x="0" y="200533"/>
                </a:moveTo>
                <a:lnTo>
                  <a:pt x="5296" y="154558"/>
                </a:lnTo>
                <a:lnTo>
                  <a:pt x="20382" y="112352"/>
                </a:lnTo>
                <a:lnTo>
                  <a:pt x="44054" y="75118"/>
                </a:lnTo>
                <a:lnTo>
                  <a:pt x="75106" y="44061"/>
                </a:lnTo>
                <a:lnTo>
                  <a:pt x="112334" y="20385"/>
                </a:lnTo>
                <a:lnTo>
                  <a:pt x="154534" y="5297"/>
                </a:lnTo>
                <a:lnTo>
                  <a:pt x="200501" y="0"/>
                </a:lnTo>
                <a:lnTo>
                  <a:pt x="6846713" y="0"/>
                </a:lnTo>
                <a:lnTo>
                  <a:pt x="6892686" y="5297"/>
                </a:lnTo>
                <a:lnTo>
                  <a:pt x="6934891" y="20385"/>
                </a:lnTo>
                <a:lnTo>
                  <a:pt x="6972123" y="44061"/>
                </a:lnTo>
                <a:lnTo>
                  <a:pt x="7003177" y="75118"/>
                </a:lnTo>
                <a:lnTo>
                  <a:pt x="7026850" y="112352"/>
                </a:lnTo>
                <a:lnTo>
                  <a:pt x="7041937" y="154558"/>
                </a:lnTo>
                <a:lnTo>
                  <a:pt x="7047233" y="200533"/>
                </a:lnTo>
                <a:lnTo>
                  <a:pt x="7047233" y="1002550"/>
                </a:lnTo>
                <a:lnTo>
                  <a:pt x="7041937" y="1048517"/>
                </a:lnTo>
                <a:lnTo>
                  <a:pt x="7026850" y="1090706"/>
                </a:lnTo>
                <a:lnTo>
                  <a:pt x="7003177" y="1127915"/>
                </a:lnTo>
                <a:lnTo>
                  <a:pt x="6972123" y="1158945"/>
                </a:lnTo>
                <a:lnTo>
                  <a:pt x="6934891" y="1182595"/>
                </a:lnTo>
                <a:lnTo>
                  <a:pt x="6892686" y="1197666"/>
                </a:lnTo>
                <a:lnTo>
                  <a:pt x="6846713" y="1202956"/>
                </a:lnTo>
                <a:lnTo>
                  <a:pt x="200501" y="1202956"/>
                </a:lnTo>
                <a:lnTo>
                  <a:pt x="154534" y="1197666"/>
                </a:lnTo>
                <a:lnTo>
                  <a:pt x="112334" y="1182595"/>
                </a:lnTo>
                <a:lnTo>
                  <a:pt x="75106" y="1158945"/>
                </a:lnTo>
                <a:lnTo>
                  <a:pt x="44054" y="1127915"/>
                </a:lnTo>
                <a:lnTo>
                  <a:pt x="20382" y="1090706"/>
                </a:lnTo>
                <a:lnTo>
                  <a:pt x="5296" y="1048517"/>
                </a:lnTo>
                <a:lnTo>
                  <a:pt x="0" y="1002550"/>
                </a:lnTo>
                <a:lnTo>
                  <a:pt x="0" y="200533"/>
                </a:lnTo>
                <a:close/>
              </a:path>
            </a:pathLst>
          </a:custGeom>
          <a:ln w="12700">
            <a:solidFill>
              <a:srgbClr val="AF5C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4" y="183261"/>
            <a:ext cx="3385185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 descr="A white arrow in a circle&#10;&#10;AI-generated content may be incorrect.">
            <a:extLst>
              <a:ext uri="{FF2B5EF4-FFF2-40B4-BE49-F238E27FC236}">
                <a16:creationId xmlns:a16="http://schemas.microsoft.com/office/drawing/2014/main" id="{FF99A723-9387-B1B1-D71E-0D07E8B574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2667000"/>
            <a:ext cx="2200275" cy="2857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175" y="2838450"/>
            <a:ext cx="2152650" cy="809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4" y="183261"/>
            <a:ext cx="6970395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7807" y="959543"/>
            <a:ext cx="6191250" cy="188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 descr="A white arrow in a circle&#10;&#10;AI-generated content may be incorrect.">
            <a:extLst>
              <a:ext uri="{FF2B5EF4-FFF2-40B4-BE49-F238E27FC236}">
                <a16:creationId xmlns:a16="http://schemas.microsoft.com/office/drawing/2014/main" id="{2D7D65CD-6285-CEFD-AEC9-AF9872E5A75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9" Type="http://schemas.openxmlformats.org/officeDocument/2006/relationships/image" Target="../media/image71.png"/><Relationship Id="rId3" Type="http://schemas.openxmlformats.org/officeDocument/2006/relationships/image" Target="../media/image39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2" Type="http://schemas.openxmlformats.org/officeDocument/2006/relationships/image" Target="../media/image28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5" Type="http://schemas.openxmlformats.org/officeDocument/2006/relationships/image" Target="../media/image31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4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56.png"/><Relationship Id="rId3" Type="http://schemas.openxmlformats.org/officeDocument/2006/relationships/image" Target="../media/image74.png"/><Relationship Id="rId21" Type="http://schemas.openxmlformats.org/officeDocument/2006/relationships/image" Target="../media/image91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3.png"/><Relationship Id="rId10" Type="http://schemas.openxmlformats.org/officeDocument/2006/relationships/image" Target="../media/image81.png"/><Relationship Id="rId19" Type="http://schemas.openxmlformats.org/officeDocument/2006/relationships/image" Target="../media/image89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96.png"/><Relationship Id="rId12" Type="http://schemas.openxmlformats.org/officeDocument/2006/relationships/image" Target="../media/image82.png"/><Relationship Id="rId17" Type="http://schemas.openxmlformats.org/officeDocument/2006/relationships/image" Target="../media/image97.png"/><Relationship Id="rId2" Type="http://schemas.openxmlformats.org/officeDocument/2006/relationships/image" Target="../media/image94.png"/><Relationship Id="rId16" Type="http://schemas.openxmlformats.org/officeDocument/2006/relationships/image" Target="../media/image8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9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19" Type="http://schemas.openxmlformats.org/officeDocument/2006/relationships/image" Target="../media/image9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10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97.png"/><Relationship Id="rId2" Type="http://schemas.openxmlformats.org/officeDocument/2006/relationships/image" Target="../media/image98.png"/><Relationship Id="rId16" Type="http://schemas.openxmlformats.org/officeDocument/2006/relationships/image" Target="../media/image8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95.png"/><Relationship Id="rId15" Type="http://schemas.openxmlformats.org/officeDocument/2006/relationships/image" Target="../media/image85.png"/><Relationship Id="rId23" Type="http://schemas.openxmlformats.org/officeDocument/2006/relationships/image" Target="../media/image92.png"/><Relationship Id="rId10" Type="http://schemas.openxmlformats.org/officeDocument/2006/relationships/image" Target="../media/image80.png"/><Relationship Id="rId19" Type="http://schemas.openxmlformats.org/officeDocument/2006/relationships/image" Target="../media/image56.png"/><Relationship Id="rId4" Type="http://schemas.openxmlformats.org/officeDocument/2006/relationships/image" Target="../media/image74.png"/><Relationship Id="rId9" Type="http://schemas.openxmlformats.org/officeDocument/2006/relationships/image" Target="../media/image99.png"/><Relationship Id="rId14" Type="http://schemas.openxmlformats.org/officeDocument/2006/relationships/image" Target="../media/image84.png"/><Relationship Id="rId22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9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97.png"/><Relationship Id="rId2" Type="http://schemas.openxmlformats.org/officeDocument/2006/relationships/image" Target="../media/image101.png"/><Relationship Id="rId16" Type="http://schemas.openxmlformats.org/officeDocument/2006/relationships/image" Target="../media/image8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95.png"/><Relationship Id="rId15" Type="http://schemas.openxmlformats.org/officeDocument/2006/relationships/image" Target="../media/image103.png"/><Relationship Id="rId23" Type="http://schemas.openxmlformats.org/officeDocument/2006/relationships/image" Target="../media/image92.png"/><Relationship Id="rId10" Type="http://schemas.openxmlformats.org/officeDocument/2006/relationships/image" Target="../media/image80.png"/><Relationship Id="rId19" Type="http://schemas.openxmlformats.org/officeDocument/2006/relationships/image" Target="../media/image56.png"/><Relationship Id="rId4" Type="http://schemas.openxmlformats.org/officeDocument/2006/relationships/image" Target="../media/image102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3" Type="http://schemas.openxmlformats.org/officeDocument/2006/relationships/image" Target="../media/image105.png"/><Relationship Id="rId7" Type="http://schemas.openxmlformats.org/officeDocument/2006/relationships/image" Target="../media/image93.png"/><Relationship Id="rId12" Type="http://schemas.openxmlformats.org/officeDocument/2006/relationships/image" Target="../media/image111.png"/><Relationship Id="rId2" Type="http://schemas.openxmlformats.org/officeDocument/2006/relationships/image" Target="../media/image104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10.png"/><Relationship Id="rId5" Type="http://schemas.openxmlformats.org/officeDocument/2006/relationships/image" Target="../media/image107.png"/><Relationship Id="rId15" Type="http://schemas.openxmlformats.org/officeDocument/2006/relationships/image" Target="../media/image114.png"/><Relationship Id="rId10" Type="http://schemas.openxmlformats.org/officeDocument/2006/relationships/image" Target="../media/image40.png"/><Relationship Id="rId4" Type="http://schemas.openxmlformats.org/officeDocument/2006/relationships/image" Target="../media/image106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3" Type="http://schemas.openxmlformats.org/officeDocument/2006/relationships/image" Target="../media/image116.png"/><Relationship Id="rId7" Type="http://schemas.openxmlformats.org/officeDocument/2006/relationships/image" Target="../media/image93.png"/><Relationship Id="rId12" Type="http://schemas.openxmlformats.org/officeDocument/2006/relationships/image" Target="../media/image118.png"/><Relationship Id="rId2" Type="http://schemas.openxmlformats.org/officeDocument/2006/relationships/image" Target="../media/image104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10.png"/><Relationship Id="rId5" Type="http://schemas.openxmlformats.org/officeDocument/2006/relationships/image" Target="../media/image117.png"/><Relationship Id="rId15" Type="http://schemas.openxmlformats.org/officeDocument/2006/relationships/image" Target="../media/image114.png"/><Relationship Id="rId10" Type="http://schemas.openxmlformats.org/officeDocument/2006/relationships/image" Target="../media/image40.png"/><Relationship Id="rId4" Type="http://schemas.openxmlformats.org/officeDocument/2006/relationships/image" Target="../media/image106.png"/><Relationship Id="rId9" Type="http://schemas.openxmlformats.org/officeDocument/2006/relationships/image" Target="../media/image109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5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7.png"/><Relationship Id="rId10" Type="http://schemas.openxmlformats.org/officeDocument/2006/relationships/image" Target="../media/image133.png"/><Relationship Id="rId4" Type="http://schemas.openxmlformats.org/officeDocument/2006/relationships/image" Target="../media/image126.png"/><Relationship Id="rId9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128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136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7.png"/><Relationship Id="rId4" Type="http://schemas.openxmlformats.org/officeDocument/2006/relationships/image" Target="../media/image1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4.png"/><Relationship Id="rId4" Type="http://schemas.openxmlformats.org/officeDocument/2006/relationships/image" Target="../media/image19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3" Type="http://schemas.openxmlformats.org/officeDocument/2006/relationships/image" Target="../media/image196.png"/><Relationship Id="rId7" Type="http://schemas.openxmlformats.org/officeDocument/2006/relationships/image" Target="../media/image200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10" Type="http://schemas.openxmlformats.org/officeDocument/2006/relationships/image" Target="../media/image203.png"/><Relationship Id="rId4" Type="http://schemas.openxmlformats.org/officeDocument/2006/relationships/image" Target="../media/image197.png"/><Relationship Id="rId9" Type="http://schemas.openxmlformats.org/officeDocument/2006/relationships/image" Target="../media/image20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138.png"/><Relationship Id="rId18" Type="http://schemas.openxmlformats.org/officeDocument/2006/relationships/image" Target="../media/image145.png"/><Relationship Id="rId26" Type="http://schemas.openxmlformats.org/officeDocument/2006/relationships/image" Target="../media/image216.png"/><Relationship Id="rId3" Type="http://schemas.openxmlformats.org/officeDocument/2006/relationships/image" Target="../media/image205.png"/><Relationship Id="rId21" Type="http://schemas.openxmlformats.org/officeDocument/2006/relationships/image" Target="../media/image150.png"/><Relationship Id="rId7" Type="http://schemas.openxmlformats.org/officeDocument/2006/relationships/image" Target="../media/image209.png"/><Relationship Id="rId12" Type="http://schemas.openxmlformats.org/officeDocument/2006/relationships/image" Target="../media/image137.png"/><Relationship Id="rId17" Type="http://schemas.openxmlformats.org/officeDocument/2006/relationships/image" Target="../media/image144.png"/><Relationship Id="rId25" Type="http://schemas.openxmlformats.org/officeDocument/2006/relationships/image" Target="../media/image215.png"/><Relationship Id="rId2" Type="http://schemas.openxmlformats.org/officeDocument/2006/relationships/image" Target="../media/image204.png"/><Relationship Id="rId16" Type="http://schemas.openxmlformats.org/officeDocument/2006/relationships/image" Target="../media/image143.png"/><Relationship Id="rId20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24" Type="http://schemas.openxmlformats.org/officeDocument/2006/relationships/image" Target="../media/image214.png"/><Relationship Id="rId5" Type="http://schemas.openxmlformats.org/officeDocument/2006/relationships/image" Target="../media/image207.png"/><Relationship Id="rId15" Type="http://schemas.openxmlformats.org/officeDocument/2006/relationships/image" Target="../media/image142.png"/><Relationship Id="rId23" Type="http://schemas.openxmlformats.org/officeDocument/2006/relationships/image" Target="../media/image152.png"/><Relationship Id="rId10" Type="http://schemas.openxmlformats.org/officeDocument/2006/relationships/image" Target="../media/image212.png"/><Relationship Id="rId19" Type="http://schemas.openxmlformats.org/officeDocument/2006/relationships/image" Target="../media/image146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Relationship Id="rId14" Type="http://schemas.openxmlformats.org/officeDocument/2006/relationships/image" Target="../media/image139.png"/><Relationship Id="rId22" Type="http://schemas.openxmlformats.org/officeDocument/2006/relationships/image" Target="../media/image151.png"/><Relationship Id="rId27" Type="http://schemas.openxmlformats.org/officeDocument/2006/relationships/image" Target="../media/image2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png"/><Relationship Id="rId7" Type="http://schemas.openxmlformats.org/officeDocument/2006/relationships/image" Target="../media/image231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png"/><Relationship Id="rId5" Type="http://schemas.openxmlformats.org/officeDocument/2006/relationships/image" Target="../media/image236.png"/><Relationship Id="rId4" Type="http://schemas.openxmlformats.org/officeDocument/2006/relationships/image" Target="../media/image2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7" Type="http://schemas.openxmlformats.org/officeDocument/2006/relationships/image" Target="../media/image243.png"/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4040" y="1630886"/>
            <a:ext cx="4223913" cy="2613271"/>
          </a:xfrm>
          <a:prstGeom prst="rect">
            <a:avLst/>
          </a:prstGeom>
        </p:spPr>
      </p:pic>
      <p:pic>
        <p:nvPicPr>
          <p:cNvPr id="4" name="Picture 3" descr="A white arrow in a circle&#10;&#10;AI-generated content may be incorrect.">
            <a:extLst>
              <a:ext uri="{FF2B5EF4-FFF2-40B4-BE49-F238E27FC236}">
                <a16:creationId xmlns:a16="http://schemas.microsoft.com/office/drawing/2014/main" id="{95CF8F92-76EB-D7B6-E314-9C04A1140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208EF4-212A-58F7-24E3-0DEBE064B3F6}"/>
              </a:ext>
            </a:extLst>
          </p:cNvPr>
          <p:cNvSpPr/>
          <p:nvPr/>
        </p:nvSpPr>
        <p:spPr>
          <a:xfrm>
            <a:off x="838200" y="2571750"/>
            <a:ext cx="2438400" cy="1066800"/>
          </a:xfrm>
          <a:prstGeom prst="rect">
            <a:avLst/>
          </a:prstGeom>
          <a:solidFill>
            <a:srgbClr val="FCEB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 txBox="1"/>
          <p:nvPr/>
        </p:nvSpPr>
        <p:spPr>
          <a:xfrm>
            <a:off x="800724" y="2264410"/>
            <a:ext cx="3314075" cy="107914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52705" rIns="0" bIns="0" rtlCol="0">
            <a:spAutoFit/>
          </a:bodyPr>
          <a:lstStyle/>
          <a:p>
            <a:pPr marL="12700" marR="5080" indent="-276860">
              <a:lnSpc>
                <a:spcPts val="3990"/>
              </a:lnSpc>
              <a:spcBef>
                <a:spcPts val="505"/>
              </a:spcBef>
            </a:pPr>
            <a:r>
              <a:rPr sz="3600" dirty="0">
                <a:solidFill>
                  <a:srgbClr val="2F233B"/>
                </a:solidFill>
                <a:latin typeface="Lucida Grande" panose="020B0600040502020204" pitchFamily="34" charset="0"/>
                <a:ea typeface="+mj-ea"/>
              </a:rPr>
              <a:t>Introduction to Kubernetes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162050"/>
            <a:ext cx="7677150" cy="3638550"/>
            <a:chOff x="533400" y="1162050"/>
            <a:chExt cx="7677150" cy="3638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875" y="1162050"/>
              <a:ext cx="2914650" cy="1266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30448" y="1183500"/>
              <a:ext cx="2823210" cy="1173480"/>
            </a:xfrm>
            <a:custGeom>
              <a:avLst/>
              <a:gdLst/>
              <a:ahLst/>
              <a:cxnLst/>
              <a:rect l="l" t="t" r="r" b="b"/>
              <a:pathLst>
                <a:path w="2823210" h="1173480">
                  <a:moveTo>
                    <a:pt x="2627236" y="0"/>
                  </a:moveTo>
                  <a:lnTo>
                    <a:pt x="0" y="0"/>
                  </a:lnTo>
                  <a:lnTo>
                    <a:pt x="0" y="977404"/>
                  </a:lnTo>
                  <a:lnTo>
                    <a:pt x="195580" y="1172857"/>
                  </a:lnTo>
                  <a:lnTo>
                    <a:pt x="2822829" y="1172857"/>
                  </a:lnTo>
                  <a:lnTo>
                    <a:pt x="2822829" y="195592"/>
                  </a:lnTo>
                  <a:lnTo>
                    <a:pt x="2627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0448" y="1183500"/>
              <a:ext cx="2823210" cy="1173480"/>
            </a:xfrm>
            <a:custGeom>
              <a:avLst/>
              <a:gdLst/>
              <a:ahLst/>
              <a:cxnLst/>
              <a:rect l="l" t="t" r="r" b="b"/>
              <a:pathLst>
                <a:path w="2823210" h="1173480">
                  <a:moveTo>
                    <a:pt x="0" y="0"/>
                  </a:moveTo>
                  <a:lnTo>
                    <a:pt x="2627236" y="0"/>
                  </a:lnTo>
                  <a:lnTo>
                    <a:pt x="2822829" y="195592"/>
                  </a:lnTo>
                  <a:lnTo>
                    <a:pt x="2822829" y="1172857"/>
                  </a:lnTo>
                  <a:lnTo>
                    <a:pt x="195580" y="1172857"/>
                  </a:lnTo>
                  <a:lnTo>
                    <a:pt x="0" y="9774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0137" y="1543050"/>
              <a:ext cx="790575" cy="7715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1133" y="1580375"/>
              <a:ext cx="660273" cy="6404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3533775"/>
              <a:ext cx="2428875" cy="12668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4225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2137285" y="0"/>
                  </a:moveTo>
                  <a:lnTo>
                    <a:pt x="0" y="0"/>
                  </a:lnTo>
                  <a:lnTo>
                    <a:pt x="0" y="977289"/>
                  </a:lnTo>
                  <a:lnTo>
                    <a:pt x="195461" y="1172765"/>
                  </a:lnTo>
                  <a:lnTo>
                    <a:pt x="2332865" y="1172765"/>
                  </a:lnTo>
                  <a:lnTo>
                    <a:pt x="2332865" y="195453"/>
                  </a:lnTo>
                  <a:lnTo>
                    <a:pt x="21372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225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0" y="0"/>
                  </a:moveTo>
                  <a:lnTo>
                    <a:pt x="2137285" y="0"/>
                  </a:lnTo>
                  <a:lnTo>
                    <a:pt x="2332865" y="195453"/>
                  </a:lnTo>
                  <a:lnTo>
                    <a:pt x="2332865" y="1172765"/>
                  </a:lnTo>
                  <a:lnTo>
                    <a:pt x="195461" y="1172765"/>
                  </a:lnTo>
                  <a:lnTo>
                    <a:pt x="0" y="977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47875" y="3905250"/>
              <a:ext cx="790575" cy="7810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5213" y="3949141"/>
              <a:ext cx="660273" cy="6404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62312" y="3533775"/>
              <a:ext cx="2419350" cy="12668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178543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2137410" y="0"/>
                  </a:moveTo>
                  <a:lnTo>
                    <a:pt x="0" y="0"/>
                  </a:lnTo>
                  <a:lnTo>
                    <a:pt x="0" y="977289"/>
                  </a:lnTo>
                  <a:lnTo>
                    <a:pt x="195465" y="1172765"/>
                  </a:lnTo>
                  <a:lnTo>
                    <a:pt x="2332875" y="1172765"/>
                  </a:lnTo>
                  <a:lnTo>
                    <a:pt x="2332875" y="195453"/>
                  </a:lnTo>
                  <a:lnTo>
                    <a:pt x="2137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8543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0" y="0"/>
                  </a:moveTo>
                  <a:lnTo>
                    <a:pt x="2137410" y="0"/>
                  </a:lnTo>
                  <a:lnTo>
                    <a:pt x="2332875" y="195453"/>
                  </a:lnTo>
                  <a:lnTo>
                    <a:pt x="2332875" y="1172765"/>
                  </a:lnTo>
                  <a:lnTo>
                    <a:pt x="195465" y="1172765"/>
                  </a:lnTo>
                  <a:lnTo>
                    <a:pt x="0" y="977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8687" y="3905250"/>
              <a:ext cx="790575" cy="7810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4349" y="3949141"/>
              <a:ext cx="660273" cy="6404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1675" y="3533775"/>
              <a:ext cx="2428875" cy="12668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03023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2137257" y="0"/>
                  </a:moveTo>
                  <a:lnTo>
                    <a:pt x="0" y="0"/>
                  </a:lnTo>
                  <a:lnTo>
                    <a:pt x="0" y="977289"/>
                  </a:lnTo>
                  <a:lnTo>
                    <a:pt x="195440" y="1172765"/>
                  </a:lnTo>
                  <a:lnTo>
                    <a:pt x="2332736" y="1172765"/>
                  </a:lnTo>
                  <a:lnTo>
                    <a:pt x="2332736" y="195453"/>
                  </a:lnTo>
                  <a:lnTo>
                    <a:pt x="2137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03023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0" y="0"/>
                  </a:moveTo>
                  <a:lnTo>
                    <a:pt x="2137257" y="0"/>
                  </a:lnTo>
                  <a:lnTo>
                    <a:pt x="2332736" y="195453"/>
                  </a:lnTo>
                  <a:lnTo>
                    <a:pt x="2332736" y="1172765"/>
                  </a:lnTo>
                  <a:lnTo>
                    <a:pt x="195440" y="1172765"/>
                  </a:lnTo>
                  <a:lnTo>
                    <a:pt x="0" y="977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5687" y="3905250"/>
              <a:ext cx="790575" cy="78105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2873" y="3949141"/>
              <a:ext cx="660273" cy="640473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971545" y="1306131"/>
            <a:ext cx="9594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ucida Grande" panose="020B0600040502020204"/>
                <a:cs typeface="Calibri"/>
              </a:rPr>
              <a:t>Master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latin typeface="Lucida Grande" panose="020B0600040502020204"/>
                <a:cs typeface="Calibri"/>
              </a:rPr>
              <a:t>Node</a:t>
            </a:r>
            <a:endParaRPr sz="1200" dirty="0">
              <a:latin typeface="Lucida Grande" panose="020B0600040502020204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7387" y="3662616"/>
            <a:ext cx="825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ucida Grande" panose="020B0600040502020204"/>
                <a:cs typeface="Calibri"/>
              </a:rPr>
              <a:t>Slave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latin typeface="Lucida Grande" panose="020B0600040502020204"/>
                <a:cs typeface="Calibri"/>
              </a:rPr>
              <a:t>Node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55352" y="3662616"/>
            <a:ext cx="825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ucida Grande" panose="020B0600040502020204"/>
                <a:cs typeface="Calibri"/>
              </a:rPr>
              <a:t>Slave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latin typeface="Lucida Grande" panose="020B0600040502020204"/>
                <a:cs typeface="Calibri"/>
              </a:rPr>
              <a:t>Node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88684" y="3665283"/>
            <a:ext cx="825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ucida Grande" panose="020B0600040502020204"/>
                <a:cs typeface="Calibri"/>
              </a:rPr>
              <a:t>Slave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latin typeface="Lucida Grande" panose="020B0600040502020204"/>
                <a:cs typeface="Calibri"/>
              </a:rPr>
              <a:t>Node</a:t>
            </a:r>
            <a:endParaRPr sz="1200">
              <a:latin typeface="Lucida Grande" panose="020B0600040502020204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524000" y="2314575"/>
            <a:ext cx="5695950" cy="1419225"/>
            <a:chOff x="1524000" y="2314575"/>
            <a:chExt cx="5695950" cy="141922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4000" y="2314575"/>
              <a:ext cx="5695950" cy="14192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648713" y="2862452"/>
              <a:ext cx="5393055" cy="0"/>
            </a:xfrm>
            <a:custGeom>
              <a:avLst/>
              <a:gdLst/>
              <a:ahLst/>
              <a:cxnLst/>
              <a:rect l="l" t="t" r="r" b="b"/>
              <a:pathLst>
                <a:path w="5393055">
                  <a:moveTo>
                    <a:pt x="0" y="0"/>
                  </a:moveTo>
                  <a:lnTo>
                    <a:pt x="5392686" y="0"/>
                  </a:lnTo>
                </a:path>
              </a:pathLst>
            </a:custGeom>
            <a:ln w="28575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41812" y="2356357"/>
              <a:ext cx="0" cy="506095"/>
            </a:xfrm>
            <a:custGeom>
              <a:avLst/>
              <a:gdLst/>
              <a:ahLst/>
              <a:cxnLst/>
              <a:rect l="l" t="t" r="r" b="b"/>
              <a:pathLst>
                <a:path h="506094">
                  <a:moveTo>
                    <a:pt x="0" y="0"/>
                  </a:moveTo>
                  <a:lnTo>
                    <a:pt x="0" y="506095"/>
                  </a:lnTo>
                </a:path>
              </a:pathLst>
            </a:custGeom>
            <a:ln w="28575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05788" y="2852927"/>
              <a:ext cx="5478780" cy="699770"/>
            </a:xfrm>
            <a:custGeom>
              <a:avLst/>
              <a:gdLst/>
              <a:ahLst/>
              <a:cxnLst/>
              <a:rect l="l" t="t" r="r" b="b"/>
              <a:pathLst>
                <a:path w="5478780" h="699770">
                  <a:moveTo>
                    <a:pt x="85725" y="613791"/>
                  </a:moveTo>
                  <a:lnTo>
                    <a:pt x="57150" y="613791"/>
                  </a:lnTo>
                  <a:lnTo>
                    <a:pt x="57150" y="9525"/>
                  </a:lnTo>
                  <a:lnTo>
                    <a:pt x="28575" y="9525"/>
                  </a:lnTo>
                  <a:lnTo>
                    <a:pt x="28575" y="613791"/>
                  </a:lnTo>
                  <a:lnTo>
                    <a:pt x="0" y="613791"/>
                  </a:lnTo>
                  <a:lnTo>
                    <a:pt x="42926" y="699516"/>
                  </a:lnTo>
                  <a:lnTo>
                    <a:pt x="78613" y="628015"/>
                  </a:lnTo>
                  <a:lnTo>
                    <a:pt x="85725" y="613791"/>
                  </a:lnTo>
                  <a:close/>
                </a:path>
                <a:path w="5478780" h="699770">
                  <a:moveTo>
                    <a:pt x="2678938" y="604139"/>
                  </a:moveTo>
                  <a:lnTo>
                    <a:pt x="2650375" y="604139"/>
                  </a:lnTo>
                  <a:lnTo>
                    <a:pt x="2650375" y="0"/>
                  </a:lnTo>
                  <a:lnTo>
                    <a:pt x="2621800" y="0"/>
                  </a:lnTo>
                  <a:lnTo>
                    <a:pt x="2621800" y="604139"/>
                  </a:lnTo>
                  <a:lnTo>
                    <a:pt x="2593225" y="604139"/>
                  </a:lnTo>
                  <a:lnTo>
                    <a:pt x="2636024" y="689864"/>
                  </a:lnTo>
                  <a:lnTo>
                    <a:pt x="2671749" y="618490"/>
                  </a:lnTo>
                  <a:lnTo>
                    <a:pt x="2678938" y="604139"/>
                  </a:lnTo>
                  <a:close/>
                </a:path>
                <a:path w="5478780" h="699770">
                  <a:moveTo>
                    <a:pt x="5478411" y="613791"/>
                  </a:moveTo>
                  <a:lnTo>
                    <a:pt x="5449811" y="613791"/>
                  </a:lnTo>
                  <a:lnTo>
                    <a:pt x="5449811" y="9525"/>
                  </a:lnTo>
                  <a:lnTo>
                    <a:pt x="5421236" y="9525"/>
                  </a:lnTo>
                  <a:lnTo>
                    <a:pt x="5421236" y="613791"/>
                  </a:lnTo>
                  <a:lnTo>
                    <a:pt x="5392661" y="613791"/>
                  </a:lnTo>
                  <a:lnTo>
                    <a:pt x="5435612" y="699516"/>
                  </a:lnTo>
                  <a:lnTo>
                    <a:pt x="5471299" y="628015"/>
                  </a:lnTo>
                  <a:lnTo>
                    <a:pt x="5478411" y="613791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162050"/>
            <a:ext cx="7677150" cy="3638550"/>
            <a:chOff x="533400" y="1162050"/>
            <a:chExt cx="7677150" cy="3638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9875" y="1162050"/>
              <a:ext cx="2914650" cy="1266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30448" y="1183500"/>
              <a:ext cx="2823210" cy="1173480"/>
            </a:xfrm>
            <a:custGeom>
              <a:avLst/>
              <a:gdLst/>
              <a:ahLst/>
              <a:cxnLst/>
              <a:rect l="l" t="t" r="r" b="b"/>
              <a:pathLst>
                <a:path w="2823210" h="1173480">
                  <a:moveTo>
                    <a:pt x="2627236" y="0"/>
                  </a:moveTo>
                  <a:lnTo>
                    <a:pt x="0" y="0"/>
                  </a:lnTo>
                  <a:lnTo>
                    <a:pt x="0" y="977404"/>
                  </a:lnTo>
                  <a:lnTo>
                    <a:pt x="195580" y="1172857"/>
                  </a:lnTo>
                  <a:lnTo>
                    <a:pt x="2822829" y="1172857"/>
                  </a:lnTo>
                  <a:lnTo>
                    <a:pt x="2822829" y="195592"/>
                  </a:lnTo>
                  <a:lnTo>
                    <a:pt x="2627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30448" y="1183500"/>
              <a:ext cx="2823210" cy="1173480"/>
            </a:xfrm>
            <a:custGeom>
              <a:avLst/>
              <a:gdLst/>
              <a:ahLst/>
              <a:cxnLst/>
              <a:rect l="l" t="t" r="r" b="b"/>
              <a:pathLst>
                <a:path w="2823210" h="1173480">
                  <a:moveTo>
                    <a:pt x="0" y="0"/>
                  </a:moveTo>
                  <a:lnTo>
                    <a:pt x="2627236" y="0"/>
                  </a:lnTo>
                  <a:lnTo>
                    <a:pt x="2822829" y="195592"/>
                  </a:lnTo>
                  <a:lnTo>
                    <a:pt x="2822829" y="1172857"/>
                  </a:lnTo>
                  <a:lnTo>
                    <a:pt x="195580" y="1172857"/>
                  </a:lnTo>
                  <a:lnTo>
                    <a:pt x="0" y="97740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5900" y="1990725"/>
              <a:ext cx="419100" cy="4095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634" y="2035073"/>
              <a:ext cx="283438" cy="2749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" y="3533775"/>
              <a:ext cx="2428875" cy="12668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4225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2137285" y="0"/>
                  </a:moveTo>
                  <a:lnTo>
                    <a:pt x="0" y="0"/>
                  </a:lnTo>
                  <a:lnTo>
                    <a:pt x="0" y="977289"/>
                  </a:lnTo>
                  <a:lnTo>
                    <a:pt x="195461" y="1172765"/>
                  </a:lnTo>
                  <a:lnTo>
                    <a:pt x="2332865" y="1172765"/>
                  </a:lnTo>
                  <a:lnTo>
                    <a:pt x="2332865" y="195453"/>
                  </a:lnTo>
                  <a:lnTo>
                    <a:pt x="21372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225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0" y="0"/>
                  </a:moveTo>
                  <a:lnTo>
                    <a:pt x="2137285" y="0"/>
                  </a:lnTo>
                  <a:lnTo>
                    <a:pt x="2332865" y="195453"/>
                  </a:lnTo>
                  <a:lnTo>
                    <a:pt x="2332865" y="1172765"/>
                  </a:lnTo>
                  <a:lnTo>
                    <a:pt x="195461" y="1172765"/>
                  </a:lnTo>
                  <a:lnTo>
                    <a:pt x="0" y="977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2312" y="3533775"/>
              <a:ext cx="2419350" cy="12668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78543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2137410" y="0"/>
                  </a:moveTo>
                  <a:lnTo>
                    <a:pt x="0" y="0"/>
                  </a:lnTo>
                  <a:lnTo>
                    <a:pt x="0" y="977289"/>
                  </a:lnTo>
                  <a:lnTo>
                    <a:pt x="195465" y="1172765"/>
                  </a:lnTo>
                  <a:lnTo>
                    <a:pt x="2332875" y="1172765"/>
                  </a:lnTo>
                  <a:lnTo>
                    <a:pt x="2332875" y="195453"/>
                  </a:lnTo>
                  <a:lnTo>
                    <a:pt x="2137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78543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0" y="0"/>
                  </a:moveTo>
                  <a:lnTo>
                    <a:pt x="2137410" y="0"/>
                  </a:lnTo>
                  <a:lnTo>
                    <a:pt x="2332875" y="195453"/>
                  </a:lnTo>
                  <a:lnTo>
                    <a:pt x="2332875" y="1172765"/>
                  </a:lnTo>
                  <a:lnTo>
                    <a:pt x="195465" y="1172765"/>
                  </a:lnTo>
                  <a:lnTo>
                    <a:pt x="0" y="977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1675" y="3533775"/>
              <a:ext cx="2428875" cy="12668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03023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2137257" y="0"/>
                  </a:moveTo>
                  <a:lnTo>
                    <a:pt x="0" y="0"/>
                  </a:lnTo>
                  <a:lnTo>
                    <a:pt x="0" y="977289"/>
                  </a:lnTo>
                  <a:lnTo>
                    <a:pt x="195440" y="1172765"/>
                  </a:lnTo>
                  <a:lnTo>
                    <a:pt x="2332736" y="1172765"/>
                  </a:lnTo>
                  <a:lnTo>
                    <a:pt x="2332736" y="195453"/>
                  </a:lnTo>
                  <a:lnTo>
                    <a:pt x="2137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3023" y="3552444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0" y="0"/>
                  </a:moveTo>
                  <a:lnTo>
                    <a:pt x="2137257" y="0"/>
                  </a:lnTo>
                  <a:lnTo>
                    <a:pt x="2332736" y="195453"/>
                  </a:lnTo>
                  <a:lnTo>
                    <a:pt x="2332736" y="1172765"/>
                  </a:lnTo>
                  <a:lnTo>
                    <a:pt x="195440" y="1172765"/>
                  </a:lnTo>
                  <a:lnTo>
                    <a:pt x="0" y="97728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971545" y="1306131"/>
            <a:ext cx="9594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ucida Grande" panose="020B0600040502020204"/>
                <a:cs typeface="Calibri"/>
              </a:rPr>
              <a:t>Master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latin typeface="Lucida Grande" panose="020B0600040502020204"/>
                <a:cs typeface="Calibri"/>
              </a:rPr>
              <a:t>Node</a:t>
            </a:r>
            <a:endParaRPr sz="1200" dirty="0">
              <a:latin typeface="Lucida Grande" panose="020B0600040502020204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7387" y="3662616"/>
            <a:ext cx="825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ucida Grande" panose="020B0600040502020204"/>
                <a:cs typeface="Calibri"/>
              </a:rPr>
              <a:t>Slave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latin typeface="Lucida Grande" panose="020B0600040502020204"/>
                <a:cs typeface="Calibri"/>
              </a:rPr>
              <a:t>Node</a:t>
            </a:r>
            <a:endParaRPr sz="1200" dirty="0">
              <a:latin typeface="Lucida Grande" panose="020B0600040502020204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5352" y="3662616"/>
            <a:ext cx="825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ucida Grande" panose="020B0600040502020204"/>
                <a:cs typeface="Calibri"/>
              </a:rPr>
              <a:t>Slave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latin typeface="Lucida Grande" panose="020B0600040502020204"/>
                <a:cs typeface="Calibri"/>
              </a:rPr>
              <a:t>Node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8684" y="3665283"/>
            <a:ext cx="825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ucida Grande" panose="020B0600040502020204"/>
                <a:cs typeface="Calibri"/>
              </a:rPr>
              <a:t>Slave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latin typeface="Lucida Grande" panose="020B0600040502020204"/>
                <a:cs typeface="Calibri"/>
              </a:rPr>
              <a:t>Node</a:t>
            </a:r>
            <a:endParaRPr sz="1200">
              <a:latin typeface="Lucida Grande" panose="020B0600040502020204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24000" y="2314575"/>
            <a:ext cx="6677659" cy="2438400"/>
            <a:chOff x="1524000" y="2314575"/>
            <a:chExt cx="6677659" cy="243840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0" y="2314575"/>
              <a:ext cx="5695950" cy="14192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48713" y="2862452"/>
              <a:ext cx="5393055" cy="0"/>
            </a:xfrm>
            <a:custGeom>
              <a:avLst/>
              <a:gdLst/>
              <a:ahLst/>
              <a:cxnLst/>
              <a:rect l="l" t="t" r="r" b="b"/>
              <a:pathLst>
                <a:path w="5393055">
                  <a:moveTo>
                    <a:pt x="0" y="0"/>
                  </a:moveTo>
                  <a:lnTo>
                    <a:pt x="5392686" y="0"/>
                  </a:lnTo>
                </a:path>
              </a:pathLst>
            </a:custGeom>
            <a:ln w="28575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41812" y="2356357"/>
              <a:ext cx="0" cy="506095"/>
            </a:xfrm>
            <a:custGeom>
              <a:avLst/>
              <a:gdLst/>
              <a:ahLst/>
              <a:cxnLst/>
              <a:rect l="l" t="t" r="r" b="b"/>
              <a:pathLst>
                <a:path h="506094">
                  <a:moveTo>
                    <a:pt x="0" y="0"/>
                  </a:moveTo>
                  <a:lnTo>
                    <a:pt x="0" y="506095"/>
                  </a:lnTo>
                </a:path>
              </a:pathLst>
            </a:custGeom>
            <a:ln w="28575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05788" y="2852927"/>
              <a:ext cx="5478780" cy="699770"/>
            </a:xfrm>
            <a:custGeom>
              <a:avLst/>
              <a:gdLst/>
              <a:ahLst/>
              <a:cxnLst/>
              <a:rect l="l" t="t" r="r" b="b"/>
              <a:pathLst>
                <a:path w="5478780" h="699770">
                  <a:moveTo>
                    <a:pt x="85725" y="613791"/>
                  </a:moveTo>
                  <a:lnTo>
                    <a:pt x="57150" y="613791"/>
                  </a:lnTo>
                  <a:lnTo>
                    <a:pt x="57150" y="9525"/>
                  </a:lnTo>
                  <a:lnTo>
                    <a:pt x="28575" y="9525"/>
                  </a:lnTo>
                  <a:lnTo>
                    <a:pt x="28575" y="613791"/>
                  </a:lnTo>
                  <a:lnTo>
                    <a:pt x="0" y="613791"/>
                  </a:lnTo>
                  <a:lnTo>
                    <a:pt x="42926" y="699516"/>
                  </a:lnTo>
                  <a:lnTo>
                    <a:pt x="78613" y="628015"/>
                  </a:lnTo>
                  <a:lnTo>
                    <a:pt x="85725" y="613791"/>
                  </a:lnTo>
                  <a:close/>
                </a:path>
                <a:path w="5478780" h="699770">
                  <a:moveTo>
                    <a:pt x="2678938" y="604139"/>
                  </a:moveTo>
                  <a:lnTo>
                    <a:pt x="2650375" y="604139"/>
                  </a:lnTo>
                  <a:lnTo>
                    <a:pt x="2650375" y="0"/>
                  </a:lnTo>
                  <a:lnTo>
                    <a:pt x="2621800" y="0"/>
                  </a:lnTo>
                  <a:lnTo>
                    <a:pt x="2621800" y="604139"/>
                  </a:lnTo>
                  <a:lnTo>
                    <a:pt x="2593225" y="604139"/>
                  </a:lnTo>
                  <a:lnTo>
                    <a:pt x="2636024" y="689864"/>
                  </a:lnTo>
                  <a:lnTo>
                    <a:pt x="2671749" y="618490"/>
                  </a:lnTo>
                  <a:lnTo>
                    <a:pt x="2678938" y="604139"/>
                  </a:lnTo>
                  <a:close/>
                </a:path>
                <a:path w="5478780" h="699770">
                  <a:moveTo>
                    <a:pt x="5478411" y="613791"/>
                  </a:moveTo>
                  <a:lnTo>
                    <a:pt x="5449811" y="613791"/>
                  </a:lnTo>
                  <a:lnTo>
                    <a:pt x="5449811" y="9525"/>
                  </a:lnTo>
                  <a:lnTo>
                    <a:pt x="5421236" y="9525"/>
                  </a:lnTo>
                  <a:lnTo>
                    <a:pt x="5421236" y="613791"/>
                  </a:lnTo>
                  <a:lnTo>
                    <a:pt x="5392661" y="613791"/>
                  </a:lnTo>
                  <a:lnTo>
                    <a:pt x="5435612" y="699516"/>
                  </a:lnTo>
                  <a:lnTo>
                    <a:pt x="5471299" y="628015"/>
                  </a:lnTo>
                  <a:lnTo>
                    <a:pt x="5478411" y="613791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81937" y="4343400"/>
              <a:ext cx="419100" cy="4095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25498" y="4386111"/>
              <a:ext cx="283438" cy="27492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53012" y="4343400"/>
              <a:ext cx="419100" cy="4095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92903" y="4386111"/>
              <a:ext cx="283438" cy="27492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33650" y="4343400"/>
              <a:ext cx="419100" cy="4095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76702" y="4386111"/>
              <a:ext cx="283438" cy="27492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0200" y="4314825"/>
              <a:ext cx="933450" cy="4095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7350" y="4352925"/>
              <a:ext cx="847725" cy="36195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650745" y="4364498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465"/>
              </a:spcBef>
            </a:pPr>
            <a:r>
              <a:rPr sz="900" dirty="0">
                <a:latin typeface="Calibri"/>
                <a:cs typeface="Calibri"/>
              </a:rPr>
              <a:t>Kube-</a:t>
            </a:r>
            <a:r>
              <a:rPr sz="900" spc="-10" dirty="0">
                <a:latin typeface="Calibri"/>
                <a:cs typeface="Calibri"/>
              </a:rPr>
              <a:t>proxy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238637" y="4314825"/>
            <a:ext cx="933450" cy="409575"/>
            <a:chOff x="4238637" y="4314825"/>
            <a:chExt cx="933450" cy="409575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38637" y="4314825"/>
              <a:ext cx="933450" cy="4095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86250" y="4352925"/>
              <a:ext cx="847725" cy="36195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282071" y="4364498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65"/>
              </a:spcBef>
            </a:pPr>
            <a:r>
              <a:rPr sz="900" dirty="0">
                <a:latin typeface="Calibri"/>
                <a:cs typeface="Calibri"/>
              </a:rPr>
              <a:t>Kube-</a:t>
            </a:r>
            <a:r>
              <a:rPr sz="900" spc="-10" dirty="0">
                <a:latin typeface="Calibri"/>
                <a:cs typeface="Calibri"/>
              </a:rPr>
              <a:t>proxy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38950" y="4333875"/>
            <a:ext cx="933450" cy="409575"/>
            <a:chOff x="6838950" y="4333875"/>
            <a:chExt cx="933450" cy="409575"/>
          </a:xfrm>
        </p:grpSpPr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38950" y="4333875"/>
              <a:ext cx="933450" cy="40957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86587" y="4371975"/>
              <a:ext cx="847725" cy="36195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6881101" y="4381952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465"/>
              </a:spcBef>
            </a:pPr>
            <a:r>
              <a:rPr sz="900" dirty="0">
                <a:latin typeface="Calibri"/>
                <a:cs typeface="Calibri"/>
              </a:rPr>
              <a:t>Kube-</a:t>
            </a:r>
            <a:r>
              <a:rPr sz="900" spc="-10" dirty="0">
                <a:latin typeface="Calibri"/>
                <a:cs typeface="Calibri"/>
              </a:rPr>
              <a:t>proxy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09900" y="1943100"/>
            <a:ext cx="2333625" cy="409575"/>
            <a:chOff x="3009900" y="1943100"/>
            <a:chExt cx="2333625" cy="409575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09900" y="1943100"/>
              <a:ext cx="2333625" cy="4095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71887" y="1981200"/>
              <a:ext cx="1238250" cy="36195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056508" y="1993334"/>
            <a:ext cx="218884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alibri"/>
                <a:cs typeface="Calibri"/>
              </a:rPr>
              <a:t>Controller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009900" y="1600187"/>
            <a:ext cx="828675" cy="409575"/>
            <a:chOff x="3009900" y="1600187"/>
            <a:chExt cx="828675" cy="409575"/>
          </a:xfrm>
        </p:grpSpPr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09900" y="1600187"/>
              <a:ext cx="828675" cy="4095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171837" y="1638300"/>
              <a:ext cx="514350" cy="36195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3056508" y="1648274"/>
            <a:ext cx="68008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425"/>
              </a:spcBef>
            </a:pPr>
            <a:r>
              <a:rPr sz="900" spc="-20" dirty="0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771900" y="1600187"/>
            <a:ext cx="819785" cy="409575"/>
            <a:chOff x="3771900" y="1600187"/>
            <a:chExt cx="819785" cy="409575"/>
          </a:xfrm>
        </p:grpSpPr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71900" y="1600187"/>
              <a:ext cx="819150" cy="40957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00487" y="1638300"/>
              <a:ext cx="790575" cy="36195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3813289" y="1648274"/>
            <a:ext cx="68008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25"/>
              </a:spcBef>
            </a:pPr>
            <a:r>
              <a:rPr sz="900" dirty="0">
                <a:latin typeface="Calibri"/>
                <a:cs typeface="Calibri"/>
              </a:rPr>
              <a:t>API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514850" y="1590675"/>
            <a:ext cx="828675" cy="409575"/>
            <a:chOff x="4514850" y="1590675"/>
            <a:chExt cx="828675" cy="409575"/>
          </a:xfrm>
        </p:grpSpPr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14850" y="1590675"/>
              <a:ext cx="828675" cy="40957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52950" y="1628762"/>
              <a:ext cx="781050" cy="36195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565535" y="1641274"/>
              <a:ext cx="680085" cy="258445"/>
            </a:xfrm>
            <a:custGeom>
              <a:avLst/>
              <a:gdLst/>
              <a:ahLst/>
              <a:cxnLst/>
              <a:rect l="l" t="t" r="r" b="b"/>
              <a:pathLst>
                <a:path w="680085" h="258444">
                  <a:moveTo>
                    <a:pt x="679742" y="0"/>
                  </a:moveTo>
                  <a:lnTo>
                    <a:pt x="0" y="0"/>
                  </a:lnTo>
                  <a:lnTo>
                    <a:pt x="0" y="257997"/>
                  </a:lnTo>
                  <a:lnTo>
                    <a:pt x="679742" y="257997"/>
                  </a:lnTo>
                  <a:lnTo>
                    <a:pt x="6797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565535" y="1641274"/>
              <a:ext cx="680085" cy="258445"/>
            </a:xfrm>
            <a:custGeom>
              <a:avLst/>
              <a:gdLst/>
              <a:ahLst/>
              <a:cxnLst/>
              <a:rect l="l" t="t" r="r" b="b"/>
              <a:pathLst>
                <a:path w="680085" h="258444">
                  <a:moveTo>
                    <a:pt x="0" y="257997"/>
                  </a:moveTo>
                  <a:lnTo>
                    <a:pt x="679742" y="257997"/>
                  </a:lnTo>
                  <a:lnTo>
                    <a:pt x="679742" y="0"/>
                  </a:lnTo>
                  <a:lnTo>
                    <a:pt x="0" y="0"/>
                  </a:lnTo>
                  <a:lnTo>
                    <a:pt x="0" y="257997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575118" y="1682750"/>
            <a:ext cx="664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Scheduler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23900" y="4314825"/>
            <a:ext cx="933450" cy="409575"/>
            <a:chOff x="723900" y="4314825"/>
            <a:chExt cx="933450" cy="409575"/>
          </a:xfrm>
        </p:grpSpPr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23900" y="4314825"/>
              <a:ext cx="933450" cy="40957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66775" y="4352925"/>
              <a:ext cx="685800" cy="361950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3404" y="4364509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465"/>
              </a:spcBef>
            </a:pPr>
            <a:r>
              <a:rPr sz="900" spc="-10" dirty="0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362337" y="4314825"/>
            <a:ext cx="933450" cy="409575"/>
            <a:chOff x="3362337" y="4314825"/>
            <a:chExt cx="933450" cy="409575"/>
          </a:xfrm>
        </p:grpSpPr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62337" y="4314825"/>
              <a:ext cx="933450" cy="40957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495687" y="4352925"/>
              <a:ext cx="685800" cy="361950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3409060" y="4362876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465"/>
              </a:spcBef>
            </a:pPr>
            <a:r>
              <a:rPr sz="900" spc="-10" dirty="0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953112" y="4343400"/>
            <a:ext cx="933450" cy="400050"/>
            <a:chOff x="5953112" y="4343400"/>
            <a:chExt cx="933450" cy="400050"/>
          </a:xfrm>
        </p:grpSpPr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53112" y="4343400"/>
              <a:ext cx="933450" cy="40005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95999" y="4381500"/>
              <a:ext cx="685800" cy="361950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6001639" y="4387904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465"/>
              </a:spcBef>
            </a:pPr>
            <a:r>
              <a:rPr sz="900" spc="-10" dirty="0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181100" y="3962400"/>
            <a:ext cx="933450" cy="409575"/>
            <a:chOff x="1181100" y="3962400"/>
            <a:chExt cx="933450" cy="409575"/>
          </a:xfrm>
        </p:grpSpPr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81100" y="3962400"/>
              <a:ext cx="933450" cy="40957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33500" y="4000500"/>
              <a:ext cx="647700" cy="361950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1224319" y="4009797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819537" y="3962400"/>
            <a:ext cx="933450" cy="409575"/>
            <a:chOff x="3819537" y="3962400"/>
            <a:chExt cx="933450" cy="409575"/>
          </a:xfrm>
        </p:grpSpPr>
        <p:pic>
          <p:nvPicPr>
            <p:cNvPr id="79" name="object 7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19537" y="3962400"/>
              <a:ext cx="933450" cy="409575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971937" y="4000500"/>
              <a:ext cx="647700" cy="361950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3862971" y="4012693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438900" y="3962400"/>
            <a:ext cx="933450" cy="409575"/>
            <a:chOff x="6438900" y="3962400"/>
            <a:chExt cx="933450" cy="409575"/>
          </a:xfrm>
        </p:grpSpPr>
        <p:pic>
          <p:nvPicPr>
            <p:cNvPr id="83" name="object 8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438900" y="3962400"/>
              <a:ext cx="933450" cy="40957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600837" y="4000500"/>
              <a:ext cx="647700" cy="361950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6487299" y="4009797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524387" y="1285875"/>
            <a:ext cx="819150" cy="409575"/>
            <a:chOff x="4524387" y="1285875"/>
            <a:chExt cx="819150" cy="409575"/>
          </a:xfrm>
        </p:grpSpPr>
        <p:pic>
          <p:nvPicPr>
            <p:cNvPr id="87" name="object 8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524387" y="1285875"/>
              <a:ext cx="819150" cy="409575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629150" y="1323962"/>
              <a:ext cx="647700" cy="361950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4572000" y="1336222"/>
              <a:ext cx="673735" cy="258445"/>
            </a:xfrm>
            <a:custGeom>
              <a:avLst/>
              <a:gdLst/>
              <a:ahLst/>
              <a:cxnLst/>
              <a:rect l="l" t="t" r="r" b="b"/>
              <a:pathLst>
                <a:path w="673735" h="258444">
                  <a:moveTo>
                    <a:pt x="0" y="258008"/>
                  </a:moveTo>
                  <a:lnTo>
                    <a:pt x="673287" y="258008"/>
                  </a:lnTo>
                  <a:lnTo>
                    <a:pt x="673287" y="0"/>
                  </a:lnTo>
                  <a:lnTo>
                    <a:pt x="0" y="0"/>
                  </a:lnTo>
                  <a:lnTo>
                    <a:pt x="0" y="258008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4572000" y="1336222"/>
            <a:ext cx="673735" cy="2584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34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420"/>
              </a:spcBef>
            </a:pPr>
            <a:r>
              <a:rPr sz="900" spc="-1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628836"/>
            <a:ext cx="5875655" cy="11964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550"/>
              </a:lnSpc>
              <a:spcBef>
                <a:spcPts val="130"/>
              </a:spcBef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Kubernetes</a:t>
            </a:r>
            <a:r>
              <a:rPr sz="4000" b="0" spc="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Architecture</a:t>
            </a:r>
            <a:r>
              <a:rPr sz="4000" b="0" spc="17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–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  <a:p>
            <a:pPr marL="12700">
              <a:lnSpc>
                <a:spcPts val="4550"/>
              </a:lnSpc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Master</a:t>
            </a:r>
            <a:r>
              <a:rPr sz="4000" b="0" spc="17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Components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6897371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Master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Components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3743325"/>
            <a:ext cx="2276475" cy="609600"/>
            <a:chOff x="304800" y="3743325"/>
            <a:chExt cx="2276475" cy="60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3743325"/>
              <a:ext cx="2276475" cy="609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650" y="3848100"/>
              <a:ext cx="1666875" cy="4667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4410" y="3759293"/>
            <a:ext cx="2180590" cy="52324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290"/>
              </a:spcBef>
            </a:pPr>
            <a:r>
              <a:rPr sz="1250" dirty="0">
                <a:latin typeface="Calibri"/>
                <a:cs typeface="Calibri"/>
              </a:rPr>
              <a:t>Controller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04800" y="1504950"/>
            <a:ext cx="2276475" cy="609600"/>
            <a:chOff x="304800" y="1504950"/>
            <a:chExt cx="2276475" cy="609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504950"/>
              <a:ext cx="2276475" cy="609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475" y="1609725"/>
              <a:ext cx="657225" cy="4667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4410" y="1520984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2180209" y="523219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410" y="1520984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0" y="523219"/>
                  </a:moveTo>
                  <a:lnTo>
                    <a:pt x="2180209" y="523219"/>
                  </a:lnTo>
                  <a:lnTo>
                    <a:pt x="2180209" y="0"/>
                  </a:lnTo>
                  <a:lnTo>
                    <a:pt x="0" y="0"/>
                  </a:lnTo>
                  <a:lnTo>
                    <a:pt x="0" y="523219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8060" y="1664398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250" b="1" spc="-20" dirty="0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125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4800" y="2266950"/>
            <a:ext cx="2276475" cy="619125"/>
            <a:chOff x="304800" y="2266950"/>
            <a:chExt cx="2276475" cy="61912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2266950"/>
              <a:ext cx="2276475" cy="6191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975" y="2371725"/>
              <a:ext cx="1038225" cy="4667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4401" y="2288306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2180209" y="523219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4401" y="2288306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z="1250" dirty="0">
                <a:latin typeface="Calibri"/>
                <a:cs typeface="Calibri"/>
              </a:rPr>
              <a:t>API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4800" y="2990850"/>
            <a:ext cx="2276475" cy="609600"/>
            <a:chOff x="304800" y="2990850"/>
            <a:chExt cx="2276475" cy="60960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800" y="2990850"/>
              <a:ext cx="2276475" cy="609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2025" y="3095625"/>
              <a:ext cx="1009650" cy="46672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24401" y="3006877"/>
            <a:ext cx="2180590" cy="52324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275"/>
              </a:spcBef>
            </a:pPr>
            <a:r>
              <a:rPr sz="1250" spc="-10" dirty="0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67025" y="714375"/>
            <a:ext cx="104775" cy="4429125"/>
            <a:chOff x="2867025" y="714375"/>
            <a:chExt cx="104775" cy="442912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7025" y="714375"/>
              <a:ext cx="104775" cy="44291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92297" y="72442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0" y="4419079"/>
                  </a:lnTo>
                </a:path>
              </a:pathLst>
            </a:custGeom>
            <a:ln w="28575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105275" y="3143250"/>
            <a:ext cx="3848100" cy="1514475"/>
            <a:chOff x="4105275" y="3143250"/>
            <a:chExt cx="3848100" cy="151447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05275" y="3143250"/>
              <a:ext cx="3848100" cy="15144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22547" y="3162934"/>
              <a:ext cx="3757295" cy="1419225"/>
            </a:xfrm>
            <a:custGeom>
              <a:avLst/>
              <a:gdLst/>
              <a:ahLst/>
              <a:cxnLst/>
              <a:rect l="l" t="t" r="r" b="b"/>
              <a:pathLst>
                <a:path w="3757295" h="1419225">
                  <a:moveTo>
                    <a:pt x="3520554" y="0"/>
                  </a:moveTo>
                  <a:lnTo>
                    <a:pt x="0" y="0"/>
                  </a:lnTo>
                  <a:lnTo>
                    <a:pt x="0" y="1182583"/>
                  </a:lnTo>
                  <a:lnTo>
                    <a:pt x="236613" y="1419115"/>
                  </a:lnTo>
                  <a:lnTo>
                    <a:pt x="3757053" y="1419115"/>
                  </a:lnTo>
                  <a:lnTo>
                    <a:pt x="3757053" y="236474"/>
                  </a:lnTo>
                  <a:lnTo>
                    <a:pt x="3520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2547" y="3162934"/>
              <a:ext cx="3757295" cy="1419225"/>
            </a:xfrm>
            <a:custGeom>
              <a:avLst/>
              <a:gdLst/>
              <a:ahLst/>
              <a:cxnLst/>
              <a:rect l="l" t="t" r="r" b="b"/>
              <a:pathLst>
                <a:path w="3757295" h="1419225">
                  <a:moveTo>
                    <a:pt x="0" y="0"/>
                  </a:moveTo>
                  <a:lnTo>
                    <a:pt x="3520554" y="0"/>
                  </a:lnTo>
                  <a:lnTo>
                    <a:pt x="3757053" y="236474"/>
                  </a:lnTo>
                  <a:lnTo>
                    <a:pt x="3757053" y="1419115"/>
                  </a:lnTo>
                  <a:lnTo>
                    <a:pt x="236613" y="1419115"/>
                  </a:lnTo>
                  <a:lnTo>
                    <a:pt x="0" y="11825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9987" y="4152900"/>
              <a:ext cx="504825" cy="4667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55534" y="4193273"/>
              <a:ext cx="377253" cy="33266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284345" y="3309556"/>
            <a:ext cx="119950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Lucida Grande" panose="020B0600040502020204"/>
                <a:cs typeface="Calibri"/>
              </a:rPr>
              <a:t>Master</a:t>
            </a:r>
            <a:r>
              <a:rPr sz="1350" spc="-30" dirty="0">
                <a:latin typeface="Lucida Grande" panose="020B0600040502020204"/>
                <a:cs typeface="Times New Roman"/>
              </a:rPr>
              <a:t> </a:t>
            </a:r>
            <a:r>
              <a:rPr sz="1350" b="1" spc="-20" dirty="0">
                <a:latin typeface="Lucida Grande" panose="020B0600040502020204"/>
                <a:cs typeface="Calibri"/>
              </a:rPr>
              <a:t>Node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381500" y="4095750"/>
            <a:ext cx="3057525" cy="457200"/>
            <a:chOff x="4381500" y="4095750"/>
            <a:chExt cx="3057525" cy="45720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81500" y="4095750"/>
              <a:ext cx="3057512" cy="457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05412" y="4162425"/>
              <a:ext cx="1238250" cy="36195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423410" y="4142671"/>
            <a:ext cx="2913380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75"/>
              </a:spcBef>
            </a:pPr>
            <a:r>
              <a:rPr sz="900" spc="10" dirty="0">
                <a:latin typeface="Calibri"/>
                <a:cs typeface="Calibri"/>
              </a:rPr>
              <a:t>Controller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81500" y="3676650"/>
            <a:ext cx="1047750" cy="457200"/>
            <a:chOff x="4381500" y="3676650"/>
            <a:chExt cx="1047750" cy="457200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81500" y="3676650"/>
              <a:ext cx="1047750" cy="457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67250" y="3743325"/>
              <a:ext cx="495300" cy="36195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417060" y="3718912"/>
            <a:ext cx="917575" cy="325120"/>
          </a:xfrm>
          <a:prstGeom prst="rect">
            <a:avLst/>
          </a:prstGeom>
          <a:solidFill>
            <a:srgbClr val="1B577B"/>
          </a:solidFill>
          <a:ln w="3175">
            <a:solidFill>
              <a:srgbClr val="1B577B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720"/>
              </a:spcBef>
            </a:pPr>
            <a:r>
              <a:rPr sz="900" b="1" spc="-20" dirty="0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81612" y="3676650"/>
            <a:ext cx="1057275" cy="457200"/>
            <a:chOff x="5381612" y="3676650"/>
            <a:chExt cx="1057275" cy="457200"/>
          </a:xfrm>
        </p:grpSpPr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81612" y="3676650"/>
              <a:ext cx="1057275" cy="457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34012" y="3743325"/>
              <a:ext cx="790575" cy="36195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430773" y="3725262"/>
            <a:ext cx="904875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Calibri"/>
                <a:cs typeface="Calibri"/>
              </a:rPr>
              <a:t>API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381750" y="3667125"/>
            <a:ext cx="1057275" cy="457200"/>
            <a:chOff x="6381750" y="3667125"/>
            <a:chExt cx="1057275" cy="457200"/>
          </a:xfrm>
        </p:grpSpPr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81750" y="3667125"/>
              <a:ext cx="1057275" cy="4572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534150" y="3733800"/>
              <a:ext cx="781050" cy="36195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431915" y="3716762"/>
              <a:ext cx="904875" cy="312420"/>
            </a:xfrm>
            <a:custGeom>
              <a:avLst/>
              <a:gdLst/>
              <a:ahLst/>
              <a:cxnLst/>
              <a:rect l="l" t="t" r="r" b="b"/>
              <a:pathLst>
                <a:path w="904875" h="312420">
                  <a:moveTo>
                    <a:pt x="904731" y="0"/>
                  </a:moveTo>
                  <a:lnTo>
                    <a:pt x="0" y="0"/>
                  </a:lnTo>
                  <a:lnTo>
                    <a:pt x="0" y="312182"/>
                  </a:lnTo>
                  <a:lnTo>
                    <a:pt x="904731" y="312182"/>
                  </a:lnTo>
                  <a:lnTo>
                    <a:pt x="904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31915" y="3716762"/>
              <a:ext cx="904875" cy="312420"/>
            </a:xfrm>
            <a:custGeom>
              <a:avLst/>
              <a:gdLst/>
              <a:ahLst/>
              <a:cxnLst/>
              <a:rect l="l" t="t" r="r" b="b"/>
              <a:pathLst>
                <a:path w="904875" h="312420">
                  <a:moveTo>
                    <a:pt x="0" y="312182"/>
                  </a:moveTo>
                  <a:lnTo>
                    <a:pt x="904731" y="312182"/>
                  </a:lnTo>
                  <a:lnTo>
                    <a:pt x="904731" y="0"/>
                  </a:lnTo>
                  <a:lnTo>
                    <a:pt x="0" y="0"/>
                  </a:lnTo>
                  <a:lnTo>
                    <a:pt x="0" y="312182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632193" y="3789045"/>
            <a:ext cx="5130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Scheduler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391287" y="3305175"/>
            <a:ext cx="1047750" cy="457200"/>
            <a:chOff x="6391287" y="3305175"/>
            <a:chExt cx="1047750" cy="457200"/>
          </a:xfrm>
        </p:grpSpPr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91287" y="3305175"/>
              <a:ext cx="1047749" cy="4572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10350" y="3362325"/>
              <a:ext cx="647700" cy="36195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6440551" y="3347689"/>
            <a:ext cx="896619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067050" y="1085850"/>
            <a:ext cx="5829300" cy="1171575"/>
            <a:chOff x="3067050" y="1085850"/>
            <a:chExt cx="5829300" cy="1171575"/>
          </a:xfrm>
        </p:grpSpPr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67050" y="1085850"/>
              <a:ext cx="5829300" cy="117157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083572" y="1106030"/>
              <a:ext cx="5737225" cy="1078865"/>
            </a:xfrm>
            <a:custGeom>
              <a:avLst/>
              <a:gdLst/>
              <a:ahLst/>
              <a:cxnLst/>
              <a:rect l="l" t="t" r="r" b="b"/>
              <a:pathLst>
                <a:path w="5737225" h="1078864">
                  <a:moveTo>
                    <a:pt x="5556986" y="0"/>
                  </a:moveTo>
                  <a:lnTo>
                    <a:pt x="179705" y="0"/>
                  </a:lnTo>
                  <a:lnTo>
                    <a:pt x="131944" y="6424"/>
                  </a:lnTo>
                  <a:lnTo>
                    <a:pt x="89020" y="24551"/>
                  </a:lnTo>
                  <a:lnTo>
                    <a:pt x="52647" y="52662"/>
                  </a:lnTo>
                  <a:lnTo>
                    <a:pt x="24542" y="89037"/>
                  </a:lnTo>
                  <a:lnTo>
                    <a:pt x="6421" y="131957"/>
                  </a:lnTo>
                  <a:lnTo>
                    <a:pt x="0" y="179705"/>
                  </a:lnTo>
                  <a:lnTo>
                    <a:pt x="0" y="898664"/>
                  </a:lnTo>
                  <a:lnTo>
                    <a:pt x="6421" y="946416"/>
                  </a:lnTo>
                  <a:lnTo>
                    <a:pt x="24542" y="989338"/>
                  </a:lnTo>
                  <a:lnTo>
                    <a:pt x="52647" y="1025712"/>
                  </a:lnTo>
                  <a:lnTo>
                    <a:pt x="89020" y="1053821"/>
                  </a:lnTo>
                  <a:lnTo>
                    <a:pt x="131944" y="1071946"/>
                  </a:lnTo>
                  <a:lnTo>
                    <a:pt x="179705" y="1078369"/>
                  </a:lnTo>
                  <a:lnTo>
                    <a:pt x="5556986" y="1078369"/>
                  </a:lnTo>
                  <a:lnTo>
                    <a:pt x="5604800" y="1071946"/>
                  </a:lnTo>
                  <a:lnTo>
                    <a:pt x="5647760" y="1053821"/>
                  </a:lnTo>
                  <a:lnTo>
                    <a:pt x="5684154" y="1025712"/>
                  </a:lnTo>
                  <a:lnTo>
                    <a:pt x="5712270" y="989338"/>
                  </a:lnTo>
                  <a:lnTo>
                    <a:pt x="5730396" y="946416"/>
                  </a:lnTo>
                  <a:lnTo>
                    <a:pt x="5736818" y="898664"/>
                  </a:lnTo>
                  <a:lnTo>
                    <a:pt x="5736818" y="179705"/>
                  </a:lnTo>
                  <a:lnTo>
                    <a:pt x="5730396" y="131957"/>
                  </a:lnTo>
                  <a:lnTo>
                    <a:pt x="5712270" y="89037"/>
                  </a:lnTo>
                  <a:lnTo>
                    <a:pt x="5684154" y="52662"/>
                  </a:lnTo>
                  <a:lnTo>
                    <a:pt x="5647760" y="24551"/>
                  </a:lnTo>
                  <a:lnTo>
                    <a:pt x="5604800" y="6424"/>
                  </a:lnTo>
                  <a:lnTo>
                    <a:pt x="5556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83572" y="1106030"/>
              <a:ext cx="5737225" cy="1078865"/>
            </a:xfrm>
            <a:custGeom>
              <a:avLst/>
              <a:gdLst/>
              <a:ahLst/>
              <a:cxnLst/>
              <a:rect l="l" t="t" r="r" b="b"/>
              <a:pathLst>
                <a:path w="5737225" h="1078864">
                  <a:moveTo>
                    <a:pt x="0" y="179705"/>
                  </a:moveTo>
                  <a:lnTo>
                    <a:pt x="6421" y="131957"/>
                  </a:lnTo>
                  <a:lnTo>
                    <a:pt x="24542" y="89037"/>
                  </a:lnTo>
                  <a:lnTo>
                    <a:pt x="52647" y="52662"/>
                  </a:lnTo>
                  <a:lnTo>
                    <a:pt x="89020" y="24551"/>
                  </a:lnTo>
                  <a:lnTo>
                    <a:pt x="131944" y="6424"/>
                  </a:lnTo>
                  <a:lnTo>
                    <a:pt x="179705" y="0"/>
                  </a:lnTo>
                  <a:lnTo>
                    <a:pt x="5556986" y="0"/>
                  </a:lnTo>
                  <a:lnTo>
                    <a:pt x="5604800" y="6424"/>
                  </a:lnTo>
                  <a:lnTo>
                    <a:pt x="5647760" y="24551"/>
                  </a:lnTo>
                  <a:lnTo>
                    <a:pt x="5684154" y="52662"/>
                  </a:lnTo>
                  <a:lnTo>
                    <a:pt x="5712270" y="89037"/>
                  </a:lnTo>
                  <a:lnTo>
                    <a:pt x="5730396" y="131957"/>
                  </a:lnTo>
                  <a:lnTo>
                    <a:pt x="5736818" y="179705"/>
                  </a:lnTo>
                  <a:lnTo>
                    <a:pt x="5736818" y="898664"/>
                  </a:lnTo>
                  <a:lnTo>
                    <a:pt x="5730396" y="946416"/>
                  </a:lnTo>
                  <a:lnTo>
                    <a:pt x="5712270" y="989338"/>
                  </a:lnTo>
                  <a:lnTo>
                    <a:pt x="5684154" y="1025712"/>
                  </a:lnTo>
                  <a:lnTo>
                    <a:pt x="5647760" y="1053821"/>
                  </a:lnTo>
                  <a:lnTo>
                    <a:pt x="5604800" y="1071946"/>
                  </a:lnTo>
                  <a:lnTo>
                    <a:pt x="5556986" y="1078369"/>
                  </a:lnTo>
                  <a:lnTo>
                    <a:pt x="179705" y="1078369"/>
                  </a:lnTo>
                  <a:lnTo>
                    <a:pt x="131944" y="1071946"/>
                  </a:lnTo>
                  <a:lnTo>
                    <a:pt x="89020" y="1053821"/>
                  </a:lnTo>
                  <a:lnTo>
                    <a:pt x="52647" y="1025712"/>
                  </a:lnTo>
                  <a:lnTo>
                    <a:pt x="24542" y="989338"/>
                  </a:lnTo>
                  <a:lnTo>
                    <a:pt x="6421" y="946416"/>
                  </a:lnTo>
                  <a:lnTo>
                    <a:pt x="0" y="898664"/>
                  </a:lnTo>
                  <a:lnTo>
                    <a:pt x="0" y="179705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347720" y="1335722"/>
            <a:ext cx="521525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016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highly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available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distributed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key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value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store,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cluster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secrets.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accessible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API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sensitive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information.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050" y="1057275"/>
            <a:ext cx="5829300" cy="1304925"/>
            <a:chOff x="3067050" y="1057275"/>
            <a:chExt cx="5829300" cy="1304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050" y="1057275"/>
              <a:ext cx="5829287" cy="13049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82290" y="1075943"/>
              <a:ext cx="5737860" cy="1212850"/>
            </a:xfrm>
            <a:custGeom>
              <a:avLst/>
              <a:gdLst/>
              <a:ahLst/>
              <a:cxnLst/>
              <a:rect l="l" t="t" r="r" b="b"/>
              <a:pathLst>
                <a:path w="5737859" h="1212850">
                  <a:moveTo>
                    <a:pt x="5535168" y="0"/>
                  </a:moveTo>
                  <a:lnTo>
                    <a:pt x="202057" y="0"/>
                  </a:lnTo>
                  <a:lnTo>
                    <a:pt x="155718" y="5335"/>
                  </a:lnTo>
                  <a:lnTo>
                    <a:pt x="113185" y="20532"/>
                  </a:lnTo>
                  <a:lnTo>
                    <a:pt x="75669" y="44381"/>
                  </a:lnTo>
                  <a:lnTo>
                    <a:pt x="44381" y="75669"/>
                  </a:lnTo>
                  <a:lnTo>
                    <a:pt x="20532" y="113185"/>
                  </a:lnTo>
                  <a:lnTo>
                    <a:pt x="5335" y="155718"/>
                  </a:lnTo>
                  <a:lnTo>
                    <a:pt x="0" y="202057"/>
                  </a:lnTo>
                  <a:lnTo>
                    <a:pt x="0" y="1010285"/>
                  </a:lnTo>
                  <a:lnTo>
                    <a:pt x="5335" y="1056627"/>
                  </a:lnTo>
                  <a:lnTo>
                    <a:pt x="20532" y="1099162"/>
                  </a:lnTo>
                  <a:lnTo>
                    <a:pt x="44381" y="1136678"/>
                  </a:lnTo>
                  <a:lnTo>
                    <a:pt x="75669" y="1167964"/>
                  </a:lnTo>
                  <a:lnTo>
                    <a:pt x="113185" y="1191811"/>
                  </a:lnTo>
                  <a:lnTo>
                    <a:pt x="155718" y="1207007"/>
                  </a:lnTo>
                  <a:lnTo>
                    <a:pt x="202057" y="1212342"/>
                  </a:lnTo>
                  <a:lnTo>
                    <a:pt x="5535168" y="1212342"/>
                  </a:lnTo>
                  <a:lnTo>
                    <a:pt x="5581520" y="1207007"/>
                  </a:lnTo>
                  <a:lnTo>
                    <a:pt x="5624073" y="1191811"/>
                  </a:lnTo>
                  <a:lnTo>
                    <a:pt x="5661611" y="1167964"/>
                  </a:lnTo>
                  <a:lnTo>
                    <a:pt x="5692921" y="1136678"/>
                  </a:lnTo>
                  <a:lnTo>
                    <a:pt x="5716788" y="1099162"/>
                  </a:lnTo>
                  <a:lnTo>
                    <a:pt x="5731999" y="1056627"/>
                  </a:lnTo>
                  <a:lnTo>
                    <a:pt x="5737339" y="1010285"/>
                  </a:lnTo>
                  <a:lnTo>
                    <a:pt x="5737339" y="202057"/>
                  </a:lnTo>
                  <a:lnTo>
                    <a:pt x="5731999" y="155718"/>
                  </a:lnTo>
                  <a:lnTo>
                    <a:pt x="5716788" y="113185"/>
                  </a:lnTo>
                  <a:lnTo>
                    <a:pt x="5692921" y="75669"/>
                  </a:lnTo>
                  <a:lnTo>
                    <a:pt x="5661611" y="44381"/>
                  </a:lnTo>
                  <a:lnTo>
                    <a:pt x="5624073" y="20532"/>
                  </a:lnTo>
                  <a:lnTo>
                    <a:pt x="5581520" y="5335"/>
                  </a:lnTo>
                  <a:lnTo>
                    <a:pt x="55351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82290" y="1075943"/>
              <a:ext cx="5737860" cy="1212850"/>
            </a:xfrm>
            <a:custGeom>
              <a:avLst/>
              <a:gdLst/>
              <a:ahLst/>
              <a:cxnLst/>
              <a:rect l="l" t="t" r="r" b="b"/>
              <a:pathLst>
                <a:path w="5737859" h="1212850">
                  <a:moveTo>
                    <a:pt x="0" y="202057"/>
                  </a:moveTo>
                  <a:lnTo>
                    <a:pt x="5335" y="155718"/>
                  </a:lnTo>
                  <a:lnTo>
                    <a:pt x="20532" y="113185"/>
                  </a:lnTo>
                  <a:lnTo>
                    <a:pt x="44381" y="75669"/>
                  </a:lnTo>
                  <a:lnTo>
                    <a:pt x="75669" y="44381"/>
                  </a:lnTo>
                  <a:lnTo>
                    <a:pt x="113185" y="20532"/>
                  </a:lnTo>
                  <a:lnTo>
                    <a:pt x="155718" y="5335"/>
                  </a:lnTo>
                  <a:lnTo>
                    <a:pt x="202057" y="0"/>
                  </a:lnTo>
                  <a:lnTo>
                    <a:pt x="5535168" y="0"/>
                  </a:lnTo>
                  <a:lnTo>
                    <a:pt x="5581520" y="5335"/>
                  </a:lnTo>
                  <a:lnTo>
                    <a:pt x="5624073" y="20532"/>
                  </a:lnTo>
                  <a:lnTo>
                    <a:pt x="5661611" y="44381"/>
                  </a:lnTo>
                  <a:lnTo>
                    <a:pt x="5692921" y="75669"/>
                  </a:lnTo>
                  <a:lnTo>
                    <a:pt x="5716788" y="113185"/>
                  </a:lnTo>
                  <a:lnTo>
                    <a:pt x="5731999" y="155718"/>
                  </a:lnTo>
                  <a:lnTo>
                    <a:pt x="5737339" y="202057"/>
                  </a:lnTo>
                  <a:lnTo>
                    <a:pt x="5737339" y="1010285"/>
                  </a:lnTo>
                  <a:lnTo>
                    <a:pt x="5731999" y="1056627"/>
                  </a:lnTo>
                  <a:lnTo>
                    <a:pt x="5716788" y="1099162"/>
                  </a:lnTo>
                  <a:lnTo>
                    <a:pt x="5692921" y="1136678"/>
                  </a:lnTo>
                  <a:lnTo>
                    <a:pt x="5661611" y="1167964"/>
                  </a:lnTo>
                  <a:lnTo>
                    <a:pt x="5624073" y="1191811"/>
                  </a:lnTo>
                  <a:lnTo>
                    <a:pt x="5581520" y="1207007"/>
                  </a:lnTo>
                  <a:lnTo>
                    <a:pt x="5535168" y="1212342"/>
                  </a:lnTo>
                  <a:lnTo>
                    <a:pt x="202057" y="1212342"/>
                  </a:lnTo>
                  <a:lnTo>
                    <a:pt x="155718" y="1207007"/>
                  </a:lnTo>
                  <a:lnTo>
                    <a:pt x="113185" y="1191811"/>
                  </a:lnTo>
                  <a:lnTo>
                    <a:pt x="75669" y="1167964"/>
                  </a:lnTo>
                  <a:lnTo>
                    <a:pt x="44381" y="1136678"/>
                  </a:lnTo>
                  <a:lnTo>
                    <a:pt x="20532" y="1099162"/>
                  </a:lnTo>
                  <a:lnTo>
                    <a:pt x="5335" y="1056627"/>
                  </a:lnTo>
                  <a:lnTo>
                    <a:pt x="0" y="1010285"/>
                  </a:lnTo>
                  <a:lnTo>
                    <a:pt x="0" y="202057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6970395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Master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Components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04800" y="3743325"/>
            <a:ext cx="2276475" cy="609600"/>
            <a:chOff x="304800" y="3743325"/>
            <a:chExt cx="2276475" cy="6096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3743325"/>
              <a:ext cx="2276475" cy="609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50" y="3848100"/>
              <a:ext cx="1666875" cy="4667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24410" y="3759293"/>
            <a:ext cx="2180590" cy="52324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290"/>
              </a:spcBef>
            </a:pPr>
            <a:r>
              <a:rPr sz="1250" dirty="0">
                <a:latin typeface="Calibri"/>
                <a:cs typeface="Calibri"/>
              </a:rPr>
              <a:t>Controller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4800" y="1504950"/>
            <a:ext cx="2276475" cy="609600"/>
            <a:chOff x="304800" y="1504950"/>
            <a:chExt cx="2276475" cy="6096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504950"/>
              <a:ext cx="2276475" cy="609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1609725"/>
              <a:ext cx="647700" cy="46672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4410" y="1520984"/>
            <a:ext cx="2180590" cy="52324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55"/>
              </a:spcBef>
            </a:pPr>
            <a:r>
              <a:rPr sz="1250" spc="-20" dirty="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4800" y="2266950"/>
            <a:ext cx="2276475" cy="619125"/>
            <a:chOff x="304800" y="2266950"/>
            <a:chExt cx="2276475" cy="6191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00" y="2266950"/>
              <a:ext cx="2276475" cy="6191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450" y="2371725"/>
              <a:ext cx="1066800" cy="4667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4401" y="2288306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2180209" y="523219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4401" y="2288306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0" y="523219"/>
                  </a:moveTo>
                  <a:lnTo>
                    <a:pt x="2180209" y="523219"/>
                  </a:lnTo>
                  <a:lnTo>
                    <a:pt x="2180209" y="0"/>
                  </a:lnTo>
                  <a:lnTo>
                    <a:pt x="0" y="0"/>
                  </a:lnTo>
                  <a:lnTo>
                    <a:pt x="0" y="523219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8051" y="2433002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25"/>
              </a:spcBef>
            </a:pPr>
            <a:r>
              <a:rPr sz="1250" b="1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25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800" y="2990850"/>
            <a:ext cx="2276475" cy="609600"/>
            <a:chOff x="304800" y="2990850"/>
            <a:chExt cx="2276475" cy="60960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800" y="2990850"/>
              <a:ext cx="2276475" cy="609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2025" y="3095625"/>
              <a:ext cx="1009650" cy="46672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24401" y="3006877"/>
            <a:ext cx="2180590" cy="52324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275"/>
              </a:spcBef>
            </a:pPr>
            <a:r>
              <a:rPr sz="1250" spc="-10" dirty="0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7025" y="714375"/>
            <a:ext cx="104775" cy="4429125"/>
            <a:chOff x="2867025" y="714375"/>
            <a:chExt cx="104775" cy="442912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7025" y="714375"/>
              <a:ext cx="104775" cy="44291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92297" y="72442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0" y="4419079"/>
                  </a:lnTo>
                </a:path>
              </a:pathLst>
            </a:custGeom>
            <a:ln w="28575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05453" y="1340548"/>
            <a:ext cx="490855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exposes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API.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API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front-end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Plane,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execute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operations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</a:t>
            </a:r>
          </a:p>
        </p:txBody>
      </p:sp>
      <p:grpSp>
        <p:nvGrpSpPr>
          <p:cNvPr id="29" name="object 29"/>
          <p:cNvGrpSpPr/>
          <p:nvPr/>
        </p:nvGrpSpPr>
        <p:grpSpPr>
          <a:xfrm>
            <a:off x="4105275" y="3143250"/>
            <a:ext cx="3848100" cy="1514475"/>
            <a:chOff x="4105275" y="3143250"/>
            <a:chExt cx="3848100" cy="151447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5275" y="3143250"/>
              <a:ext cx="3848100" cy="15144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22547" y="3162934"/>
              <a:ext cx="3757295" cy="1419225"/>
            </a:xfrm>
            <a:custGeom>
              <a:avLst/>
              <a:gdLst/>
              <a:ahLst/>
              <a:cxnLst/>
              <a:rect l="l" t="t" r="r" b="b"/>
              <a:pathLst>
                <a:path w="3757295" h="1419225">
                  <a:moveTo>
                    <a:pt x="3520554" y="0"/>
                  </a:moveTo>
                  <a:lnTo>
                    <a:pt x="0" y="0"/>
                  </a:lnTo>
                  <a:lnTo>
                    <a:pt x="0" y="1182583"/>
                  </a:lnTo>
                  <a:lnTo>
                    <a:pt x="236613" y="1419115"/>
                  </a:lnTo>
                  <a:lnTo>
                    <a:pt x="3757053" y="1419115"/>
                  </a:lnTo>
                  <a:lnTo>
                    <a:pt x="3757053" y="236474"/>
                  </a:lnTo>
                  <a:lnTo>
                    <a:pt x="3520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22547" y="3162934"/>
              <a:ext cx="3757295" cy="1419225"/>
            </a:xfrm>
            <a:custGeom>
              <a:avLst/>
              <a:gdLst/>
              <a:ahLst/>
              <a:cxnLst/>
              <a:rect l="l" t="t" r="r" b="b"/>
              <a:pathLst>
                <a:path w="3757295" h="1419225">
                  <a:moveTo>
                    <a:pt x="0" y="0"/>
                  </a:moveTo>
                  <a:lnTo>
                    <a:pt x="3520554" y="0"/>
                  </a:lnTo>
                  <a:lnTo>
                    <a:pt x="3757053" y="236474"/>
                  </a:lnTo>
                  <a:lnTo>
                    <a:pt x="3757053" y="1419115"/>
                  </a:lnTo>
                  <a:lnTo>
                    <a:pt x="236613" y="1419115"/>
                  </a:lnTo>
                  <a:lnTo>
                    <a:pt x="0" y="11825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9987" y="4152900"/>
              <a:ext cx="504825" cy="4667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5534" y="4193273"/>
              <a:ext cx="377253" cy="33266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284345" y="3309556"/>
            <a:ext cx="114006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Lucida Grande" panose="020B0600040502020204"/>
                <a:cs typeface="Calibri"/>
              </a:rPr>
              <a:t>Master</a:t>
            </a:r>
            <a:r>
              <a:rPr sz="1350" spc="-30" dirty="0">
                <a:latin typeface="Lucida Grande" panose="020B0600040502020204"/>
                <a:cs typeface="Times New Roman"/>
              </a:rPr>
              <a:t> </a:t>
            </a:r>
            <a:r>
              <a:rPr sz="1350" b="1" spc="-20" dirty="0">
                <a:latin typeface="Lucida Grande" panose="020B0600040502020204"/>
                <a:cs typeface="Calibri"/>
              </a:rPr>
              <a:t>Node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81500" y="4095750"/>
            <a:ext cx="3057525" cy="457200"/>
            <a:chOff x="4381500" y="4095750"/>
            <a:chExt cx="3057525" cy="45720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81500" y="4095750"/>
              <a:ext cx="3057512" cy="457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5412" y="4162425"/>
              <a:ext cx="1238250" cy="36195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423410" y="4142671"/>
            <a:ext cx="2913380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75"/>
              </a:spcBef>
            </a:pPr>
            <a:r>
              <a:rPr sz="900" spc="10" dirty="0">
                <a:latin typeface="Calibri"/>
                <a:cs typeface="Calibri"/>
              </a:rPr>
              <a:t>Controller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81500" y="3676650"/>
            <a:ext cx="1047750" cy="457200"/>
            <a:chOff x="4381500" y="3676650"/>
            <a:chExt cx="1047750" cy="457200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81500" y="3676650"/>
              <a:ext cx="1047750" cy="457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57737" y="3743325"/>
              <a:ext cx="514350" cy="36195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423410" y="3725262"/>
            <a:ext cx="904875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spc="-20" dirty="0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381612" y="3676650"/>
            <a:ext cx="1057275" cy="457200"/>
            <a:chOff x="5381612" y="3676650"/>
            <a:chExt cx="1057275" cy="457200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81612" y="3676650"/>
              <a:ext cx="1057275" cy="4572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34012" y="3743325"/>
              <a:ext cx="781050" cy="36195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424423" y="3718912"/>
            <a:ext cx="917575" cy="325120"/>
          </a:xfrm>
          <a:prstGeom prst="rect">
            <a:avLst/>
          </a:prstGeom>
          <a:solidFill>
            <a:srgbClr val="1B577B"/>
          </a:solidFill>
          <a:ln w="3175">
            <a:solidFill>
              <a:srgbClr val="1B577B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72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9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381750" y="3667125"/>
            <a:ext cx="1057275" cy="457200"/>
            <a:chOff x="6381750" y="3667125"/>
            <a:chExt cx="1057275" cy="457200"/>
          </a:xfrm>
        </p:grpSpPr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81750" y="3667125"/>
              <a:ext cx="1057275" cy="4572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34150" y="3733800"/>
              <a:ext cx="781050" cy="36195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431915" y="3716762"/>
              <a:ext cx="904875" cy="312420"/>
            </a:xfrm>
            <a:custGeom>
              <a:avLst/>
              <a:gdLst/>
              <a:ahLst/>
              <a:cxnLst/>
              <a:rect l="l" t="t" r="r" b="b"/>
              <a:pathLst>
                <a:path w="904875" h="312420">
                  <a:moveTo>
                    <a:pt x="904731" y="0"/>
                  </a:moveTo>
                  <a:lnTo>
                    <a:pt x="0" y="0"/>
                  </a:lnTo>
                  <a:lnTo>
                    <a:pt x="0" y="312182"/>
                  </a:lnTo>
                  <a:lnTo>
                    <a:pt x="904731" y="312182"/>
                  </a:lnTo>
                  <a:lnTo>
                    <a:pt x="904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1915" y="3716762"/>
              <a:ext cx="904875" cy="312420"/>
            </a:xfrm>
            <a:custGeom>
              <a:avLst/>
              <a:gdLst/>
              <a:ahLst/>
              <a:cxnLst/>
              <a:rect l="l" t="t" r="r" b="b"/>
              <a:pathLst>
                <a:path w="904875" h="312420">
                  <a:moveTo>
                    <a:pt x="0" y="312182"/>
                  </a:moveTo>
                  <a:lnTo>
                    <a:pt x="904731" y="312182"/>
                  </a:lnTo>
                  <a:lnTo>
                    <a:pt x="904731" y="0"/>
                  </a:lnTo>
                  <a:lnTo>
                    <a:pt x="0" y="0"/>
                  </a:lnTo>
                  <a:lnTo>
                    <a:pt x="0" y="312182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632193" y="3789045"/>
            <a:ext cx="5130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Scheduler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391287" y="3305175"/>
            <a:ext cx="1047750" cy="457200"/>
            <a:chOff x="6391287" y="3305175"/>
            <a:chExt cx="1047750" cy="457200"/>
          </a:xfrm>
        </p:grpSpPr>
        <p:pic>
          <p:nvPicPr>
            <p:cNvPr id="55" name="object 5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91287" y="3305175"/>
              <a:ext cx="1047749" cy="4572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10350" y="3362325"/>
              <a:ext cx="647700" cy="36195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6440551" y="3347689"/>
            <a:ext cx="896619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050" y="990600"/>
            <a:ext cx="5829300" cy="1123950"/>
            <a:chOff x="3067050" y="990600"/>
            <a:chExt cx="5829300" cy="1123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050" y="990600"/>
              <a:ext cx="5829287" cy="11239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82290" y="1013332"/>
              <a:ext cx="5737860" cy="1031240"/>
            </a:xfrm>
            <a:custGeom>
              <a:avLst/>
              <a:gdLst/>
              <a:ahLst/>
              <a:cxnLst/>
              <a:rect l="l" t="t" r="r" b="b"/>
              <a:pathLst>
                <a:path w="5737859" h="1031239">
                  <a:moveTo>
                    <a:pt x="5565521" y="0"/>
                  </a:moveTo>
                  <a:lnTo>
                    <a:pt x="171691" y="0"/>
                  </a:lnTo>
                  <a:lnTo>
                    <a:pt x="126037" y="6140"/>
                  </a:lnTo>
                  <a:lnTo>
                    <a:pt x="85020" y="23466"/>
                  </a:lnTo>
                  <a:lnTo>
                    <a:pt x="50274" y="50338"/>
                  </a:lnTo>
                  <a:lnTo>
                    <a:pt x="23433" y="85114"/>
                  </a:lnTo>
                  <a:lnTo>
                    <a:pt x="6130" y="126154"/>
                  </a:lnTo>
                  <a:lnTo>
                    <a:pt x="0" y="171818"/>
                  </a:lnTo>
                  <a:lnTo>
                    <a:pt x="0" y="859028"/>
                  </a:lnTo>
                  <a:lnTo>
                    <a:pt x="6130" y="904702"/>
                  </a:lnTo>
                  <a:lnTo>
                    <a:pt x="23433" y="945749"/>
                  </a:lnTo>
                  <a:lnTo>
                    <a:pt x="50274" y="980530"/>
                  </a:lnTo>
                  <a:lnTo>
                    <a:pt x="85020" y="1007404"/>
                  </a:lnTo>
                  <a:lnTo>
                    <a:pt x="126037" y="1024731"/>
                  </a:lnTo>
                  <a:lnTo>
                    <a:pt x="171691" y="1030871"/>
                  </a:lnTo>
                  <a:lnTo>
                    <a:pt x="5565521" y="1030871"/>
                  </a:lnTo>
                  <a:lnTo>
                    <a:pt x="5611184" y="1024731"/>
                  </a:lnTo>
                  <a:lnTo>
                    <a:pt x="5652224" y="1007404"/>
                  </a:lnTo>
                  <a:lnTo>
                    <a:pt x="5687001" y="980530"/>
                  </a:lnTo>
                  <a:lnTo>
                    <a:pt x="5713873" y="945749"/>
                  </a:lnTo>
                  <a:lnTo>
                    <a:pt x="5731199" y="904702"/>
                  </a:lnTo>
                  <a:lnTo>
                    <a:pt x="5737339" y="859028"/>
                  </a:lnTo>
                  <a:lnTo>
                    <a:pt x="5737339" y="171818"/>
                  </a:lnTo>
                  <a:lnTo>
                    <a:pt x="5731199" y="126154"/>
                  </a:lnTo>
                  <a:lnTo>
                    <a:pt x="5713873" y="85114"/>
                  </a:lnTo>
                  <a:lnTo>
                    <a:pt x="5687001" y="50338"/>
                  </a:lnTo>
                  <a:lnTo>
                    <a:pt x="5652224" y="23466"/>
                  </a:lnTo>
                  <a:lnTo>
                    <a:pt x="5611184" y="6140"/>
                  </a:lnTo>
                  <a:lnTo>
                    <a:pt x="55655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82290" y="1013332"/>
              <a:ext cx="5737860" cy="1031240"/>
            </a:xfrm>
            <a:custGeom>
              <a:avLst/>
              <a:gdLst/>
              <a:ahLst/>
              <a:cxnLst/>
              <a:rect l="l" t="t" r="r" b="b"/>
              <a:pathLst>
                <a:path w="5737859" h="1031239">
                  <a:moveTo>
                    <a:pt x="0" y="171818"/>
                  </a:moveTo>
                  <a:lnTo>
                    <a:pt x="6130" y="126154"/>
                  </a:lnTo>
                  <a:lnTo>
                    <a:pt x="23433" y="85114"/>
                  </a:lnTo>
                  <a:lnTo>
                    <a:pt x="50274" y="50338"/>
                  </a:lnTo>
                  <a:lnTo>
                    <a:pt x="85020" y="23466"/>
                  </a:lnTo>
                  <a:lnTo>
                    <a:pt x="126037" y="6140"/>
                  </a:lnTo>
                  <a:lnTo>
                    <a:pt x="171691" y="0"/>
                  </a:lnTo>
                  <a:lnTo>
                    <a:pt x="5565521" y="0"/>
                  </a:lnTo>
                  <a:lnTo>
                    <a:pt x="5611184" y="6140"/>
                  </a:lnTo>
                  <a:lnTo>
                    <a:pt x="5652224" y="23466"/>
                  </a:lnTo>
                  <a:lnTo>
                    <a:pt x="5687001" y="50338"/>
                  </a:lnTo>
                  <a:lnTo>
                    <a:pt x="5713873" y="85114"/>
                  </a:lnTo>
                  <a:lnTo>
                    <a:pt x="5731199" y="126154"/>
                  </a:lnTo>
                  <a:lnTo>
                    <a:pt x="5737339" y="171818"/>
                  </a:lnTo>
                  <a:lnTo>
                    <a:pt x="5737339" y="859028"/>
                  </a:lnTo>
                  <a:lnTo>
                    <a:pt x="5731199" y="904702"/>
                  </a:lnTo>
                  <a:lnTo>
                    <a:pt x="5713873" y="945749"/>
                  </a:lnTo>
                  <a:lnTo>
                    <a:pt x="5687001" y="980530"/>
                  </a:lnTo>
                  <a:lnTo>
                    <a:pt x="5652224" y="1007404"/>
                  </a:lnTo>
                  <a:lnTo>
                    <a:pt x="5611184" y="1024731"/>
                  </a:lnTo>
                  <a:lnTo>
                    <a:pt x="5565521" y="1030871"/>
                  </a:lnTo>
                  <a:lnTo>
                    <a:pt x="171691" y="1030871"/>
                  </a:lnTo>
                  <a:lnTo>
                    <a:pt x="126037" y="1024731"/>
                  </a:lnTo>
                  <a:lnTo>
                    <a:pt x="85020" y="1007404"/>
                  </a:lnTo>
                  <a:lnTo>
                    <a:pt x="50274" y="980530"/>
                  </a:lnTo>
                  <a:lnTo>
                    <a:pt x="23433" y="945749"/>
                  </a:lnTo>
                  <a:lnTo>
                    <a:pt x="6130" y="904702"/>
                  </a:lnTo>
                  <a:lnTo>
                    <a:pt x="0" y="859028"/>
                  </a:lnTo>
                  <a:lnTo>
                    <a:pt x="0" y="171818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6970395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Master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Components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04800" y="3743325"/>
            <a:ext cx="2276475" cy="609600"/>
            <a:chOff x="304800" y="3743325"/>
            <a:chExt cx="2276475" cy="6096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3743325"/>
              <a:ext cx="2276475" cy="609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50" y="3848100"/>
              <a:ext cx="1666875" cy="4667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24410" y="3759293"/>
            <a:ext cx="2180590" cy="52324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16383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1290"/>
              </a:spcBef>
            </a:pPr>
            <a:r>
              <a:rPr sz="1250" dirty="0">
                <a:latin typeface="Calibri"/>
                <a:cs typeface="Calibri"/>
              </a:rPr>
              <a:t>Controller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4800" y="1504950"/>
            <a:ext cx="2276475" cy="609600"/>
            <a:chOff x="304800" y="1504950"/>
            <a:chExt cx="2276475" cy="6096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504950"/>
              <a:ext cx="2276475" cy="609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1609725"/>
              <a:ext cx="647700" cy="46672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24410" y="1520984"/>
            <a:ext cx="2180590" cy="52324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55"/>
              </a:spcBef>
            </a:pPr>
            <a:r>
              <a:rPr sz="1250" spc="-20" dirty="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4800" y="2266950"/>
            <a:ext cx="2276475" cy="619125"/>
            <a:chOff x="304800" y="2266950"/>
            <a:chExt cx="2276475" cy="6191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00" y="2266950"/>
              <a:ext cx="2276475" cy="6191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975" y="2371725"/>
              <a:ext cx="1038225" cy="4667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4401" y="2288306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2180209" y="523219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4401" y="2288306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z="1250" dirty="0">
                <a:latin typeface="Calibri"/>
                <a:cs typeface="Calibri"/>
              </a:rPr>
              <a:t>API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04800" y="2990850"/>
            <a:ext cx="2276475" cy="609600"/>
            <a:chOff x="304800" y="2990850"/>
            <a:chExt cx="2276475" cy="60960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800" y="2990850"/>
              <a:ext cx="2276475" cy="609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2500" y="3095625"/>
              <a:ext cx="1028700" cy="4667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4401" y="3006877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14"/>
                  </a:lnTo>
                  <a:lnTo>
                    <a:pt x="2180209" y="523214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18051" y="3000527"/>
            <a:ext cx="2193290" cy="535940"/>
          </a:xfrm>
          <a:prstGeom prst="rect">
            <a:avLst/>
          </a:prstGeom>
          <a:ln w="3175">
            <a:solidFill>
              <a:srgbClr val="1B577B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325"/>
              </a:spcBef>
            </a:pPr>
            <a:r>
              <a:rPr sz="1250" b="1" spc="-10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250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7025" y="714375"/>
            <a:ext cx="104775" cy="4429125"/>
            <a:chOff x="2867025" y="714375"/>
            <a:chExt cx="104775" cy="442912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7025" y="714375"/>
              <a:ext cx="104775" cy="44291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92297" y="72442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0" y="4419079"/>
                  </a:lnTo>
                </a:path>
              </a:pathLst>
            </a:custGeom>
            <a:ln w="28575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12210" y="1296098"/>
            <a:ext cx="5451475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65125" marR="5080" indent="-353060" algn="ctr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Lucida Grande" panose="020B0600040502020204"/>
                <a:cs typeface="Calibri"/>
              </a:rPr>
              <a:t>The</a:t>
            </a:r>
            <a:r>
              <a:rPr sz="1350" spc="-7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scheduler</a:t>
            </a:r>
            <a:r>
              <a:rPr sz="1350" spc="1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takes</a:t>
            </a:r>
            <a:r>
              <a:rPr sz="1350" spc="-7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care</a:t>
            </a:r>
            <a:r>
              <a:rPr sz="1350" spc="-114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spc="-80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scheduling</a:t>
            </a:r>
            <a:r>
              <a:rPr sz="1350" spc="10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spc="-8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spc="-70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the</a:t>
            </a:r>
            <a:r>
              <a:rPr sz="1350" spc="-6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processes,</a:t>
            </a:r>
            <a:r>
              <a:rPr sz="1350" spc="-30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Dynamic</a:t>
            </a:r>
            <a:r>
              <a:rPr sz="1350" spc="-40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Resource</a:t>
            </a:r>
            <a:r>
              <a:rPr sz="1350" spc="-10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Management</a:t>
            </a:r>
            <a:r>
              <a:rPr sz="1350" spc="-6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spc="-4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manages</a:t>
            </a:r>
            <a:r>
              <a:rPr sz="1350" spc="-7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present</a:t>
            </a:r>
            <a:r>
              <a:rPr sz="1350" spc="-1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spc="-4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future</a:t>
            </a:r>
            <a:r>
              <a:rPr sz="1350" spc="-10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events</a:t>
            </a:r>
            <a:r>
              <a:rPr sz="1350" spc="-7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spc="-8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the</a:t>
            </a:r>
            <a:r>
              <a:rPr sz="1350" spc="-7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cluster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05275" y="3143250"/>
            <a:ext cx="3848100" cy="1514475"/>
            <a:chOff x="4105275" y="3143250"/>
            <a:chExt cx="3848100" cy="151447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5275" y="3143250"/>
              <a:ext cx="3848100" cy="15144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122547" y="3162934"/>
              <a:ext cx="3757295" cy="1419225"/>
            </a:xfrm>
            <a:custGeom>
              <a:avLst/>
              <a:gdLst/>
              <a:ahLst/>
              <a:cxnLst/>
              <a:rect l="l" t="t" r="r" b="b"/>
              <a:pathLst>
                <a:path w="3757295" h="1419225">
                  <a:moveTo>
                    <a:pt x="3520554" y="0"/>
                  </a:moveTo>
                  <a:lnTo>
                    <a:pt x="0" y="0"/>
                  </a:lnTo>
                  <a:lnTo>
                    <a:pt x="0" y="1182583"/>
                  </a:lnTo>
                  <a:lnTo>
                    <a:pt x="236613" y="1419115"/>
                  </a:lnTo>
                  <a:lnTo>
                    <a:pt x="3757053" y="1419115"/>
                  </a:lnTo>
                  <a:lnTo>
                    <a:pt x="3757053" y="236474"/>
                  </a:lnTo>
                  <a:lnTo>
                    <a:pt x="3520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22547" y="3162934"/>
              <a:ext cx="3757295" cy="1419225"/>
            </a:xfrm>
            <a:custGeom>
              <a:avLst/>
              <a:gdLst/>
              <a:ahLst/>
              <a:cxnLst/>
              <a:rect l="l" t="t" r="r" b="b"/>
              <a:pathLst>
                <a:path w="3757295" h="1419225">
                  <a:moveTo>
                    <a:pt x="0" y="0"/>
                  </a:moveTo>
                  <a:lnTo>
                    <a:pt x="3520554" y="0"/>
                  </a:lnTo>
                  <a:lnTo>
                    <a:pt x="3757053" y="236474"/>
                  </a:lnTo>
                  <a:lnTo>
                    <a:pt x="3757053" y="1419115"/>
                  </a:lnTo>
                  <a:lnTo>
                    <a:pt x="236613" y="1419115"/>
                  </a:lnTo>
                  <a:lnTo>
                    <a:pt x="0" y="11825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9987" y="4152900"/>
              <a:ext cx="504825" cy="46672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5534" y="4193273"/>
              <a:ext cx="377253" cy="33266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284345" y="3309556"/>
            <a:ext cx="118553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Node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81500" y="4095750"/>
            <a:ext cx="3057525" cy="457200"/>
            <a:chOff x="4381500" y="4095750"/>
            <a:chExt cx="3057525" cy="457200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81500" y="4095750"/>
              <a:ext cx="3057512" cy="457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05412" y="4162425"/>
              <a:ext cx="1238250" cy="36195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423410" y="4142671"/>
            <a:ext cx="2913380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75"/>
              </a:spcBef>
            </a:pPr>
            <a:r>
              <a:rPr sz="900" spc="10" dirty="0">
                <a:latin typeface="Calibri"/>
                <a:cs typeface="Calibri"/>
              </a:rPr>
              <a:t>Controller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81500" y="3676650"/>
            <a:ext cx="1047750" cy="457200"/>
            <a:chOff x="4381500" y="3676650"/>
            <a:chExt cx="1047750" cy="457200"/>
          </a:xfrm>
        </p:grpSpPr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81500" y="3676650"/>
              <a:ext cx="1047750" cy="4572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57737" y="3743325"/>
              <a:ext cx="514350" cy="36195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423410" y="3725262"/>
            <a:ext cx="904875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spc="-20" dirty="0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381612" y="3676650"/>
            <a:ext cx="1057275" cy="457200"/>
            <a:chOff x="5381612" y="3676650"/>
            <a:chExt cx="1057275" cy="457200"/>
          </a:xfrm>
        </p:grpSpPr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81612" y="3676650"/>
              <a:ext cx="1057275" cy="4572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34012" y="3743325"/>
              <a:ext cx="790575" cy="36195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430773" y="3725262"/>
            <a:ext cx="904875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Calibri"/>
                <a:cs typeface="Calibri"/>
              </a:rPr>
              <a:t>API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381750" y="3667125"/>
            <a:ext cx="1057275" cy="457200"/>
            <a:chOff x="6381750" y="3667125"/>
            <a:chExt cx="1057275" cy="457200"/>
          </a:xfrm>
        </p:grpSpPr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81750" y="3667125"/>
              <a:ext cx="1057275" cy="4572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53200" y="3733800"/>
              <a:ext cx="752475" cy="36195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431915" y="3716762"/>
              <a:ext cx="904875" cy="312420"/>
            </a:xfrm>
            <a:custGeom>
              <a:avLst/>
              <a:gdLst/>
              <a:ahLst/>
              <a:cxnLst/>
              <a:rect l="l" t="t" r="r" b="b"/>
              <a:pathLst>
                <a:path w="904875" h="312420">
                  <a:moveTo>
                    <a:pt x="904731" y="0"/>
                  </a:moveTo>
                  <a:lnTo>
                    <a:pt x="0" y="0"/>
                  </a:lnTo>
                  <a:lnTo>
                    <a:pt x="0" y="312182"/>
                  </a:lnTo>
                  <a:lnTo>
                    <a:pt x="904731" y="312182"/>
                  </a:lnTo>
                  <a:lnTo>
                    <a:pt x="90473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1915" y="3716762"/>
              <a:ext cx="904875" cy="312420"/>
            </a:xfrm>
            <a:custGeom>
              <a:avLst/>
              <a:gdLst/>
              <a:ahLst/>
              <a:cxnLst/>
              <a:rect l="l" t="t" r="r" b="b"/>
              <a:pathLst>
                <a:path w="904875" h="312420">
                  <a:moveTo>
                    <a:pt x="0" y="312182"/>
                  </a:moveTo>
                  <a:lnTo>
                    <a:pt x="904731" y="312182"/>
                  </a:lnTo>
                  <a:lnTo>
                    <a:pt x="904731" y="0"/>
                  </a:lnTo>
                  <a:lnTo>
                    <a:pt x="0" y="0"/>
                  </a:lnTo>
                  <a:lnTo>
                    <a:pt x="0" y="312182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651625" y="3789045"/>
            <a:ext cx="4857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391287" y="3305175"/>
            <a:ext cx="1047750" cy="457200"/>
            <a:chOff x="6391287" y="3305175"/>
            <a:chExt cx="1047750" cy="457200"/>
          </a:xfrm>
        </p:grpSpPr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91287" y="3305175"/>
              <a:ext cx="1047749" cy="4572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10350" y="3362325"/>
              <a:ext cx="647700" cy="36195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6440551" y="3347689"/>
            <a:ext cx="896619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9462" y="904875"/>
            <a:ext cx="5829300" cy="1600200"/>
            <a:chOff x="3219462" y="904875"/>
            <a:chExt cx="5829300" cy="1600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9462" y="904875"/>
              <a:ext cx="5829299" cy="16002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41547" y="927595"/>
              <a:ext cx="5737860" cy="1508125"/>
            </a:xfrm>
            <a:custGeom>
              <a:avLst/>
              <a:gdLst/>
              <a:ahLst/>
              <a:cxnLst/>
              <a:rect l="l" t="t" r="r" b="b"/>
              <a:pathLst>
                <a:path w="5737859" h="1508125">
                  <a:moveTo>
                    <a:pt x="5486031" y="0"/>
                  </a:moveTo>
                  <a:lnTo>
                    <a:pt x="251218" y="0"/>
                  </a:lnTo>
                  <a:lnTo>
                    <a:pt x="206044" y="4049"/>
                  </a:lnTo>
                  <a:lnTo>
                    <a:pt x="163533" y="15723"/>
                  </a:lnTo>
                  <a:lnTo>
                    <a:pt x="124394" y="34312"/>
                  </a:lnTo>
                  <a:lnTo>
                    <a:pt x="89334" y="59103"/>
                  </a:lnTo>
                  <a:lnTo>
                    <a:pt x="59061" y="89386"/>
                  </a:lnTo>
                  <a:lnTo>
                    <a:pt x="34283" y="124450"/>
                  </a:lnTo>
                  <a:lnTo>
                    <a:pt x="15709" y="163584"/>
                  </a:lnTo>
                  <a:lnTo>
                    <a:pt x="4045" y="206077"/>
                  </a:lnTo>
                  <a:lnTo>
                    <a:pt x="0" y="251218"/>
                  </a:lnTo>
                  <a:lnTo>
                    <a:pt x="0" y="1256296"/>
                  </a:lnTo>
                  <a:lnTo>
                    <a:pt x="4045" y="1301437"/>
                  </a:lnTo>
                  <a:lnTo>
                    <a:pt x="15709" y="1343929"/>
                  </a:lnTo>
                  <a:lnTo>
                    <a:pt x="34283" y="1383061"/>
                  </a:lnTo>
                  <a:lnTo>
                    <a:pt x="59061" y="1418123"/>
                  </a:lnTo>
                  <a:lnTo>
                    <a:pt x="89334" y="1448404"/>
                  </a:lnTo>
                  <a:lnTo>
                    <a:pt x="124394" y="1473193"/>
                  </a:lnTo>
                  <a:lnTo>
                    <a:pt x="163533" y="1491780"/>
                  </a:lnTo>
                  <a:lnTo>
                    <a:pt x="206044" y="1503453"/>
                  </a:lnTo>
                  <a:lnTo>
                    <a:pt x="251218" y="1507502"/>
                  </a:lnTo>
                  <a:lnTo>
                    <a:pt x="5486031" y="1507502"/>
                  </a:lnTo>
                  <a:lnTo>
                    <a:pt x="5531209" y="1503453"/>
                  </a:lnTo>
                  <a:lnTo>
                    <a:pt x="5573728" y="1491780"/>
                  </a:lnTo>
                  <a:lnTo>
                    <a:pt x="5612879" y="1473193"/>
                  </a:lnTo>
                  <a:lnTo>
                    <a:pt x="5647953" y="1448404"/>
                  </a:lnTo>
                  <a:lnTo>
                    <a:pt x="5678240" y="1418123"/>
                  </a:lnTo>
                  <a:lnTo>
                    <a:pt x="5703032" y="1383061"/>
                  </a:lnTo>
                  <a:lnTo>
                    <a:pt x="5721618" y="1343929"/>
                  </a:lnTo>
                  <a:lnTo>
                    <a:pt x="5733291" y="1301437"/>
                  </a:lnTo>
                  <a:lnTo>
                    <a:pt x="5737339" y="1256296"/>
                  </a:lnTo>
                  <a:lnTo>
                    <a:pt x="5737339" y="251218"/>
                  </a:lnTo>
                  <a:lnTo>
                    <a:pt x="5733291" y="206077"/>
                  </a:lnTo>
                  <a:lnTo>
                    <a:pt x="5721618" y="163584"/>
                  </a:lnTo>
                  <a:lnTo>
                    <a:pt x="5703032" y="124450"/>
                  </a:lnTo>
                  <a:lnTo>
                    <a:pt x="5678240" y="89386"/>
                  </a:lnTo>
                  <a:lnTo>
                    <a:pt x="5647953" y="59103"/>
                  </a:lnTo>
                  <a:lnTo>
                    <a:pt x="5612879" y="34312"/>
                  </a:lnTo>
                  <a:lnTo>
                    <a:pt x="5573728" y="15723"/>
                  </a:lnTo>
                  <a:lnTo>
                    <a:pt x="5531209" y="4049"/>
                  </a:lnTo>
                  <a:lnTo>
                    <a:pt x="5486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1547" y="927595"/>
              <a:ext cx="5737860" cy="1508125"/>
            </a:xfrm>
            <a:custGeom>
              <a:avLst/>
              <a:gdLst/>
              <a:ahLst/>
              <a:cxnLst/>
              <a:rect l="l" t="t" r="r" b="b"/>
              <a:pathLst>
                <a:path w="5737859" h="1508125">
                  <a:moveTo>
                    <a:pt x="0" y="251218"/>
                  </a:moveTo>
                  <a:lnTo>
                    <a:pt x="4045" y="206077"/>
                  </a:lnTo>
                  <a:lnTo>
                    <a:pt x="15709" y="163584"/>
                  </a:lnTo>
                  <a:lnTo>
                    <a:pt x="34283" y="124450"/>
                  </a:lnTo>
                  <a:lnTo>
                    <a:pt x="59061" y="89386"/>
                  </a:lnTo>
                  <a:lnTo>
                    <a:pt x="89334" y="59103"/>
                  </a:lnTo>
                  <a:lnTo>
                    <a:pt x="124394" y="34312"/>
                  </a:lnTo>
                  <a:lnTo>
                    <a:pt x="163533" y="15723"/>
                  </a:lnTo>
                  <a:lnTo>
                    <a:pt x="206044" y="4049"/>
                  </a:lnTo>
                  <a:lnTo>
                    <a:pt x="251218" y="0"/>
                  </a:lnTo>
                  <a:lnTo>
                    <a:pt x="5486031" y="0"/>
                  </a:lnTo>
                  <a:lnTo>
                    <a:pt x="5531209" y="4049"/>
                  </a:lnTo>
                  <a:lnTo>
                    <a:pt x="5573728" y="15723"/>
                  </a:lnTo>
                  <a:lnTo>
                    <a:pt x="5612879" y="34312"/>
                  </a:lnTo>
                  <a:lnTo>
                    <a:pt x="5647953" y="59103"/>
                  </a:lnTo>
                  <a:lnTo>
                    <a:pt x="5678240" y="89386"/>
                  </a:lnTo>
                  <a:lnTo>
                    <a:pt x="5703032" y="124450"/>
                  </a:lnTo>
                  <a:lnTo>
                    <a:pt x="5721618" y="163584"/>
                  </a:lnTo>
                  <a:lnTo>
                    <a:pt x="5733291" y="206077"/>
                  </a:lnTo>
                  <a:lnTo>
                    <a:pt x="5737339" y="251218"/>
                  </a:lnTo>
                  <a:lnTo>
                    <a:pt x="5737339" y="1256296"/>
                  </a:lnTo>
                  <a:lnTo>
                    <a:pt x="5733291" y="1301437"/>
                  </a:lnTo>
                  <a:lnTo>
                    <a:pt x="5721618" y="1343929"/>
                  </a:lnTo>
                  <a:lnTo>
                    <a:pt x="5703032" y="1383061"/>
                  </a:lnTo>
                  <a:lnTo>
                    <a:pt x="5678240" y="1418123"/>
                  </a:lnTo>
                  <a:lnTo>
                    <a:pt x="5647953" y="1448404"/>
                  </a:lnTo>
                  <a:lnTo>
                    <a:pt x="5612879" y="1473193"/>
                  </a:lnTo>
                  <a:lnTo>
                    <a:pt x="5573728" y="1491780"/>
                  </a:lnTo>
                  <a:lnTo>
                    <a:pt x="5531209" y="1503453"/>
                  </a:lnTo>
                  <a:lnTo>
                    <a:pt x="5486031" y="1507502"/>
                  </a:lnTo>
                  <a:lnTo>
                    <a:pt x="251218" y="1507502"/>
                  </a:lnTo>
                  <a:lnTo>
                    <a:pt x="206044" y="1503453"/>
                  </a:lnTo>
                  <a:lnTo>
                    <a:pt x="163533" y="1491780"/>
                  </a:lnTo>
                  <a:lnTo>
                    <a:pt x="124394" y="1473193"/>
                  </a:lnTo>
                  <a:lnTo>
                    <a:pt x="89334" y="1448404"/>
                  </a:lnTo>
                  <a:lnTo>
                    <a:pt x="59061" y="1418123"/>
                  </a:lnTo>
                  <a:lnTo>
                    <a:pt x="34283" y="1383061"/>
                  </a:lnTo>
                  <a:lnTo>
                    <a:pt x="15709" y="1343929"/>
                  </a:lnTo>
                  <a:lnTo>
                    <a:pt x="4045" y="1301437"/>
                  </a:lnTo>
                  <a:lnTo>
                    <a:pt x="0" y="1256296"/>
                  </a:lnTo>
                  <a:lnTo>
                    <a:pt x="0" y="251218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6970395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Master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Components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04800" y="3743325"/>
            <a:ext cx="2276475" cy="609600"/>
            <a:chOff x="304800" y="3743325"/>
            <a:chExt cx="2276475" cy="6096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3743325"/>
              <a:ext cx="2276475" cy="609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" y="3848100"/>
              <a:ext cx="1685925" cy="4667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4410" y="3759293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05"/>
                  </a:lnTo>
                  <a:lnTo>
                    <a:pt x="2180209" y="523205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8060" y="3752943"/>
            <a:ext cx="2193290" cy="535940"/>
          </a:xfrm>
          <a:prstGeom prst="rect">
            <a:avLst/>
          </a:prstGeom>
          <a:ln w="3175">
            <a:solidFill>
              <a:srgbClr val="1B577B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340"/>
              </a:spcBef>
            </a:pPr>
            <a:r>
              <a:rPr sz="1250" b="1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r>
              <a:rPr sz="125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50" b="1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4800" y="1504950"/>
            <a:ext cx="2276475" cy="609600"/>
            <a:chOff x="304800" y="1504950"/>
            <a:chExt cx="2276475" cy="6096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504950"/>
              <a:ext cx="2276475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" y="1609725"/>
              <a:ext cx="647700" cy="46672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24410" y="1520984"/>
            <a:ext cx="2180590" cy="52324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255"/>
              </a:spcBef>
            </a:pPr>
            <a:r>
              <a:rPr sz="1250" spc="-20" dirty="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800" y="2266950"/>
            <a:ext cx="2276475" cy="619125"/>
            <a:chOff x="304800" y="2266950"/>
            <a:chExt cx="2276475" cy="61912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00" y="2266950"/>
              <a:ext cx="2276475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2975" y="2371725"/>
              <a:ext cx="1038225" cy="4667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4401" y="2288306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2180209" y="523219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4401" y="2288306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z="1250" dirty="0">
                <a:latin typeface="Calibri"/>
                <a:cs typeface="Calibri"/>
              </a:rPr>
              <a:t>API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04800" y="2990850"/>
            <a:ext cx="2276475" cy="609600"/>
            <a:chOff x="304800" y="2990850"/>
            <a:chExt cx="2276475" cy="60960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800" y="2990850"/>
              <a:ext cx="2276475" cy="609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2025" y="3095625"/>
              <a:ext cx="1009650" cy="46672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324401" y="3006877"/>
            <a:ext cx="2180590" cy="52324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275"/>
              </a:spcBef>
            </a:pPr>
            <a:r>
              <a:rPr sz="1250" spc="-10" dirty="0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67025" y="714375"/>
            <a:ext cx="104775" cy="4429125"/>
            <a:chOff x="2867025" y="714375"/>
            <a:chExt cx="104775" cy="4429125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67025" y="714375"/>
              <a:ext cx="104775" cy="44291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92297" y="72442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0" y="4419079"/>
                  </a:lnTo>
                </a:path>
              </a:pathLst>
            </a:custGeom>
            <a:ln w="28575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105275" y="3143250"/>
            <a:ext cx="3848100" cy="1514475"/>
            <a:chOff x="4105275" y="3143250"/>
            <a:chExt cx="3848100" cy="151447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5275" y="3143250"/>
              <a:ext cx="3848100" cy="151447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122547" y="3162934"/>
              <a:ext cx="3757295" cy="1419225"/>
            </a:xfrm>
            <a:custGeom>
              <a:avLst/>
              <a:gdLst/>
              <a:ahLst/>
              <a:cxnLst/>
              <a:rect l="l" t="t" r="r" b="b"/>
              <a:pathLst>
                <a:path w="3757295" h="1419225">
                  <a:moveTo>
                    <a:pt x="3520554" y="0"/>
                  </a:moveTo>
                  <a:lnTo>
                    <a:pt x="0" y="0"/>
                  </a:lnTo>
                  <a:lnTo>
                    <a:pt x="0" y="1182583"/>
                  </a:lnTo>
                  <a:lnTo>
                    <a:pt x="236613" y="1419115"/>
                  </a:lnTo>
                  <a:lnTo>
                    <a:pt x="3757053" y="1419115"/>
                  </a:lnTo>
                  <a:lnTo>
                    <a:pt x="3757053" y="236474"/>
                  </a:lnTo>
                  <a:lnTo>
                    <a:pt x="3520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22547" y="3162934"/>
              <a:ext cx="3757295" cy="1419225"/>
            </a:xfrm>
            <a:custGeom>
              <a:avLst/>
              <a:gdLst/>
              <a:ahLst/>
              <a:cxnLst/>
              <a:rect l="l" t="t" r="r" b="b"/>
              <a:pathLst>
                <a:path w="3757295" h="1419225">
                  <a:moveTo>
                    <a:pt x="0" y="0"/>
                  </a:moveTo>
                  <a:lnTo>
                    <a:pt x="3520554" y="0"/>
                  </a:lnTo>
                  <a:lnTo>
                    <a:pt x="3757053" y="236474"/>
                  </a:lnTo>
                  <a:lnTo>
                    <a:pt x="3757053" y="1419115"/>
                  </a:lnTo>
                  <a:lnTo>
                    <a:pt x="236613" y="1419115"/>
                  </a:lnTo>
                  <a:lnTo>
                    <a:pt x="0" y="11825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9987" y="4152900"/>
              <a:ext cx="504825" cy="4667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55534" y="4193273"/>
              <a:ext cx="377253" cy="33266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84345" y="3309556"/>
            <a:ext cx="115440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latin typeface="Lucida Grande" panose="020B0600040502020204"/>
                <a:cs typeface="Calibri"/>
              </a:rPr>
              <a:t>Master</a:t>
            </a:r>
            <a:r>
              <a:rPr sz="1350" spc="-30" dirty="0">
                <a:latin typeface="Lucida Grande" panose="020B0600040502020204"/>
                <a:cs typeface="Times New Roman"/>
              </a:rPr>
              <a:t> </a:t>
            </a:r>
            <a:r>
              <a:rPr sz="1350" b="1" spc="-20" dirty="0">
                <a:latin typeface="Lucida Grande" panose="020B0600040502020204"/>
                <a:cs typeface="Calibri"/>
              </a:rPr>
              <a:t>Node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381500" y="4095750"/>
            <a:ext cx="3057525" cy="457200"/>
            <a:chOff x="4381500" y="4095750"/>
            <a:chExt cx="3057525" cy="45720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81500" y="4095750"/>
              <a:ext cx="3057512" cy="457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14950" y="4162425"/>
              <a:ext cx="1219200" cy="36195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417060" y="4136321"/>
            <a:ext cx="2926080" cy="325120"/>
          </a:xfrm>
          <a:prstGeom prst="rect">
            <a:avLst/>
          </a:prstGeom>
          <a:solidFill>
            <a:srgbClr val="1B577B"/>
          </a:solidFill>
          <a:ln w="3175">
            <a:solidFill>
              <a:srgbClr val="1B577B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725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r>
              <a:rPr sz="9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81500" y="3676650"/>
            <a:ext cx="1047750" cy="457200"/>
            <a:chOff x="4381500" y="3676650"/>
            <a:chExt cx="1047750" cy="457200"/>
          </a:xfrm>
        </p:grpSpPr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81500" y="3676650"/>
              <a:ext cx="1047750" cy="4572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57737" y="3743325"/>
              <a:ext cx="514350" cy="361950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423410" y="3725262"/>
            <a:ext cx="904875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spc="-20" dirty="0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81612" y="3676650"/>
            <a:ext cx="1057275" cy="457200"/>
            <a:chOff x="5381612" y="3676650"/>
            <a:chExt cx="1057275" cy="457200"/>
          </a:xfrm>
        </p:grpSpPr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81612" y="3676650"/>
              <a:ext cx="1057275" cy="4572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34012" y="3743325"/>
              <a:ext cx="790575" cy="36195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5430773" y="3725262"/>
            <a:ext cx="904875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670"/>
              </a:spcBef>
            </a:pPr>
            <a:r>
              <a:rPr sz="900" dirty="0">
                <a:latin typeface="Calibri"/>
                <a:cs typeface="Calibri"/>
              </a:rPr>
              <a:t>API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381750" y="3667125"/>
            <a:ext cx="1057275" cy="457200"/>
            <a:chOff x="6381750" y="3667125"/>
            <a:chExt cx="1057275" cy="457200"/>
          </a:xfrm>
        </p:grpSpPr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381750" y="3667125"/>
              <a:ext cx="1057275" cy="4572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34150" y="3733800"/>
              <a:ext cx="781050" cy="3619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431915" y="3716762"/>
              <a:ext cx="904875" cy="312420"/>
            </a:xfrm>
            <a:custGeom>
              <a:avLst/>
              <a:gdLst/>
              <a:ahLst/>
              <a:cxnLst/>
              <a:rect l="l" t="t" r="r" b="b"/>
              <a:pathLst>
                <a:path w="904875" h="312420">
                  <a:moveTo>
                    <a:pt x="904731" y="0"/>
                  </a:moveTo>
                  <a:lnTo>
                    <a:pt x="0" y="0"/>
                  </a:lnTo>
                  <a:lnTo>
                    <a:pt x="0" y="312182"/>
                  </a:lnTo>
                  <a:lnTo>
                    <a:pt x="904731" y="312182"/>
                  </a:lnTo>
                  <a:lnTo>
                    <a:pt x="9047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31915" y="3716762"/>
              <a:ext cx="904875" cy="312420"/>
            </a:xfrm>
            <a:custGeom>
              <a:avLst/>
              <a:gdLst/>
              <a:ahLst/>
              <a:cxnLst/>
              <a:rect l="l" t="t" r="r" b="b"/>
              <a:pathLst>
                <a:path w="904875" h="312420">
                  <a:moveTo>
                    <a:pt x="0" y="312182"/>
                  </a:moveTo>
                  <a:lnTo>
                    <a:pt x="904731" y="312182"/>
                  </a:lnTo>
                  <a:lnTo>
                    <a:pt x="904731" y="0"/>
                  </a:lnTo>
                  <a:lnTo>
                    <a:pt x="0" y="0"/>
                  </a:lnTo>
                  <a:lnTo>
                    <a:pt x="0" y="312182"/>
                  </a:lnTo>
                  <a:close/>
                </a:path>
              </a:pathLst>
            </a:custGeom>
            <a:ln w="12700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632193" y="3789045"/>
            <a:ext cx="5130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Scheduler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391287" y="3305175"/>
            <a:ext cx="1047750" cy="457200"/>
            <a:chOff x="6391287" y="3305175"/>
            <a:chExt cx="1047750" cy="457200"/>
          </a:xfrm>
        </p:grpSpPr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91287" y="3305175"/>
              <a:ext cx="1047749" cy="4572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10350" y="3362325"/>
              <a:ext cx="647700" cy="361950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6440551" y="3347689"/>
            <a:ext cx="896619" cy="312420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665"/>
              </a:spcBef>
            </a:pPr>
            <a:r>
              <a:rPr sz="900" spc="-1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530853" y="1118298"/>
            <a:ext cx="5163185" cy="1259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controller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manager,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controllers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Cluster.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Although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each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controller,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separate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process,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reduce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complexity,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controllers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compiled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single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process.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follows: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Node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Controller,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Replication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Controller,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Endpoints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Controller,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Service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Accounts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Token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Controllers</a:t>
            </a:r>
            <a:endParaRPr sz="135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628836"/>
            <a:ext cx="5875655" cy="11861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4550"/>
              </a:lnSpc>
              <a:spcBef>
                <a:spcPts val="130"/>
              </a:spcBef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Kubernetes</a:t>
            </a:r>
            <a:r>
              <a:rPr sz="4000" b="0" spc="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Architecture</a:t>
            </a:r>
            <a:r>
              <a:rPr sz="4000" b="0" spc="17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–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  <a:p>
            <a:pPr marL="12700">
              <a:lnSpc>
                <a:spcPts val="4550"/>
              </a:lnSpc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Slave</a:t>
            </a:r>
            <a:r>
              <a:rPr sz="4000" b="0" spc="14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Components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6970395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Master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Components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2066925"/>
            <a:ext cx="2276475" cy="619125"/>
            <a:chOff x="304800" y="2066925"/>
            <a:chExt cx="2276475" cy="61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066925"/>
              <a:ext cx="2276475" cy="619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650" y="2171700"/>
              <a:ext cx="885825" cy="4667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3636" y="2086898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05"/>
                  </a:lnTo>
                  <a:lnTo>
                    <a:pt x="2180209" y="523205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7286" y="2080548"/>
            <a:ext cx="2193290" cy="535940"/>
          </a:xfrm>
          <a:prstGeom prst="rect">
            <a:avLst/>
          </a:prstGeom>
          <a:ln w="3175">
            <a:solidFill>
              <a:srgbClr val="1B577B"/>
            </a:solidFill>
          </a:ln>
        </p:spPr>
        <p:txBody>
          <a:bodyPr vert="horz" wrap="square" lIns="0" tIns="167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15"/>
              </a:spcBef>
            </a:pPr>
            <a:r>
              <a:rPr sz="1250" b="1" spc="-10" dirty="0">
                <a:solidFill>
                  <a:srgbClr val="FFFFFF"/>
                </a:solidFill>
                <a:latin typeface="Calibri"/>
                <a:cs typeface="Calibri"/>
              </a:rPr>
              <a:t>Kubelet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00" y="3028950"/>
            <a:ext cx="2276475" cy="609600"/>
            <a:chOff x="304800" y="3028950"/>
            <a:chExt cx="2276475" cy="609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3028950"/>
              <a:ext cx="2276475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350" y="3124200"/>
              <a:ext cx="1114425" cy="4667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3636" y="3043829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2180209" y="523219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3636" y="3043829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1275"/>
              </a:spcBef>
            </a:pPr>
            <a:r>
              <a:rPr sz="1250" spc="-10" dirty="0">
                <a:latin typeface="Calibri"/>
                <a:cs typeface="Calibri"/>
              </a:rPr>
              <a:t>Kube-Proxy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67025" y="714375"/>
            <a:ext cx="104775" cy="4429125"/>
            <a:chOff x="2867025" y="714375"/>
            <a:chExt cx="104775" cy="44291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7025" y="714375"/>
              <a:ext cx="104775" cy="44291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92297" y="72442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0" y="4419079"/>
                  </a:lnTo>
                </a:path>
              </a:pathLst>
            </a:custGeom>
            <a:ln w="28575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067050" y="1085850"/>
            <a:ext cx="5829300" cy="1171575"/>
            <a:chOff x="3067050" y="1085850"/>
            <a:chExt cx="5829300" cy="117157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7050" y="1085850"/>
              <a:ext cx="5829300" cy="1171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83572" y="1106030"/>
              <a:ext cx="5737225" cy="1078865"/>
            </a:xfrm>
            <a:custGeom>
              <a:avLst/>
              <a:gdLst/>
              <a:ahLst/>
              <a:cxnLst/>
              <a:rect l="l" t="t" r="r" b="b"/>
              <a:pathLst>
                <a:path w="5737225" h="1078864">
                  <a:moveTo>
                    <a:pt x="5556986" y="0"/>
                  </a:moveTo>
                  <a:lnTo>
                    <a:pt x="179705" y="0"/>
                  </a:lnTo>
                  <a:lnTo>
                    <a:pt x="131944" y="6424"/>
                  </a:lnTo>
                  <a:lnTo>
                    <a:pt x="89020" y="24551"/>
                  </a:lnTo>
                  <a:lnTo>
                    <a:pt x="52647" y="52662"/>
                  </a:lnTo>
                  <a:lnTo>
                    <a:pt x="24542" y="89037"/>
                  </a:lnTo>
                  <a:lnTo>
                    <a:pt x="6421" y="131957"/>
                  </a:lnTo>
                  <a:lnTo>
                    <a:pt x="0" y="179705"/>
                  </a:lnTo>
                  <a:lnTo>
                    <a:pt x="0" y="898664"/>
                  </a:lnTo>
                  <a:lnTo>
                    <a:pt x="6421" y="946416"/>
                  </a:lnTo>
                  <a:lnTo>
                    <a:pt x="24542" y="989338"/>
                  </a:lnTo>
                  <a:lnTo>
                    <a:pt x="52647" y="1025712"/>
                  </a:lnTo>
                  <a:lnTo>
                    <a:pt x="89020" y="1053821"/>
                  </a:lnTo>
                  <a:lnTo>
                    <a:pt x="131944" y="1071946"/>
                  </a:lnTo>
                  <a:lnTo>
                    <a:pt x="179705" y="1078369"/>
                  </a:lnTo>
                  <a:lnTo>
                    <a:pt x="5556986" y="1078369"/>
                  </a:lnTo>
                  <a:lnTo>
                    <a:pt x="5604800" y="1071946"/>
                  </a:lnTo>
                  <a:lnTo>
                    <a:pt x="5647760" y="1053821"/>
                  </a:lnTo>
                  <a:lnTo>
                    <a:pt x="5684154" y="1025712"/>
                  </a:lnTo>
                  <a:lnTo>
                    <a:pt x="5712270" y="989338"/>
                  </a:lnTo>
                  <a:lnTo>
                    <a:pt x="5730396" y="946416"/>
                  </a:lnTo>
                  <a:lnTo>
                    <a:pt x="5736818" y="898664"/>
                  </a:lnTo>
                  <a:lnTo>
                    <a:pt x="5736818" y="179705"/>
                  </a:lnTo>
                  <a:lnTo>
                    <a:pt x="5730396" y="131957"/>
                  </a:lnTo>
                  <a:lnTo>
                    <a:pt x="5712270" y="89037"/>
                  </a:lnTo>
                  <a:lnTo>
                    <a:pt x="5684154" y="52662"/>
                  </a:lnTo>
                  <a:lnTo>
                    <a:pt x="5647760" y="24551"/>
                  </a:lnTo>
                  <a:lnTo>
                    <a:pt x="5604800" y="6424"/>
                  </a:lnTo>
                  <a:lnTo>
                    <a:pt x="5556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3572" y="1106030"/>
              <a:ext cx="5737225" cy="1078865"/>
            </a:xfrm>
            <a:custGeom>
              <a:avLst/>
              <a:gdLst/>
              <a:ahLst/>
              <a:cxnLst/>
              <a:rect l="l" t="t" r="r" b="b"/>
              <a:pathLst>
                <a:path w="5737225" h="1078864">
                  <a:moveTo>
                    <a:pt x="0" y="179705"/>
                  </a:moveTo>
                  <a:lnTo>
                    <a:pt x="6421" y="131957"/>
                  </a:lnTo>
                  <a:lnTo>
                    <a:pt x="24542" y="89037"/>
                  </a:lnTo>
                  <a:lnTo>
                    <a:pt x="52647" y="52662"/>
                  </a:lnTo>
                  <a:lnTo>
                    <a:pt x="89020" y="24551"/>
                  </a:lnTo>
                  <a:lnTo>
                    <a:pt x="131944" y="6424"/>
                  </a:lnTo>
                  <a:lnTo>
                    <a:pt x="179705" y="0"/>
                  </a:lnTo>
                  <a:lnTo>
                    <a:pt x="5556986" y="0"/>
                  </a:lnTo>
                  <a:lnTo>
                    <a:pt x="5604800" y="6424"/>
                  </a:lnTo>
                  <a:lnTo>
                    <a:pt x="5647760" y="24551"/>
                  </a:lnTo>
                  <a:lnTo>
                    <a:pt x="5684154" y="52662"/>
                  </a:lnTo>
                  <a:lnTo>
                    <a:pt x="5712270" y="89037"/>
                  </a:lnTo>
                  <a:lnTo>
                    <a:pt x="5730396" y="131957"/>
                  </a:lnTo>
                  <a:lnTo>
                    <a:pt x="5736818" y="179705"/>
                  </a:lnTo>
                  <a:lnTo>
                    <a:pt x="5736818" y="898664"/>
                  </a:lnTo>
                  <a:lnTo>
                    <a:pt x="5730396" y="946416"/>
                  </a:lnTo>
                  <a:lnTo>
                    <a:pt x="5712270" y="989338"/>
                  </a:lnTo>
                  <a:lnTo>
                    <a:pt x="5684154" y="1025712"/>
                  </a:lnTo>
                  <a:lnTo>
                    <a:pt x="5647760" y="1053821"/>
                  </a:lnTo>
                  <a:lnTo>
                    <a:pt x="5604800" y="1071946"/>
                  </a:lnTo>
                  <a:lnTo>
                    <a:pt x="5556986" y="1078369"/>
                  </a:lnTo>
                  <a:lnTo>
                    <a:pt x="179705" y="1078369"/>
                  </a:lnTo>
                  <a:lnTo>
                    <a:pt x="131944" y="1071946"/>
                  </a:lnTo>
                  <a:lnTo>
                    <a:pt x="89020" y="1053821"/>
                  </a:lnTo>
                  <a:lnTo>
                    <a:pt x="52647" y="1025712"/>
                  </a:lnTo>
                  <a:lnTo>
                    <a:pt x="24542" y="989338"/>
                  </a:lnTo>
                  <a:lnTo>
                    <a:pt x="6421" y="946416"/>
                  </a:lnTo>
                  <a:lnTo>
                    <a:pt x="0" y="898664"/>
                  </a:lnTo>
                  <a:lnTo>
                    <a:pt x="0" y="179705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71520" y="1200150"/>
            <a:ext cx="5352415" cy="844462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5080" algn="ctr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Lucida Grande" panose="020B0600040502020204"/>
                <a:cs typeface="Calibri"/>
              </a:rPr>
              <a:t>Kubelet</a:t>
            </a:r>
            <a:r>
              <a:rPr sz="1350" spc="-70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takes</a:t>
            </a:r>
            <a:r>
              <a:rPr sz="1350" spc="-7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spc="-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specification</a:t>
            </a:r>
            <a:r>
              <a:rPr sz="1350" spc="-1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spc="-14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spc="-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API</a:t>
            </a:r>
            <a:r>
              <a:rPr sz="1350" spc="-40" dirty="0">
                <a:latin typeface="Lucida Grande" panose="020B0600040502020204"/>
                <a:cs typeface="Times New Roman"/>
              </a:rPr>
              <a:t> </a:t>
            </a:r>
            <a:r>
              <a:rPr sz="1350" spc="-25" dirty="0">
                <a:latin typeface="Lucida Grande" panose="020B0600040502020204"/>
                <a:cs typeface="Calibri"/>
              </a:rPr>
              <a:t>server,</a:t>
            </a:r>
            <a:r>
              <a:rPr sz="1350" spc="25" dirty="0">
                <a:latin typeface="Lucida Grande" panose="020B0600040502020204"/>
                <a:cs typeface="Times New Roman"/>
              </a:rPr>
              <a:t> </a:t>
            </a:r>
            <a:r>
              <a:rPr sz="1350" spc="-20" dirty="0">
                <a:latin typeface="Lucida Grande" panose="020B0600040502020204"/>
                <a:cs typeface="Calibri"/>
              </a:rPr>
              <a:t>and</a:t>
            </a:r>
            <a:r>
              <a:rPr sz="1350" spc="-7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ensures</a:t>
            </a:r>
            <a:r>
              <a:rPr sz="1350" spc="-5" dirty="0">
                <a:latin typeface="Lucida Grande" panose="020B0600040502020204"/>
                <a:cs typeface="Times New Roman"/>
              </a:rPr>
              <a:t> </a:t>
            </a:r>
            <a:r>
              <a:rPr sz="1350" spc="-25" dirty="0">
                <a:latin typeface="Lucida Grande" panose="020B0600040502020204"/>
                <a:cs typeface="Calibri"/>
              </a:rPr>
              <a:t>the</a:t>
            </a:r>
            <a:r>
              <a:rPr sz="1350" spc="-2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application</a:t>
            </a:r>
            <a:r>
              <a:rPr sz="1350" spc="-8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spc="-60" dirty="0">
                <a:latin typeface="Lucida Grande" panose="020B0600040502020204"/>
                <a:cs typeface="Times New Roman"/>
              </a:rPr>
              <a:t> </a:t>
            </a:r>
            <a:r>
              <a:rPr sz="1350" spc="-20" dirty="0">
                <a:latin typeface="Lucida Grande" panose="020B0600040502020204"/>
                <a:cs typeface="Calibri"/>
              </a:rPr>
              <a:t>running</a:t>
            </a:r>
            <a:r>
              <a:rPr sz="1350" spc="13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according</a:t>
            </a:r>
            <a:r>
              <a:rPr sz="1350" spc="-7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spc="-1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the</a:t>
            </a:r>
            <a:r>
              <a:rPr sz="1350" spc="-45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specifications</a:t>
            </a:r>
            <a:r>
              <a:rPr sz="1350" spc="-12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spc="-5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were</a:t>
            </a:r>
            <a:r>
              <a:rPr sz="1350" spc="-40" dirty="0">
                <a:latin typeface="Lucida Grande" panose="020B0600040502020204"/>
                <a:cs typeface="Times New Roman"/>
              </a:rPr>
              <a:t> </a:t>
            </a:r>
            <a:r>
              <a:rPr sz="1350" spc="-10" dirty="0">
                <a:latin typeface="Lucida Grande" panose="020B0600040502020204"/>
                <a:cs typeface="Calibri"/>
              </a:rPr>
              <a:t>mentioned</a:t>
            </a:r>
            <a:r>
              <a:rPr lang="en-IN" sz="1350" spc="-10" dirty="0">
                <a:latin typeface="Lucida Grande" panose="020B0600040502020204"/>
                <a:cs typeface="Calibri"/>
              </a:rPr>
              <a:t>.</a:t>
            </a:r>
            <a:endParaRPr lang="en-US" sz="1350" dirty="0">
              <a:latin typeface="Lucida Grande" panose="020B0600040502020204"/>
              <a:cs typeface="Calibri"/>
            </a:endParaRPr>
          </a:p>
          <a:p>
            <a:pPr marL="11430" algn="ctr">
              <a:lnSpc>
                <a:spcPts val="1605"/>
              </a:lnSpc>
            </a:pPr>
            <a:r>
              <a:rPr lang="en-US" sz="1350" dirty="0">
                <a:latin typeface="Lucida Grande" panose="020B0600040502020204"/>
                <a:cs typeface="Calibri"/>
              </a:rPr>
              <a:t>Each</a:t>
            </a:r>
            <a:r>
              <a:rPr lang="en-US" sz="1350" spc="-120" dirty="0">
                <a:latin typeface="Lucida Grande" panose="020B0600040502020204"/>
                <a:cs typeface="Calibri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node has</a:t>
            </a:r>
            <a:r>
              <a:rPr lang="en-US" sz="1350" spc="-50" dirty="0">
                <a:latin typeface="Lucida Grande" panose="020B0600040502020204"/>
                <a:cs typeface="Calibri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it’s</a:t>
            </a:r>
            <a:r>
              <a:rPr lang="en-US" sz="1350" spc="-25" dirty="0">
                <a:latin typeface="Lucida Grande" panose="020B0600040502020204"/>
                <a:cs typeface="Calibri"/>
              </a:rPr>
              <a:t> </a:t>
            </a:r>
            <a:r>
              <a:rPr lang="en-US" sz="1350" spc="-10" dirty="0" err="1">
                <a:latin typeface="Lucida Grande" panose="020B0600040502020204"/>
                <a:cs typeface="Calibri"/>
              </a:rPr>
              <a:t>kubelet</a:t>
            </a:r>
            <a:r>
              <a:rPr lang="en-US" sz="1350" spc="-10" dirty="0">
                <a:latin typeface="Lucida Grande" panose="020B0600040502020204"/>
                <a:cs typeface="Times New Roman"/>
              </a:rPr>
              <a:t> </a:t>
            </a:r>
            <a:r>
              <a:rPr lang="en-US" sz="1350" spc="-10" dirty="0">
                <a:latin typeface="Lucida Grande" panose="020B0600040502020204"/>
                <a:cs typeface="Calibri"/>
              </a:rPr>
              <a:t>service</a:t>
            </a:r>
            <a:endParaRPr lang="en-US"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19662" y="3095625"/>
            <a:ext cx="2428875" cy="1257300"/>
            <a:chOff x="4819662" y="3095625"/>
            <a:chExt cx="2428875" cy="125730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9662" y="3095625"/>
              <a:ext cx="2428874" cy="1257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837937" y="3109722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2137410" y="0"/>
                  </a:moveTo>
                  <a:lnTo>
                    <a:pt x="0" y="0"/>
                  </a:lnTo>
                  <a:lnTo>
                    <a:pt x="0" y="977301"/>
                  </a:lnTo>
                  <a:lnTo>
                    <a:pt x="195592" y="1172777"/>
                  </a:lnTo>
                  <a:lnTo>
                    <a:pt x="2332875" y="1172777"/>
                  </a:lnTo>
                  <a:lnTo>
                    <a:pt x="2332875" y="195453"/>
                  </a:lnTo>
                  <a:lnTo>
                    <a:pt x="2137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937" y="3109722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0" y="0"/>
                  </a:moveTo>
                  <a:lnTo>
                    <a:pt x="2137410" y="0"/>
                  </a:lnTo>
                  <a:lnTo>
                    <a:pt x="2332875" y="195453"/>
                  </a:lnTo>
                  <a:lnTo>
                    <a:pt x="2332875" y="1172777"/>
                  </a:lnTo>
                  <a:lnTo>
                    <a:pt x="195592" y="1172777"/>
                  </a:lnTo>
                  <a:lnTo>
                    <a:pt x="0" y="9773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75478" y="3219132"/>
            <a:ext cx="112052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Slave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Node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86450" y="3876675"/>
            <a:ext cx="1352550" cy="438150"/>
            <a:chOff x="5886450" y="3876675"/>
            <a:chExt cx="1352550" cy="43815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9900" y="3905250"/>
              <a:ext cx="419100" cy="4095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0527" y="3943402"/>
              <a:ext cx="283438" cy="27492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6450" y="3876675"/>
              <a:ext cx="933450" cy="4000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43600" y="3914775"/>
              <a:ext cx="847725" cy="36195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934570" y="3921799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459"/>
              </a:spcBef>
            </a:pPr>
            <a:r>
              <a:rPr sz="900" dirty="0">
                <a:latin typeface="Calibri"/>
                <a:cs typeface="Calibri"/>
              </a:rPr>
              <a:t>Kube-</a:t>
            </a:r>
            <a:r>
              <a:rPr sz="900" spc="-10" dirty="0">
                <a:latin typeface="Calibri"/>
                <a:cs typeface="Calibri"/>
              </a:rPr>
              <a:t>proxy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10150" y="3876675"/>
            <a:ext cx="933450" cy="400050"/>
            <a:chOff x="5010150" y="3876675"/>
            <a:chExt cx="933450" cy="40005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0150" y="3876675"/>
              <a:ext cx="933450" cy="4000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53012" y="3914775"/>
              <a:ext cx="657225" cy="36195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050802" y="3915449"/>
            <a:ext cx="800735" cy="271145"/>
          </a:xfrm>
          <a:prstGeom prst="rect">
            <a:avLst/>
          </a:prstGeom>
          <a:solidFill>
            <a:srgbClr val="1B577B"/>
          </a:solidFill>
          <a:ln w="3175">
            <a:solidFill>
              <a:srgbClr val="1B577B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509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457812" y="3524250"/>
            <a:ext cx="933450" cy="400050"/>
            <a:chOff x="5457812" y="3524250"/>
            <a:chExt cx="933450" cy="400050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57812" y="3524250"/>
              <a:ext cx="933450" cy="4000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9749" y="3562350"/>
              <a:ext cx="647700" cy="36195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508129" y="3567114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6970395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Master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Components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4800" y="2066925"/>
            <a:ext cx="2276475" cy="619125"/>
            <a:chOff x="304800" y="2066925"/>
            <a:chExt cx="2276475" cy="6191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066925"/>
              <a:ext cx="2276475" cy="619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175" y="2171700"/>
              <a:ext cx="866775" cy="4667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3636" y="2086898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05"/>
                  </a:lnTo>
                  <a:lnTo>
                    <a:pt x="2180209" y="523205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3636" y="2086898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5"/>
              </a:spcBef>
            </a:pPr>
            <a:r>
              <a:rPr sz="1250" spc="-10" dirty="0">
                <a:latin typeface="Calibri"/>
                <a:cs typeface="Calibri"/>
              </a:rPr>
              <a:t>Kubelet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4800" y="3028950"/>
            <a:ext cx="2276475" cy="609600"/>
            <a:chOff x="304800" y="3028950"/>
            <a:chExt cx="2276475" cy="609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3028950"/>
              <a:ext cx="2276475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825" y="3124200"/>
              <a:ext cx="1133475" cy="4667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3636" y="3043829"/>
              <a:ext cx="2180590" cy="523240"/>
            </a:xfrm>
            <a:custGeom>
              <a:avLst/>
              <a:gdLst/>
              <a:ahLst/>
              <a:cxnLst/>
              <a:rect l="l" t="t" r="r" b="b"/>
              <a:pathLst>
                <a:path w="2180590" h="523239">
                  <a:moveTo>
                    <a:pt x="2180209" y="0"/>
                  </a:moveTo>
                  <a:lnTo>
                    <a:pt x="0" y="0"/>
                  </a:lnTo>
                  <a:lnTo>
                    <a:pt x="0" y="523219"/>
                  </a:lnTo>
                  <a:lnTo>
                    <a:pt x="2180209" y="523219"/>
                  </a:lnTo>
                  <a:lnTo>
                    <a:pt x="218020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7286" y="3037479"/>
            <a:ext cx="2193290" cy="535940"/>
          </a:xfrm>
          <a:prstGeom prst="rect">
            <a:avLst/>
          </a:prstGeom>
          <a:ln w="3175">
            <a:solidFill>
              <a:srgbClr val="1B577B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708025">
              <a:lnSpc>
                <a:spcPct val="100000"/>
              </a:lnSpc>
              <a:spcBef>
                <a:spcPts val="1325"/>
              </a:spcBef>
            </a:pPr>
            <a:r>
              <a:rPr sz="1250" b="1" dirty="0">
                <a:solidFill>
                  <a:srgbClr val="FFFFFF"/>
                </a:solidFill>
                <a:latin typeface="Calibri"/>
                <a:cs typeface="Calibri"/>
              </a:rPr>
              <a:t>Kube-</a:t>
            </a:r>
            <a:r>
              <a:rPr sz="1250" b="1" spc="-10" dirty="0">
                <a:solidFill>
                  <a:srgbClr val="FFFFFF"/>
                </a:solidFill>
                <a:latin typeface="Calibri"/>
                <a:cs typeface="Calibri"/>
              </a:rPr>
              <a:t>Proxy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67025" y="714375"/>
            <a:ext cx="104775" cy="4429125"/>
            <a:chOff x="2867025" y="714375"/>
            <a:chExt cx="104775" cy="442912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7025" y="714375"/>
              <a:ext cx="104775" cy="44291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92297" y="724420"/>
              <a:ext cx="0" cy="4419600"/>
            </a:xfrm>
            <a:custGeom>
              <a:avLst/>
              <a:gdLst/>
              <a:ahLst/>
              <a:cxnLst/>
              <a:rect l="l" t="t" r="r" b="b"/>
              <a:pathLst>
                <a:path h="4419600">
                  <a:moveTo>
                    <a:pt x="0" y="0"/>
                  </a:moveTo>
                  <a:lnTo>
                    <a:pt x="0" y="4419079"/>
                  </a:lnTo>
                </a:path>
              </a:pathLst>
            </a:custGeom>
            <a:ln w="28575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067050" y="1085850"/>
            <a:ext cx="5829300" cy="1171575"/>
            <a:chOff x="3067050" y="1085850"/>
            <a:chExt cx="5829300" cy="1171575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7050" y="1085850"/>
              <a:ext cx="5829300" cy="1171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083572" y="1106030"/>
              <a:ext cx="5737225" cy="1078865"/>
            </a:xfrm>
            <a:custGeom>
              <a:avLst/>
              <a:gdLst/>
              <a:ahLst/>
              <a:cxnLst/>
              <a:rect l="l" t="t" r="r" b="b"/>
              <a:pathLst>
                <a:path w="5737225" h="1078864">
                  <a:moveTo>
                    <a:pt x="5556986" y="0"/>
                  </a:moveTo>
                  <a:lnTo>
                    <a:pt x="179705" y="0"/>
                  </a:lnTo>
                  <a:lnTo>
                    <a:pt x="131944" y="6424"/>
                  </a:lnTo>
                  <a:lnTo>
                    <a:pt x="89020" y="24551"/>
                  </a:lnTo>
                  <a:lnTo>
                    <a:pt x="52647" y="52662"/>
                  </a:lnTo>
                  <a:lnTo>
                    <a:pt x="24542" y="89037"/>
                  </a:lnTo>
                  <a:lnTo>
                    <a:pt x="6421" y="131957"/>
                  </a:lnTo>
                  <a:lnTo>
                    <a:pt x="0" y="179705"/>
                  </a:lnTo>
                  <a:lnTo>
                    <a:pt x="0" y="898664"/>
                  </a:lnTo>
                  <a:lnTo>
                    <a:pt x="6421" y="946416"/>
                  </a:lnTo>
                  <a:lnTo>
                    <a:pt x="24542" y="989338"/>
                  </a:lnTo>
                  <a:lnTo>
                    <a:pt x="52647" y="1025712"/>
                  </a:lnTo>
                  <a:lnTo>
                    <a:pt x="89020" y="1053821"/>
                  </a:lnTo>
                  <a:lnTo>
                    <a:pt x="131944" y="1071946"/>
                  </a:lnTo>
                  <a:lnTo>
                    <a:pt x="179705" y="1078369"/>
                  </a:lnTo>
                  <a:lnTo>
                    <a:pt x="5556986" y="1078369"/>
                  </a:lnTo>
                  <a:lnTo>
                    <a:pt x="5604800" y="1071946"/>
                  </a:lnTo>
                  <a:lnTo>
                    <a:pt x="5647760" y="1053821"/>
                  </a:lnTo>
                  <a:lnTo>
                    <a:pt x="5684154" y="1025712"/>
                  </a:lnTo>
                  <a:lnTo>
                    <a:pt x="5712270" y="989338"/>
                  </a:lnTo>
                  <a:lnTo>
                    <a:pt x="5730396" y="946416"/>
                  </a:lnTo>
                  <a:lnTo>
                    <a:pt x="5736818" y="898664"/>
                  </a:lnTo>
                  <a:lnTo>
                    <a:pt x="5736818" y="179705"/>
                  </a:lnTo>
                  <a:lnTo>
                    <a:pt x="5730396" y="131957"/>
                  </a:lnTo>
                  <a:lnTo>
                    <a:pt x="5712270" y="89037"/>
                  </a:lnTo>
                  <a:lnTo>
                    <a:pt x="5684154" y="52662"/>
                  </a:lnTo>
                  <a:lnTo>
                    <a:pt x="5647760" y="24551"/>
                  </a:lnTo>
                  <a:lnTo>
                    <a:pt x="5604800" y="6424"/>
                  </a:lnTo>
                  <a:lnTo>
                    <a:pt x="5556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3572" y="1106030"/>
              <a:ext cx="5737225" cy="1078865"/>
            </a:xfrm>
            <a:custGeom>
              <a:avLst/>
              <a:gdLst/>
              <a:ahLst/>
              <a:cxnLst/>
              <a:rect l="l" t="t" r="r" b="b"/>
              <a:pathLst>
                <a:path w="5737225" h="1078864">
                  <a:moveTo>
                    <a:pt x="0" y="179705"/>
                  </a:moveTo>
                  <a:lnTo>
                    <a:pt x="6421" y="131957"/>
                  </a:lnTo>
                  <a:lnTo>
                    <a:pt x="24542" y="89037"/>
                  </a:lnTo>
                  <a:lnTo>
                    <a:pt x="52647" y="52662"/>
                  </a:lnTo>
                  <a:lnTo>
                    <a:pt x="89020" y="24551"/>
                  </a:lnTo>
                  <a:lnTo>
                    <a:pt x="131944" y="6424"/>
                  </a:lnTo>
                  <a:lnTo>
                    <a:pt x="179705" y="0"/>
                  </a:lnTo>
                  <a:lnTo>
                    <a:pt x="5556986" y="0"/>
                  </a:lnTo>
                  <a:lnTo>
                    <a:pt x="5604800" y="6424"/>
                  </a:lnTo>
                  <a:lnTo>
                    <a:pt x="5647760" y="24551"/>
                  </a:lnTo>
                  <a:lnTo>
                    <a:pt x="5684154" y="52662"/>
                  </a:lnTo>
                  <a:lnTo>
                    <a:pt x="5712270" y="89037"/>
                  </a:lnTo>
                  <a:lnTo>
                    <a:pt x="5730396" y="131957"/>
                  </a:lnTo>
                  <a:lnTo>
                    <a:pt x="5736818" y="179705"/>
                  </a:lnTo>
                  <a:lnTo>
                    <a:pt x="5736818" y="898664"/>
                  </a:lnTo>
                  <a:lnTo>
                    <a:pt x="5730396" y="946416"/>
                  </a:lnTo>
                  <a:lnTo>
                    <a:pt x="5712270" y="989338"/>
                  </a:lnTo>
                  <a:lnTo>
                    <a:pt x="5684154" y="1025712"/>
                  </a:lnTo>
                  <a:lnTo>
                    <a:pt x="5647760" y="1053821"/>
                  </a:lnTo>
                  <a:lnTo>
                    <a:pt x="5604800" y="1071946"/>
                  </a:lnTo>
                  <a:lnTo>
                    <a:pt x="5556986" y="1078369"/>
                  </a:lnTo>
                  <a:lnTo>
                    <a:pt x="179705" y="1078369"/>
                  </a:lnTo>
                  <a:lnTo>
                    <a:pt x="131944" y="1071946"/>
                  </a:lnTo>
                  <a:lnTo>
                    <a:pt x="89020" y="1053821"/>
                  </a:lnTo>
                  <a:lnTo>
                    <a:pt x="52647" y="1025712"/>
                  </a:lnTo>
                  <a:lnTo>
                    <a:pt x="24542" y="989338"/>
                  </a:lnTo>
                  <a:lnTo>
                    <a:pt x="6421" y="946416"/>
                  </a:lnTo>
                  <a:lnTo>
                    <a:pt x="0" y="898664"/>
                  </a:lnTo>
                  <a:lnTo>
                    <a:pt x="0" y="179705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19145" y="1335722"/>
            <a:ext cx="52705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proxy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service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each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helps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services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available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external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host.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helps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connection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forwarding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correct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resources,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also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capable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primitive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load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balancing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4819662" y="3095625"/>
            <a:ext cx="2428875" cy="1257300"/>
            <a:chOff x="4819662" y="3095625"/>
            <a:chExt cx="2428875" cy="125730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19662" y="3095625"/>
              <a:ext cx="2428874" cy="1257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837937" y="3109722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2137410" y="0"/>
                  </a:moveTo>
                  <a:lnTo>
                    <a:pt x="0" y="0"/>
                  </a:lnTo>
                  <a:lnTo>
                    <a:pt x="0" y="977301"/>
                  </a:lnTo>
                  <a:lnTo>
                    <a:pt x="195592" y="1172777"/>
                  </a:lnTo>
                  <a:lnTo>
                    <a:pt x="2332875" y="1172777"/>
                  </a:lnTo>
                  <a:lnTo>
                    <a:pt x="2332875" y="195453"/>
                  </a:lnTo>
                  <a:lnTo>
                    <a:pt x="2137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7937" y="3109722"/>
              <a:ext cx="2332990" cy="1172845"/>
            </a:xfrm>
            <a:custGeom>
              <a:avLst/>
              <a:gdLst/>
              <a:ahLst/>
              <a:cxnLst/>
              <a:rect l="l" t="t" r="r" b="b"/>
              <a:pathLst>
                <a:path w="2332990" h="1172845">
                  <a:moveTo>
                    <a:pt x="0" y="0"/>
                  </a:moveTo>
                  <a:lnTo>
                    <a:pt x="2137410" y="0"/>
                  </a:lnTo>
                  <a:lnTo>
                    <a:pt x="2332875" y="195453"/>
                  </a:lnTo>
                  <a:lnTo>
                    <a:pt x="2332875" y="1172777"/>
                  </a:lnTo>
                  <a:lnTo>
                    <a:pt x="195592" y="1172777"/>
                  </a:lnTo>
                  <a:lnTo>
                    <a:pt x="0" y="9773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975478" y="3219132"/>
            <a:ext cx="119672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Slave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Node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86450" y="3876675"/>
            <a:ext cx="1352550" cy="438150"/>
            <a:chOff x="5886450" y="3876675"/>
            <a:chExt cx="1352550" cy="438150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19900" y="3905250"/>
              <a:ext cx="419100" cy="4095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0527" y="3943402"/>
              <a:ext cx="283438" cy="27492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6450" y="3876675"/>
              <a:ext cx="933450" cy="4000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53112" y="3914775"/>
              <a:ext cx="838200" cy="36195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928220" y="3915449"/>
            <a:ext cx="800735" cy="271145"/>
          </a:xfrm>
          <a:prstGeom prst="rect">
            <a:avLst/>
          </a:prstGeom>
          <a:solidFill>
            <a:srgbClr val="1B577B"/>
          </a:solidFill>
          <a:ln w="3175">
            <a:solidFill>
              <a:srgbClr val="1B577B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509"/>
              </a:spcBef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010150" y="3876675"/>
            <a:ext cx="933450" cy="400050"/>
            <a:chOff x="5010150" y="3876675"/>
            <a:chExt cx="933450" cy="400050"/>
          </a:xfrm>
        </p:grpSpPr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10150" y="3876675"/>
              <a:ext cx="933450" cy="4000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43500" y="3914775"/>
              <a:ext cx="685800" cy="36195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057152" y="3921799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9"/>
              </a:spcBef>
            </a:pPr>
            <a:r>
              <a:rPr sz="900" spc="-10" dirty="0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457812" y="3524250"/>
            <a:ext cx="933450" cy="400050"/>
            <a:chOff x="5457812" y="3524250"/>
            <a:chExt cx="933450" cy="400050"/>
          </a:xfrm>
        </p:grpSpPr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57812" y="3524250"/>
              <a:ext cx="933450" cy="4000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19749" y="3562350"/>
              <a:ext cx="647700" cy="36195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508129" y="3567114"/>
            <a:ext cx="788035" cy="25844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455"/>
              </a:spcBef>
            </a:pPr>
            <a:r>
              <a:rPr sz="900" spc="-1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0407" y="2656077"/>
            <a:ext cx="548640" cy="548640"/>
          </a:xfrm>
          <a:prstGeom prst="rect">
            <a:avLst/>
          </a:prstGeom>
          <a:solidFill>
            <a:srgbClr val="EF7E08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4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1054" y="1463565"/>
            <a:ext cx="548640" cy="548640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3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9973" y="2637789"/>
            <a:ext cx="548640" cy="54864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4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8543" y="1463565"/>
            <a:ext cx="548640" cy="548640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3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308" y="2641091"/>
            <a:ext cx="548640" cy="54864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4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8308" y="1463565"/>
            <a:ext cx="548640" cy="548640"/>
          </a:xfrm>
          <a:prstGeom prst="rect">
            <a:avLst/>
          </a:prstGeom>
          <a:solidFill>
            <a:srgbClr val="EF7E08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3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1092" y="1482407"/>
            <a:ext cx="18116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INTRODUCTION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TO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KUBERNETES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6810" y="2688259"/>
            <a:ext cx="137477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KUBERNETES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INSTALLATION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21434" y="1483982"/>
            <a:ext cx="161988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DOCKER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SWARM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VS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KUBERNETES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07782" y="2655493"/>
            <a:ext cx="131762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WORKING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OF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KUBERNETES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9133" y="1482394"/>
            <a:ext cx="14960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KUBERNETES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ARCHITECTURE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35158" y="2665704"/>
            <a:ext cx="171958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DEPLOYMENTS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IN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KUBERNETES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55027" y="400088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Agenda</a:t>
            </a:r>
            <a:endParaRPr sz="395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03575" y="3769628"/>
            <a:ext cx="548640" cy="548640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6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308" y="3778533"/>
            <a:ext cx="548640" cy="548640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6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6805" y="3836670"/>
            <a:ext cx="131762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SERVICES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KUBERNETES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34770" y="3804915"/>
            <a:ext cx="131762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INGRESS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KUBERNETES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0407" y="3761506"/>
            <a:ext cx="548640" cy="548640"/>
          </a:xfrm>
          <a:prstGeom prst="rect">
            <a:avLst/>
          </a:prstGeom>
          <a:solidFill>
            <a:srgbClr val="646464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65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89128" y="3836670"/>
            <a:ext cx="131508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KUBERNETES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DASHBOARD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904235"/>
            <a:ext cx="6074728" cy="6322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5900" algn="l"/>
              </a:tabLst>
            </a:pP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Kubernetes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	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Installation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Installation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37806" y="959543"/>
            <a:ext cx="6367793" cy="2082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ucida Grande" panose="020B0600040502020204"/>
              </a:rPr>
              <a:t>There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numerous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ways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install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Kubernetes,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following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some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popular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ways:</a:t>
            </a:r>
          </a:p>
          <a:p>
            <a:pPr marL="641350" indent="-285115">
              <a:lnSpc>
                <a:spcPct val="100000"/>
              </a:lnSpc>
              <a:spcBef>
                <a:spcPts val="1615"/>
              </a:spcBef>
              <a:buFont typeface="Wingdings"/>
              <a:buChar char=""/>
              <a:tabLst>
                <a:tab pos="641350" algn="l"/>
              </a:tabLst>
            </a:pPr>
            <a:r>
              <a:rPr b="1" dirty="0">
                <a:latin typeface="Lucida Grande" panose="020B0600040502020204"/>
              </a:rPr>
              <a:t>Kubeadm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Bare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Metal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Installation</a:t>
            </a:r>
          </a:p>
          <a:p>
            <a:pPr marL="641350" indent="-285115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641350" algn="l"/>
              </a:tabLst>
            </a:pPr>
            <a:r>
              <a:rPr b="1" dirty="0">
                <a:latin typeface="Lucida Grande" panose="020B0600040502020204"/>
              </a:rPr>
              <a:t>Minikube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Virtualized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Environment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</a:p>
          <a:p>
            <a:pPr marL="641350" indent="-285115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641350" algn="l"/>
              </a:tabLst>
            </a:pPr>
            <a:r>
              <a:rPr b="1" dirty="0">
                <a:latin typeface="Lucida Grande" panose="020B0600040502020204"/>
              </a:rPr>
              <a:t>Kops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Kubernetes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AWS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"/>
            </a:pPr>
            <a:endParaRPr dirty="0">
              <a:latin typeface="Lucida Grande" panose="020B0600040502020204"/>
            </a:endParaRPr>
          </a:p>
          <a:p>
            <a:pPr marL="641350" indent="-285115">
              <a:lnSpc>
                <a:spcPct val="100000"/>
              </a:lnSpc>
              <a:buFont typeface="Wingdings"/>
              <a:buChar char=""/>
              <a:tabLst>
                <a:tab pos="641350" algn="l"/>
              </a:tabLst>
            </a:pPr>
            <a:r>
              <a:rPr b="1" dirty="0">
                <a:latin typeface="Lucida Grande" panose="020B0600040502020204"/>
              </a:rPr>
              <a:t>Kubernetes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GCP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Kubernetes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running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Google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Cloud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Platform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97623" y="3352800"/>
            <a:ext cx="1751330" cy="1076325"/>
            <a:chOff x="6897623" y="3352800"/>
            <a:chExt cx="1751330" cy="10763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3799" y="3352800"/>
              <a:ext cx="1104900" cy="10763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4706" y="3392436"/>
              <a:ext cx="971510" cy="94236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00074" y="3808285"/>
              <a:ext cx="569075" cy="5690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7623" y="3834777"/>
              <a:ext cx="501929" cy="5019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628836"/>
            <a:ext cx="7141528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  <a:tab pos="2756535" algn="l"/>
              </a:tabLst>
            </a:pPr>
            <a:r>
              <a:rPr sz="4000" b="0" spc="-3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Hands-</a:t>
            </a:r>
            <a:r>
              <a:rPr sz="4000" b="0" spc="-2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on: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	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Installing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Kubernetes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	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using</a:t>
            </a:r>
            <a:r>
              <a:rPr sz="4000" b="0" spc="1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kubeadm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904235"/>
            <a:ext cx="5998528" cy="6322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Working</a:t>
            </a:r>
            <a:r>
              <a:rPr sz="4000" b="0" spc="16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of</a:t>
            </a:r>
            <a:r>
              <a:rPr sz="4000" b="0" spc="8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Kubernetes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76475" y="3448050"/>
            <a:ext cx="4029710" cy="1190625"/>
            <a:chOff x="2276475" y="3448050"/>
            <a:chExt cx="4029710" cy="1190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6475" y="3448050"/>
              <a:ext cx="4029087" cy="11906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98191" y="3464686"/>
              <a:ext cx="3936365" cy="1097280"/>
            </a:xfrm>
            <a:custGeom>
              <a:avLst/>
              <a:gdLst/>
              <a:ahLst/>
              <a:cxnLst/>
              <a:rect l="l" t="t" r="r" b="b"/>
              <a:pathLst>
                <a:path w="3936365" h="1097279">
                  <a:moveTo>
                    <a:pt x="3753091" y="0"/>
                  </a:moveTo>
                  <a:lnTo>
                    <a:pt x="182880" y="0"/>
                  </a:lnTo>
                  <a:lnTo>
                    <a:pt x="134276" y="6535"/>
                  </a:lnTo>
                  <a:lnTo>
                    <a:pt x="90593" y="24976"/>
                  </a:lnTo>
                  <a:lnTo>
                    <a:pt x="53578" y="53578"/>
                  </a:lnTo>
                  <a:lnTo>
                    <a:pt x="24976" y="90593"/>
                  </a:lnTo>
                  <a:lnTo>
                    <a:pt x="6535" y="134276"/>
                  </a:lnTo>
                  <a:lnTo>
                    <a:pt x="0" y="182880"/>
                  </a:lnTo>
                  <a:lnTo>
                    <a:pt x="0" y="914382"/>
                  </a:lnTo>
                  <a:lnTo>
                    <a:pt x="6535" y="962999"/>
                  </a:lnTo>
                  <a:lnTo>
                    <a:pt x="24976" y="1006683"/>
                  </a:lnTo>
                  <a:lnTo>
                    <a:pt x="53578" y="1043693"/>
                  </a:lnTo>
                  <a:lnTo>
                    <a:pt x="90593" y="1072286"/>
                  </a:lnTo>
                  <a:lnTo>
                    <a:pt x="134276" y="1090720"/>
                  </a:lnTo>
                  <a:lnTo>
                    <a:pt x="182880" y="1097252"/>
                  </a:lnTo>
                  <a:lnTo>
                    <a:pt x="3753091" y="1097252"/>
                  </a:lnTo>
                  <a:lnTo>
                    <a:pt x="3801699" y="1090720"/>
                  </a:lnTo>
                  <a:lnTo>
                    <a:pt x="3845383" y="1072286"/>
                  </a:lnTo>
                  <a:lnTo>
                    <a:pt x="3882397" y="1043693"/>
                  </a:lnTo>
                  <a:lnTo>
                    <a:pt x="3910997" y="1006683"/>
                  </a:lnTo>
                  <a:lnTo>
                    <a:pt x="3929437" y="962999"/>
                  </a:lnTo>
                  <a:lnTo>
                    <a:pt x="3935971" y="914382"/>
                  </a:lnTo>
                  <a:lnTo>
                    <a:pt x="3935971" y="182880"/>
                  </a:lnTo>
                  <a:lnTo>
                    <a:pt x="3929437" y="134276"/>
                  </a:lnTo>
                  <a:lnTo>
                    <a:pt x="3910997" y="90593"/>
                  </a:lnTo>
                  <a:lnTo>
                    <a:pt x="3882397" y="53578"/>
                  </a:lnTo>
                  <a:lnTo>
                    <a:pt x="3845383" y="24976"/>
                  </a:lnTo>
                  <a:lnTo>
                    <a:pt x="3801699" y="6535"/>
                  </a:lnTo>
                  <a:lnTo>
                    <a:pt x="37530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8191" y="3464686"/>
              <a:ext cx="3936365" cy="1097280"/>
            </a:xfrm>
            <a:custGeom>
              <a:avLst/>
              <a:gdLst/>
              <a:ahLst/>
              <a:cxnLst/>
              <a:rect l="l" t="t" r="r" b="b"/>
              <a:pathLst>
                <a:path w="3936365" h="1097279">
                  <a:moveTo>
                    <a:pt x="0" y="182880"/>
                  </a:moveTo>
                  <a:lnTo>
                    <a:pt x="6535" y="134276"/>
                  </a:lnTo>
                  <a:lnTo>
                    <a:pt x="24976" y="90593"/>
                  </a:lnTo>
                  <a:lnTo>
                    <a:pt x="53578" y="53578"/>
                  </a:lnTo>
                  <a:lnTo>
                    <a:pt x="90593" y="24976"/>
                  </a:lnTo>
                  <a:lnTo>
                    <a:pt x="134276" y="6535"/>
                  </a:lnTo>
                  <a:lnTo>
                    <a:pt x="182880" y="0"/>
                  </a:lnTo>
                  <a:lnTo>
                    <a:pt x="3753091" y="0"/>
                  </a:lnTo>
                  <a:lnTo>
                    <a:pt x="3801699" y="6535"/>
                  </a:lnTo>
                  <a:lnTo>
                    <a:pt x="3845383" y="24976"/>
                  </a:lnTo>
                  <a:lnTo>
                    <a:pt x="3882397" y="53578"/>
                  </a:lnTo>
                  <a:lnTo>
                    <a:pt x="3910997" y="90593"/>
                  </a:lnTo>
                  <a:lnTo>
                    <a:pt x="3929437" y="134276"/>
                  </a:lnTo>
                  <a:lnTo>
                    <a:pt x="3935971" y="182880"/>
                  </a:lnTo>
                  <a:lnTo>
                    <a:pt x="3935971" y="914382"/>
                  </a:lnTo>
                  <a:lnTo>
                    <a:pt x="3929437" y="962999"/>
                  </a:lnTo>
                  <a:lnTo>
                    <a:pt x="3910997" y="1006683"/>
                  </a:lnTo>
                  <a:lnTo>
                    <a:pt x="3882397" y="1043693"/>
                  </a:lnTo>
                  <a:lnTo>
                    <a:pt x="3845383" y="1072286"/>
                  </a:lnTo>
                  <a:lnTo>
                    <a:pt x="3801699" y="1090720"/>
                  </a:lnTo>
                  <a:lnTo>
                    <a:pt x="3753091" y="1097252"/>
                  </a:lnTo>
                  <a:lnTo>
                    <a:pt x="182880" y="1097252"/>
                  </a:lnTo>
                  <a:lnTo>
                    <a:pt x="134276" y="1090720"/>
                  </a:lnTo>
                  <a:lnTo>
                    <a:pt x="90593" y="1072286"/>
                  </a:lnTo>
                  <a:lnTo>
                    <a:pt x="53578" y="1043693"/>
                  </a:lnTo>
                  <a:lnTo>
                    <a:pt x="24976" y="1006683"/>
                  </a:lnTo>
                  <a:lnTo>
                    <a:pt x="6535" y="962999"/>
                  </a:lnTo>
                  <a:lnTo>
                    <a:pt x="0" y="914382"/>
                  </a:lnTo>
                  <a:lnTo>
                    <a:pt x="0" y="18288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Working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51556" y="3577368"/>
            <a:ext cx="3645915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0" algn="just">
              <a:lnSpc>
                <a:spcPct val="99800"/>
              </a:lnSpc>
              <a:spcBef>
                <a:spcPts val="105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Pods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containers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coupled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together.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basic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unit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increase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High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Availability,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always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prefer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20452" y="4199877"/>
            <a:ext cx="181354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pods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replicas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7696212" y="1209675"/>
            <a:ext cx="723900" cy="904875"/>
            <a:chOff x="7696212" y="1209675"/>
            <a:chExt cx="723900" cy="9048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12" y="1209675"/>
              <a:ext cx="723900" cy="9048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712722" y="1231760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80">
                  <a:moveTo>
                    <a:pt x="318122" y="0"/>
                  </a:moveTo>
                  <a:lnTo>
                    <a:pt x="254028" y="2725"/>
                  </a:lnTo>
                  <a:lnTo>
                    <a:pt x="194322" y="10542"/>
                  </a:lnTo>
                  <a:lnTo>
                    <a:pt x="140286" y="22911"/>
                  </a:lnTo>
                  <a:lnTo>
                    <a:pt x="93200" y="39290"/>
                  </a:lnTo>
                  <a:lnTo>
                    <a:pt x="54347" y="59140"/>
                  </a:lnTo>
                  <a:lnTo>
                    <a:pt x="6465" y="107091"/>
                  </a:lnTo>
                  <a:lnTo>
                    <a:pt x="0" y="134112"/>
                  </a:lnTo>
                  <a:lnTo>
                    <a:pt x="0" y="670839"/>
                  </a:lnTo>
                  <a:lnTo>
                    <a:pt x="25008" y="723096"/>
                  </a:lnTo>
                  <a:lnTo>
                    <a:pt x="93200" y="765760"/>
                  </a:lnTo>
                  <a:lnTo>
                    <a:pt x="140286" y="782148"/>
                  </a:lnTo>
                  <a:lnTo>
                    <a:pt x="194322" y="794520"/>
                  </a:lnTo>
                  <a:lnTo>
                    <a:pt x="254028" y="802339"/>
                  </a:lnTo>
                  <a:lnTo>
                    <a:pt x="318122" y="805065"/>
                  </a:lnTo>
                  <a:lnTo>
                    <a:pt x="382219" y="802339"/>
                  </a:lnTo>
                  <a:lnTo>
                    <a:pt x="441916" y="794520"/>
                  </a:lnTo>
                  <a:lnTo>
                    <a:pt x="495937" y="782148"/>
                  </a:lnTo>
                  <a:lnTo>
                    <a:pt x="543002" y="765760"/>
                  </a:lnTo>
                  <a:lnTo>
                    <a:pt x="581834" y="745897"/>
                  </a:lnTo>
                  <a:lnTo>
                    <a:pt x="629682" y="697897"/>
                  </a:lnTo>
                  <a:lnTo>
                    <a:pt x="636143" y="670839"/>
                  </a:lnTo>
                  <a:lnTo>
                    <a:pt x="636143" y="134112"/>
                  </a:lnTo>
                  <a:lnTo>
                    <a:pt x="611153" y="81920"/>
                  </a:lnTo>
                  <a:lnTo>
                    <a:pt x="543002" y="39290"/>
                  </a:lnTo>
                  <a:lnTo>
                    <a:pt x="495937" y="22911"/>
                  </a:lnTo>
                  <a:lnTo>
                    <a:pt x="441916" y="10542"/>
                  </a:lnTo>
                  <a:lnTo>
                    <a:pt x="382219" y="2725"/>
                  </a:lnTo>
                  <a:lnTo>
                    <a:pt x="31812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2722" y="1231760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80">
                  <a:moveTo>
                    <a:pt x="636143" y="134112"/>
                  </a:moveTo>
                  <a:lnTo>
                    <a:pt x="611153" y="186385"/>
                  </a:lnTo>
                  <a:lnTo>
                    <a:pt x="543002" y="229061"/>
                  </a:lnTo>
                  <a:lnTo>
                    <a:pt x="495937" y="245453"/>
                  </a:lnTo>
                  <a:lnTo>
                    <a:pt x="441916" y="257829"/>
                  </a:lnTo>
                  <a:lnTo>
                    <a:pt x="382219" y="265649"/>
                  </a:lnTo>
                  <a:lnTo>
                    <a:pt x="318122" y="268376"/>
                  </a:lnTo>
                  <a:lnTo>
                    <a:pt x="254028" y="265649"/>
                  </a:lnTo>
                  <a:lnTo>
                    <a:pt x="194322" y="257829"/>
                  </a:lnTo>
                  <a:lnTo>
                    <a:pt x="140286" y="245453"/>
                  </a:lnTo>
                  <a:lnTo>
                    <a:pt x="93200" y="229061"/>
                  </a:lnTo>
                  <a:lnTo>
                    <a:pt x="54347" y="209193"/>
                  </a:lnTo>
                  <a:lnTo>
                    <a:pt x="6465" y="161179"/>
                  </a:lnTo>
                  <a:lnTo>
                    <a:pt x="0" y="134112"/>
                  </a:lnTo>
                </a:path>
                <a:path w="636270" h="805180">
                  <a:moveTo>
                    <a:pt x="0" y="134112"/>
                  </a:moveTo>
                  <a:lnTo>
                    <a:pt x="25008" y="81920"/>
                  </a:lnTo>
                  <a:lnTo>
                    <a:pt x="93200" y="39290"/>
                  </a:lnTo>
                  <a:lnTo>
                    <a:pt x="140286" y="22911"/>
                  </a:lnTo>
                  <a:lnTo>
                    <a:pt x="194322" y="10542"/>
                  </a:lnTo>
                  <a:lnTo>
                    <a:pt x="254028" y="2725"/>
                  </a:lnTo>
                  <a:lnTo>
                    <a:pt x="318122" y="0"/>
                  </a:lnTo>
                  <a:lnTo>
                    <a:pt x="382219" y="2725"/>
                  </a:lnTo>
                  <a:lnTo>
                    <a:pt x="441916" y="10542"/>
                  </a:lnTo>
                  <a:lnTo>
                    <a:pt x="495937" y="22911"/>
                  </a:lnTo>
                  <a:lnTo>
                    <a:pt x="543002" y="39290"/>
                  </a:lnTo>
                  <a:lnTo>
                    <a:pt x="581834" y="59140"/>
                  </a:lnTo>
                  <a:lnTo>
                    <a:pt x="629682" y="107091"/>
                  </a:lnTo>
                  <a:lnTo>
                    <a:pt x="636143" y="134112"/>
                  </a:lnTo>
                  <a:lnTo>
                    <a:pt x="636143" y="670839"/>
                  </a:lnTo>
                  <a:lnTo>
                    <a:pt x="611153" y="723096"/>
                  </a:lnTo>
                  <a:lnTo>
                    <a:pt x="543002" y="765760"/>
                  </a:lnTo>
                  <a:lnTo>
                    <a:pt x="495937" y="782148"/>
                  </a:lnTo>
                  <a:lnTo>
                    <a:pt x="441916" y="794520"/>
                  </a:lnTo>
                  <a:lnTo>
                    <a:pt x="382219" y="802339"/>
                  </a:lnTo>
                  <a:lnTo>
                    <a:pt x="318122" y="805065"/>
                  </a:lnTo>
                  <a:lnTo>
                    <a:pt x="254028" y="802339"/>
                  </a:lnTo>
                  <a:lnTo>
                    <a:pt x="194322" y="794520"/>
                  </a:lnTo>
                  <a:lnTo>
                    <a:pt x="140286" y="782148"/>
                  </a:lnTo>
                  <a:lnTo>
                    <a:pt x="93200" y="765760"/>
                  </a:lnTo>
                  <a:lnTo>
                    <a:pt x="54347" y="745897"/>
                  </a:lnTo>
                  <a:lnTo>
                    <a:pt x="6465" y="697897"/>
                  </a:lnTo>
                  <a:lnTo>
                    <a:pt x="0" y="670839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696212" y="2333625"/>
            <a:ext cx="723900" cy="895350"/>
            <a:chOff x="7696212" y="2333625"/>
            <a:chExt cx="723900" cy="8953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212" y="2333625"/>
              <a:ext cx="723900" cy="8953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12722" y="2348230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80">
                  <a:moveTo>
                    <a:pt x="318122" y="0"/>
                  </a:moveTo>
                  <a:lnTo>
                    <a:pt x="254028" y="2725"/>
                  </a:lnTo>
                  <a:lnTo>
                    <a:pt x="194322" y="10542"/>
                  </a:lnTo>
                  <a:lnTo>
                    <a:pt x="140286" y="22911"/>
                  </a:lnTo>
                  <a:lnTo>
                    <a:pt x="93200" y="39290"/>
                  </a:lnTo>
                  <a:lnTo>
                    <a:pt x="54347" y="59140"/>
                  </a:lnTo>
                  <a:lnTo>
                    <a:pt x="6465" y="107091"/>
                  </a:lnTo>
                  <a:lnTo>
                    <a:pt x="0" y="134112"/>
                  </a:lnTo>
                  <a:lnTo>
                    <a:pt x="0" y="670941"/>
                  </a:lnTo>
                  <a:lnTo>
                    <a:pt x="25008" y="723132"/>
                  </a:lnTo>
                  <a:lnTo>
                    <a:pt x="93200" y="765762"/>
                  </a:lnTo>
                  <a:lnTo>
                    <a:pt x="140286" y="782141"/>
                  </a:lnTo>
                  <a:lnTo>
                    <a:pt x="194322" y="794510"/>
                  </a:lnTo>
                  <a:lnTo>
                    <a:pt x="254028" y="802327"/>
                  </a:lnTo>
                  <a:lnTo>
                    <a:pt x="318122" y="805053"/>
                  </a:lnTo>
                  <a:lnTo>
                    <a:pt x="382219" y="802327"/>
                  </a:lnTo>
                  <a:lnTo>
                    <a:pt x="441916" y="794510"/>
                  </a:lnTo>
                  <a:lnTo>
                    <a:pt x="495937" y="782141"/>
                  </a:lnTo>
                  <a:lnTo>
                    <a:pt x="543002" y="765762"/>
                  </a:lnTo>
                  <a:lnTo>
                    <a:pt x="581834" y="745912"/>
                  </a:lnTo>
                  <a:lnTo>
                    <a:pt x="629682" y="697961"/>
                  </a:lnTo>
                  <a:lnTo>
                    <a:pt x="636143" y="670941"/>
                  </a:lnTo>
                  <a:lnTo>
                    <a:pt x="636143" y="134112"/>
                  </a:lnTo>
                  <a:lnTo>
                    <a:pt x="611153" y="81920"/>
                  </a:lnTo>
                  <a:lnTo>
                    <a:pt x="543002" y="39290"/>
                  </a:lnTo>
                  <a:lnTo>
                    <a:pt x="495937" y="22911"/>
                  </a:lnTo>
                  <a:lnTo>
                    <a:pt x="441916" y="10542"/>
                  </a:lnTo>
                  <a:lnTo>
                    <a:pt x="382219" y="2725"/>
                  </a:lnTo>
                  <a:lnTo>
                    <a:pt x="31812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12722" y="2348230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80">
                  <a:moveTo>
                    <a:pt x="636143" y="134112"/>
                  </a:moveTo>
                  <a:lnTo>
                    <a:pt x="611153" y="186376"/>
                  </a:lnTo>
                  <a:lnTo>
                    <a:pt x="543002" y="229044"/>
                  </a:lnTo>
                  <a:lnTo>
                    <a:pt x="495937" y="245432"/>
                  </a:lnTo>
                  <a:lnTo>
                    <a:pt x="441916" y="257806"/>
                  </a:lnTo>
                  <a:lnTo>
                    <a:pt x="382219" y="265624"/>
                  </a:lnTo>
                  <a:lnTo>
                    <a:pt x="318122" y="268351"/>
                  </a:lnTo>
                  <a:lnTo>
                    <a:pt x="254028" y="265624"/>
                  </a:lnTo>
                  <a:lnTo>
                    <a:pt x="194322" y="257806"/>
                  </a:lnTo>
                  <a:lnTo>
                    <a:pt x="140286" y="245432"/>
                  </a:lnTo>
                  <a:lnTo>
                    <a:pt x="93200" y="229044"/>
                  </a:lnTo>
                  <a:lnTo>
                    <a:pt x="54347" y="209179"/>
                  </a:lnTo>
                  <a:lnTo>
                    <a:pt x="6465" y="161174"/>
                  </a:lnTo>
                  <a:lnTo>
                    <a:pt x="0" y="134112"/>
                  </a:lnTo>
                </a:path>
                <a:path w="636270" h="805180">
                  <a:moveTo>
                    <a:pt x="0" y="134112"/>
                  </a:moveTo>
                  <a:lnTo>
                    <a:pt x="25008" y="81920"/>
                  </a:lnTo>
                  <a:lnTo>
                    <a:pt x="93200" y="39290"/>
                  </a:lnTo>
                  <a:lnTo>
                    <a:pt x="140286" y="22911"/>
                  </a:lnTo>
                  <a:lnTo>
                    <a:pt x="194322" y="10542"/>
                  </a:lnTo>
                  <a:lnTo>
                    <a:pt x="254028" y="2725"/>
                  </a:lnTo>
                  <a:lnTo>
                    <a:pt x="318122" y="0"/>
                  </a:lnTo>
                  <a:lnTo>
                    <a:pt x="382219" y="2725"/>
                  </a:lnTo>
                  <a:lnTo>
                    <a:pt x="441916" y="10542"/>
                  </a:lnTo>
                  <a:lnTo>
                    <a:pt x="495937" y="22911"/>
                  </a:lnTo>
                  <a:lnTo>
                    <a:pt x="543002" y="39290"/>
                  </a:lnTo>
                  <a:lnTo>
                    <a:pt x="581834" y="59140"/>
                  </a:lnTo>
                  <a:lnTo>
                    <a:pt x="629682" y="107091"/>
                  </a:lnTo>
                  <a:lnTo>
                    <a:pt x="636143" y="134112"/>
                  </a:lnTo>
                  <a:lnTo>
                    <a:pt x="636143" y="670941"/>
                  </a:lnTo>
                  <a:lnTo>
                    <a:pt x="611153" y="723132"/>
                  </a:lnTo>
                  <a:lnTo>
                    <a:pt x="543002" y="765762"/>
                  </a:lnTo>
                  <a:lnTo>
                    <a:pt x="495937" y="782141"/>
                  </a:lnTo>
                  <a:lnTo>
                    <a:pt x="441916" y="794510"/>
                  </a:lnTo>
                  <a:lnTo>
                    <a:pt x="382219" y="802327"/>
                  </a:lnTo>
                  <a:lnTo>
                    <a:pt x="318122" y="805053"/>
                  </a:lnTo>
                  <a:lnTo>
                    <a:pt x="254028" y="802327"/>
                  </a:lnTo>
                  <a:lnTo>
                    <a:pt x="194322" y="794510"/>
                  </a:lnTo>
                  <a:lnTo>
                    <a:pt x="140286" y="782141"/>
                  </a:lnTo>
                  <a:lnTo>
                    <a:pt x="93200" y="765762"/>
                  </a:lnTo>
                  <a:lnTo>
                    <a:pt x="54347" y="745912"/>
                  </a:lnTo>
                  <a:lnTo>
                    <a:pt x="6465" y="697961"/>
                  </a:lnTo>
                  <a:lnTo>
                    <a:pt x="0" y="670941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696212" y="3448050"/>
            <a:ext cx="723900" cy="895350"/>
            <a:chOff x="7696212" y="3448050"/>
            <a:chExt cx="723900" cy="89535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6212" y="3448050"/>
              <a:ext cx="723900" cy="8953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712722" y="3464686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79">
                  <a:moveTo>
                    <a:pt x="318122" y="0"/>
                  </a:moveTo>
                  <a:lnTo>
                    <a:pt x="254028" y="2726"/>
                  </a:lnTo>
                  <a:lnTo>
                    <a:pt x="194322" y="10544"/>
                  </a:lnTo>
                  <a:lnTo>
                    <a:pt x="140286" y="22918"/>
                  </a:lnTo>
                  <a:lnTo>
                    <a:pt x="93200" y="39306"/>
                  </a:lnTo>
                  <a:lnTo>
                    <a:pt x="54347" y="59171"/>
                  </a:lnTo>
                  <a:lnTo>
                    <a:pt x="6465" y="107176"/>
                  </a:lnTo>
                  <a:lnTo>
                    <a:pt x="0" y="134239"/>
                  </a:lnTo>
                  <a:lnTo>
                    <a:pt x="0" y="670924"/>
                  </a:lnTo>
                  <a:lnTo>
                    <a:pt x="25008" y="723153"/>
                  </a:lnTo>
                  <a:lnTo>
                    <a:pt x="93200" y="765805"/>
                  </a:lnTo>
                  <a:lnTo>
                    <a:pt x="140286" y="782190"/>
                  </a:lnTo>
                  <a:lnTo>
                    <a:pt x="194322" y="794562"/>
                  </a:lnTo>
                  <a:lnTo>
                    <a:pt x="254028" y="802381"/>
                  </a:lnTo>
                  <a:lnTo>
                    <a:pt x="318122" y="805107"/>
                  </a:lnTo>
                  <a:lnTo>
                    <a:pt x="382219" y="802381"/>
                  </a:lnTo>
                  <a:lnTo>
                    <a:pt x="441916" y="794562"/>
                  </a:lnTo>
                  <a:lnTo>
                    <a:pt x="495937" y="782190"/>
                  </a:lnTo>
                  <a:lnTo>
                    <a:pt x="543002" y="765805"/>
                  </a:lnTo>
                  <a:lnTo>
                    <a:pt x="581834" y="745946"/>
                  </a:lnTo>
                  <a:lnTo>
                    <a:pt x="629682" y="697966"/>
                  </a:lnTo>
                  <a:lnTo>
                    <a:pt x="636143" y="670924"/>
                  </a:lnTo>
                  <a:lnTo>
                    <a:pt x="636143" y="134239"/>
                  </a:lnTo>
                  <a:lnTo>
                    <a:pt x="611153" y="81974"/>
                  </a:lnTo>
                  <a:lnTo>
                    <a:pt x="543002" y="39306"/>
                  </a:lnTo>
                  <a:lnTo>
                    <a:pt x="495937" y="22918"/>
                  </a:lnTo>
                  <a:lnTo>
                    <a:pt x="441916" y="10544"/>
                  </a:lnTo>
                  <a:lnTo>
                    <a:pt x="382219" y="2726"/>
                  </a:lnTo>
                  <a:lnTo>
                    <a:pt x="31812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12722" y="3464686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79">
                  <a:moveTo>
                    <a:pt x="636143" y="134239"/>
                  </a:moveTo>
                  <a:lnTo>
                    <a:pt x="611153" y="186430"/>
                  </a:lnTo>
                  <a:lnTo>
                    <a:pt x="543002" y="229060"/>
                  </a:lnTo>
                  <a:lnTo>
                    <a:pt x="495937" y="245439"/>
                  </a:lnTo>
                  <a:lnTo>
                    <a:pt x="441916" y="257808"/>
                  </a:lnTo>
                  <a:lnTo>
                    <a:pt x="382219" y="265625"/>
                  </a:lnTo>
                  <a:lnTo>
                    <a:pt x="318122" y="268351"/>
                  </a:lnTo>
                  <a:lnTo>
                    <a:pt x="254028" y="265625"/>
                  </a:lnTo>
                  <a:lnTo>
                    <a:pt x="194322" y="257808"/>
                  </a:lnTo>
                  <a:lnTo>
                    <a:pt x="140286" y="245439"/>
                  </a:lnTo>
                  <a:lnTo>
                    <a:pt x="93200" y="229060"/>
                  </a:lnTo>
                  <a:lnTo>
                    <a:pt x="54347" y="209210"/>
                  </a:lnTo>
                  <a:lnTo>
                    <a:pt x="6465" y="161259"/>
                  </a:lnTo>
                  <a:lnTo>
                    <a:pt x="0" y="134239"/>
                  </a:lnTo>
                </a:path>
                <a:path w="636270" h="805179">
                  <a:moveTo>
                    <a:pt x="0" y="134239"/>
                  </a:moveTo>
                  <a:lnTo>
                    <a:pt x="25008" y="81974"/>
                  </a:lnTo>
                  <a:lnTo>
                    <a:pt x="93200" y="39306"/>
                  </a:lnTo>
                  <a:lnTo>
                    <a:pt x="140286" y="22918"/>
                  </a:lnTo>
                  <a:lnTo>
                    <a:pt x="194322" y="10544"/>
                  </a:lnTo>
                  <a:lnTo>
                    <a:pt x="254028" y="2726"/>
                  </a:lnTo>
                  <a:lnTo>
                    <a:pt x="318122" y="0"/>
                  </a:lnTo>
                  <a:lnTo>
                    <a:pt x="382219" y="2726"/>
                  </a:lnTo>
                  <a:lnTo>
                    <a:pt x="441916" y="10544"/>
                  </a:lnTo>
                  <a:lnTo>
                    <a:pt x="495937" y="22918"/>
                  </a:lnTo>
                  <a:lnTo>
                    <a:pt x="543002" y="39306"/>
                  </a:lnTo>
                  <a:lnTo>
                    <a:pt x="581834" y="59171"/>
                  </a:lnTo>
                  <a:lnTo>
                    <a:pt x="629682" y="107176"/>
                  </a:lnTo>
                  <a:lnTo>
                    <a:pt x="636143" y="134239"/>
                  </a:lnTo>
                  <a:lnTo>
                    <a:pt x="636143" y="670924"/>
                  </a:lnTo>
                  <a:lnTo>
                    <a:pt x="611153" y="723153"/>
                  </a:lnTo>
                  <a:lnTo>
                    <a:pt x="543002" y="765805"/>
                  </a:lnTo>
                  <a:lnTo>
                    <a:pt x="495937" y="782190"/>
                  </a:lnTo>
                  <a:lnTo>
                    <a:pt x="441916" y="794562"/>
                  </a:lnTo>
                  <a:lnTo>
                    <a:pt x="382219" y="802381"/>
                  </a:lnTo>
                  <a:lnTo>
                    <a:pt x="318122" y="805107"/>
                  </a:lnTo>
                  <a:lnTo>
                    <a:pt x="254028" y="802381"/>
                  </a:lnTo>
                  <a:lnTo>
                    <a:pt x="194322" y="794562"/>
                  </a:lnTo>
                  <a:lnTo>
                    <a:pt x="140286" y="782190"/>
                  </a:lnTo>
                  <a:lnTo>
                    <a:pt x="93200" y="765805"/>
                  </a:lnTo>
                  <a:lnTo>
                    <a:pt x="54347" y="745946"/>
                  </a:lnTo>
                  <a:lnTo>
                    <a:pt x="6465" y="697966"/>
                  </a:lnTo>
                  <a:lnTo>
                    <a:pt x="0" y="670924"/>
                  </a:lnTo>
                  <a:lnTo>
                    <a:pt x="0" y="1342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747634" y="2064067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7634" y="3210941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47634" y="4329429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0083" y="2389009"/>
            <a:ext cx="868519" cy="87463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Working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083" y="2389009"/>
            <a:ext cx="868519" cy="8746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696212" y="1209675"/>
            <a:ext cx="723900" cy="3133725"/>
            <a:chOff x="7696212" y="1209675"/>
            <a:chExt cx="723900" cy="31337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12" y="1209675"/>
              <a:ext cx="723900" cy="9048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12722" y="1231760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80">
                  <a:moveTo>
                    <a:pt x="318122" y="0"/>
                  </a:moveTo>
                  <a:lnTo>
                    <a:pt x="254028" y="2725"/>
                  </a:lnTo>
                  <a:lnTo>
                    <a:pt x="194322" y="10542"/>
                  </a:lnTo>
                  <a:lnTo>
                    <a:pt x="140286" y="22911"/>
                  </a:lnTo>
                  <a:lnTo>
                    <a:pt x="93200" y="39290"/>
                  </a:lnTo>
                  <a:lnTo>
                    <a:pt x="54347" y="59140"/>
                  </a:lnTo>
                  <a:lnTo>
                    <a:pt x="6465" y="107091"/>
                  </a:lnTo>
                  <a:lnTo>
                    <a:pt x="0" y="134112"/>
                  </a:lnTo>
                  <a:lnTo>
                    <a:pt x="0" y="670839"/>
                  </a:lnTo>
                  <a:lnTo>
                    <a:pt x="25008" y="723096"/>
                  </a:lnTo>
                  <a:lnTo>
                    <a:pt x="93200" y="765760"/>
                  </a:lnTo>
                  <a:lnTo>
                    <a:pt x="140286" y="782148"/>
                  </a:lnTo>
                  <a:lnTo>
                    <a:pt x="194322" y="794520"/>
                  </a:lnTo>
                  <a:lnTo>
                    <a:pt x="254028" y="802339"/>
                  </a:lnTo>
                  <a:lnTo>
                    <a:pt x="318122" y="805065"/>
                  </a:lnTo>
                  <a:lnTo>
                    <a:pt x="382219" y="802339"/>
                  </a:lnTo>
                  <a:lnTo>
                    <a:pt x="441916" y="794520"/>
                  </a:lnTo>
                  <a:lnTo>
                    <a:pt x="495937" y="782148"/>
                  </a:lnTo>
                  <a:lnTo>
                    <a:pt x="543002" y="765760"/>
                  </a:lnTo>
                  <a:lnTo>
                    <a:pt x="581834" y="745897"/>
                  </a:lnTo>
                  <a:lnTo>
                    <a:pt x="629682" y="697897"/>
                  </a:lnTo>
                  <a:lnTo>
                    <a:pt x="636143" y="670839"/>
                  </a:lnTo>
                  <a:lnTo>
                    <a:pt x="636143" y="134112"/>
                  </a:lnTo>
                  <a:lnTo>
                    <a:pt x="611153" y="81920"/>
                  </a:lnTo>
                  <a:lnTo>
                    <a:pt x="543002" y="39290"/>
                  </a:lnTo>
                  <a:lnTo>
                    <a:pt x="495937" y="22911"/>
                  </a:lnTo>
                  <a:lnTo>
                    <a:pt x="441916" y="10542"/>
                  </a:lnTo>
                  <a:lnTo>
                    <a:pt x="382219" y="2725"/>
                  </a:lnTo>
                  <a:lnTo>
                    <a:pt x="31812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2722" y="1231760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80">
                  <a:moveTo>
                    <a:pt x="636143" y="134112"/>
                  </a:moveTo>
                  <a:lnTo>
                    <a:pt x="611153" y="186385"/>
                  </a:lnTo>
                  <a:lnTo>
                    <a:pt x="543002" y="229061"/>
                  </a:lnTo>
                  <a:lnTo>
                    <a:pt x="495937" y="245453"/>
                  </a:lnTo>
                  <a:lnTo>
                    <a:pt x="441916" y="257829"/>
                  </a:lnTo>
                  <a:lnTo>
                    <a:pt x="382219" y="265649"/>
                  </a:lnTo>
                  <a:lnTo>
                    <a:pt x="318122" y="268376"/>
                  </a:lnTo>
                  <a:lnTo>
                    <a:pt x="254028" y="265649"/>
                  </a:lnTo>
                  <a:lnTo>
                    <a:pt x="194322" y="257829"/>
                  </a:lnTo>
                  <a:lnTo>
                    <a:pt x="140286" y="245453"/>
                  </a:lnTo>
                  <a:lnTo>
                    <a:pt x="93200" y="229061"/>
                  </a:lnTo>
                  <a:lnTo>
                    <a:pt x="54347" y="209193"/>
                  </a:lnTo>
                  <a:lnTo>
                    <a:pt x="6465" y="161179"/>
                  </a:lnTo>
                  <a:lnTo>
                    <a:pt x="0" y="134112"/>
                  </a:lnTo>
                </a:path>
                <a:path w="636270" h="805180">
                  <a:moveTo>
                    <a:pt x="0" y="134112"/>
                  </a:moveTo>
                  <a:lnTo>
                    <a:pt x="25008" y="81920"/>
                  </a:lnTo>
                  <a:lnTo>
                    <a:pt x="93200" y="39290"/>
                  </a:lnTo>
                  <a:lnTo>
                    <a:pt x="140286" y="22911"/>
                  </a:lnTo>
                  <a:lnTo>
                    <a:pt x="194322" y="10542"/>
                  </a:lnTo>
                  <a:lnTo>
                    <a:pt x="254028" y="2725"/>
                  </a:lnTo>
                  <a:lnTo>
                    <a:pt x="318122" y="0"/>
                  </a:lnTo>
                  <a:lnTo>
                    <a:pt x="382219" y="2725"/>
                  </a:lnTo>
                  <a:lnTo>
                    <a:pt x="441916" y="10542"/>
                  </a:lnTo>
                  <a:lnTo>
                    <a:pt x="495937" y="22911"/>
                  </a:lnTo>
                  <a:lnTo>
                    <a:pt x="543002" y="39290"/>
                  </a:lnTo>
                  <a:lnTo>
                    <a:pt x="581834" y="59140"/>
                  </a:lnTo>
                  <a:lnTo>
                    <a:pt x="629682" y="107091"/>
                  </a:lnTo>
                  <a:lnTo>
                    <a:pt x="636143" y="134112"/>
                  </a:lnTo>
                  <a:lnTo>
                    <a:pt x="636143" y="670839"/>
                  </a:lnTo>
                  <a:lnTo>
                    <a:pt x="611153" y="723096"/>
                  </a:lnTo>
                  <a:lnTo>
                    <a:pt x="543002" y="765760"/>
                  </a:lnTo>
                  <a:lnTo>
                    <a:pt x="495937" y="782148"/>
                  </a:lnTo>
                  <a:lnTo>
                    <a:pt x="441916" y="794520"/>
                  </a:lnTo>
                  <a:lnTo>
                    <a:pt x="382219" y="802339"/>
                  </a:lnTo>
                  <a:lnTo>
                    <a:pt x="318122" y="805065"/>
                  </a:lnTo>
                  <a:lnTo>
                    <a:pt x="254028" y="802339"/>
                  </a:lnTo>
                  <a:lnTo>
                    <a:pt x="194322" y="794520"/>
                  </a:lnTo>
                  <a:lnTo>
                    <a:pt x="140286" y="782148"/>
                  </a:lnTo>
                  <a:lnTo>
                    <a:pt x="93200" y="765760"/>
                  </a:lnTo>
                  <a:lnTo>
                    <a:pt x="54347" y="745897"/>
                  </a:lnTo>
                  <a:lnTo>
                    <a:pt x="6465" y="697897"/>
                  </a:lnTo>
                  <a:lnTo>
                    <a:pt x="0" y="670839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212" y="2333625"/>
              <a:ext cx="723900" cy="8953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712722" y="2348230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80">
                  <a:moveTo>
                    <a:pt x="318122" y="0"/>
                  </a:moveTo>
                  <a:lnTo>
                    <a:pt x="254028" y="2725"/>
                  </a:lnTo>
                  <a:lnTo>
                    <a:pt x="194322" y="10542"/>
                  </a:lnTo>
                  <a:lnTo>
                    <a:pt x="140286" y="22911"/>
                  </a:lnTo>
                  <a:lnTo>
                    <a:pt x="93200" y="39290"/>
                  </a:lnTo>
                  <a:lnTo>
                    <a:pt x="54347" y="59140"/>
                  </a:lnTo>
                  <a:lnTo>
                    <a:pt x="6465" y="107091"/>
                  </a:lnTo>
                  <a:lnTo>
                    <a:pt x="0" y="134112"/>
                  </a:lnTo>
                  <a:lnTo>
                    <a:pt x="0" y="670941"/>
                  </a:lnTo>
                  <a:lnTo>
                    <a:pt x="25008" y="723132"/>
                  </a:lnTo>
                  <a:lnTo>
                    <a:pt x="93200" y="765762"/>
                  </a:lnTo>
                  <a:lnTo>
                    <a:pt x="140286" y="782141"/>
                  </a:lnTo>
                  <a:lnTo>
                    <a:pt x="194322" y="794510"/>
                  </a:lnTo>
                  <a:lnTo>
                    <a:pt x="254028" y="802327"/>
                  </a:lnTo>
                  <a:lnTo>
                    <a:pt x="318122" y="805053"/>
                  </a:lnTo>
                  <a:lnTo>
                    <a:pt x="382219" y="802327"/>
                  </a:lnTo>
                  <a:lnTo>
                    <a:pt x="441916" y="794510"/>
                  </a:lnTo>
                  <a:lnTo>
                    <a:pt x="495937" y="782141"/>
                  </a:lnTo>
                  <a:lnTo>
                    <a:pt x="543002" y="765762"/>
                  </a:lnTo>
                  <a:lnTo>
                    <a:pt x="581834" y="745912"/>
                  </a:lnTo>
                  <a:lnTo>
                    <a:pt x="629682" y="697961"/>
                  </a:lnTo>
                  <a:lnTo>
                    <a:pt x="636143" y="670941"/>
                  </a:lnTo>
                  <a:lnTo>
                    <a:pt x="636143" y="134112"/>
                  </a:lnTo>
                  <a:lnTo>
                    <a:pt x="611153" y="81920"/>
                  </a:lnTo>
                  <a:lnTo>
                    <a:pt x="543002" y="39290"/>
                  </a:lnTo>
                  <a:lnTo>
                    <a:pt x="495937" y="22911"/>
                  </a:lnTo>
                  <a:lnTo>
                    <a:pt x="441916" y="10542"/>
                  </a:lnTo>
                  <a:lnTo>
                    <a:pt x="382219" y="2725"/>
                  </a:lnTo>
                  <a:lnTo>
                    <a:pt x="31812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12722" y="2348230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80">
                  <a:moveTo>
                    <a:pt x="636143" y="134112"/>
                  </a:moveTo>
                  <a:lnTo>
                    <a:pt x="611153" y="186376"/>
                  </a:lnTo>
                  <a:lnTo>
                    <a:pt x="543002" y="229044"/>
                  </a:lnTo>
                  <a:lnTo>
                    <a:pt x="495937" y="245432"/>
                  </a:lnTo>
                  <a:lnTo>
                    <a:pt x="441916" y="257806"/>
                  </a:lnTo>
                  <a:lnTo>
                    <a:pt x="382219" y="265624"/>
                  </a:lnTo>
                  <a:lnTo>
                    <a:pt x="318122" y="268351"/>
                  </a:lnTo>
                  <a:lnTo>
                    <a:pt x="254028" y="265624"/>
                  </a:lnTo>
                  <a:lnTo>
                    <a:pt x="194322" y="257806"/>
                  </a:lnTo>
                  <a:lnTo>
                    <a:pt x="140286" y="245432"/>
                  </a:lnTo>
                  <a:lnTo>
                    <a:pt x="93200" y="229044"/>
                  </a:lnTo>
                  <a:lnTo>
                    <a:pt x="54347" y="209179"/>
                  </a:lnTo>
                  <a:lnTo>
                    <a:pt x="6465" y="161174"/>
                  </a:lnTo>
                  <a:lnTo>
                    <a:pt x="0" y="134112"/>
                  </a:lnTo>
                </a:path>
                <a:path w="636270" h="805180">
                  <a:moveTo>
                    <a:pt x="0" y="134112"/>
                  </a:moveTo>
                  <a:lnTo>
                    <a:pt x="25008" y="81920"/>
                  </a:lnTo>
                  <a:lnTo>
                    <a:pt x="93200" y="39290"/>
                  </a:lnTo>
                  <a:lnTo>
                    <a:pt x="140286" y="22911"/>
                  </a:lnTo>
                  <a:lnTo>
                    <a:pt x="194322" y="10542"/>
                  </a:lnTo>
                  <a:lnTo>
                    <a:pt x="254028" y="2725"/>
                  </a:lnTo>
                  <a:lnTo>
                    <a:pt x="318122" y="0"/>
                  </a:lnTo>
                  <a:lnTo>
                    <a:pt x="382219" y="2725"/>
                  </a:lnTo>
                  <a:lnTo>
                    <a:pt x="441916" y="10542"/>
                  </a:lnTo>
                  <a:lnTo>
                    <a:pt x="495937" y="22911"/>
                  </a:lnTo>
                  <a:lnTo>
                    <a:pt x="543002" y="39290"/>
                  </a:lnTo>
                  <a:lnTo>
                    <a:pt x="581834" y="59140"/>
                  </a:lnTo>
                  <a:lnTo>
                    <a:pt x="629682" y="107091"/>
                  </a:lnTo>
                  <a:lnTo>
                    <a:pt x="636143" y="134112"/>
                  </a:lnTo>
                  <a:lnTo>
                    <a:pt x="636143" y="670941"/>
                  </a:lnTo>
                  <a:lnTo>
                    <a:pt x="611153" y="723132"/>
                  </a:lnTo>
                  <a:lnTo>
                    <a:pt x="543002" y="765762"/>
                  </a:lnTo>
                  <a:lnTo>
                    <a:pt x="495937" y="782141"/>
                  </a:lnTo>
                  <a:lnTo>
                    <a:pt x="441916" y="794510"/>
                  </a:lnTo>
                  <a:lnTo>
                    <a:pt x="382219" y="802327"/>
                  </a:lnTo>
                  <a:lnTo>
                    <a:pt x="318122" y="805053"/>
                  </a:lnTo>
                  <a:lnTo>
                    <a:pt x="254028" y="802327"/>
                  </a:lnTo>
                  <a:lnTo>
                    <a:pt x="194322" y="794510"/>
                  </a:lnTo>
                  <a:lnTo>
                    <a:pt x="140286" y="782141"/>
                  </a:lnTo>
                  <a:lnTo>
                    <a:pt x="93200" y="765762"/>
                  </a:lnTo>
                  <a:lnTo>
                    <a:pt x="54347" y="745912"/>
                  </a:lnTo>
                  <a:lnTo>
                    <a:pt x="6465" y="697961"/>
                  </a:lnTo>
                  <a:lnTo>
                    <a:pt x="0" y="670941"/>
                  </a:lnTo>
                  <a:lnTo>
                    <a:pt x="0" y="13411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6212" y="3448050"/>
              <a:ext cx="723900" cy="8953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12722" y="3464686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79">
                  <a:moveTo>
                    <a:pt x="318122" y="0"/>
                  </a:moveTo>
                  <a:lnTo>
                    <a:pt x="254028" y="2726"/>
                  </a:lnTo>
                  <a:lnTo>
                    <a:pt x="194322" y="10544"/>
                  </a:lnTo>
                  <a:lnTo>
                    <a:pt x="140286" y="22918"/>
                  </a:lnTo>
                  <a:lnTo>
                    <a:pt x="93200" y="39306"/>
                  </a:lnTo>
                  <a:lnTo>
                    <a:pt x="54347" y="59171"/>
                  </a:lnTo>
                  <a:lnTo>
                    <a:pt x="6465" y="107176"/>
                  </a:lnTo>
                  <a:lnTo>
                    <a:pt x="0" y="134239"/>
                  </a:lnTo>
                  <a:lnTo>
                    <a:pt x="0" y="670924"/>
                  </a:lnTo>
                  <a:lnTo>
                    <a:pt x="25008" y="723153"/>
                  </a:lnTo>
                  <a:lnTo>
                    <a:pt x="93200" y="765805"/>
                  </a:lnTo>
                  <a:lnTo>
                    <a:pt x="140286" y="782190"/>
                  </a:lnTo>
                  <a:lnTo>
                    <a:pt x="194322" y="794562"/>
                  </a:lnTo>
                  <a:lnTo>
                    <a:pt x="254028" y="802381"/>
                  </a:lnTo>
                  <a:lnTo>
                    <a:pt x="318122" y="805107"/>
                  </a:lnTo>
                  <a:lnTo>
                    <a:pt x="382219" y="802381"/>
                  </a:lnTo>
                  <a:lnTo>
                    <a:pt x="441916" y="794562"/>
                  </a:lnTo>
                  <a:lnTo>
                    <a:pt x="495937" y="782190"/>
                  </a:lnTo>
                  <a:lnTo>
                    <a:pt x="543002" y="765805"/>
                  </a:lnTo>
                  <a:lnTo>
                    <a:pt x="581834" y="745946"/>
                  </a:lnTo>
                  <a:lnTo>
                    <a:pt x="629682" y="697966"/>
                  </a:lnTo>
                  <a:lnTo>
                    <a:pt x="636143" y="670924"/>
                  </a:lnTo>
                  <a:lnTo>
                    <a:pt x="636143" y="134239"/>
                  </a:lnTo>
                  <a:lnTo>
                    <a:pt x="611153" y="81974"/>
                  </a:lnTo>
                  <a:lnTo>
                    <a:pt x="543002" y="39306"/>
                  </a:lnTo>
                  <a:lnTo>
                    <a:pt x="495937" y="22918"/>
                  </a:lnTo>
                  <a:lnTo>
                    <a:pt x="441916" y="10544"/>
                  </a:lnTo>
                  <a:lnTo>
                    <a:pt x="382219" y="2726"/>
                  </a:lnTo>
                  <a:lnTo>
                    <a:pt x="31812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12722" y="3464686"/>
              <a:ext cx="636270" cy="805180"/>
            </a:xfrm>
            <a:custGeom>
              <a:avLst/>
              <a:gdLst/>
              <a:ahLst/>
              <a:cxnLst/>
              <a:rect l="l" t="t" r="r" b="b"/>
              <a:pathLst>
                <a:path w="636270" h="805179">
                  <a:moveTo>
                    <a:pt x="636143" y="134239"/>
                  </a:moveTo>
                  <a:lnTo>
                    <a:pt x="611153" y="186430"/>
                  </a:lnTo>
                  <a:lnTo>
                    <a:pt x="543002" y="229060"/>
                  </a:lnTo>
                  <a:lnTo>
                    <a:pt x="495937" y="245439"/>
                  </a:lnTo>
                  <a:lnTo>
                    <a:pt x="441916" y="257808"/>
                  </a:lnTo>
                  <a:lnTo>
                    <a:pt x="382219" y="265625"/>
                  </a:lnTo>
                  <a:lnTo>
                    <a:pt x="318122" y="268351"/>
                  </a:lnTo>
                  <a:lnTo>
                    <a:pt x="254028" y="265625"/>
                  </a:lnTo>
                  <a:lnTo>
                    <a:pt x="194322" y="257808"/>
                  </a:lnTo>
                  <a:lnTo>
                    <a:pt x="140286" y="245439"/>
                  </a:lnTo>
                  <a:lnTo>
                    <a:pt x="93200" y="229060"/>
                  </a:lnTo>
                  <a:lnTo>
                    <a:pt x="54347" y="209210"/>
                  </a:lnTo>
                  <a:lnTo>
                    <a:pt x="6465" y="161259"/>
                  </a:lnTo>
                  <a:lnTo>
                    <a:pt x="0" y="134239"/>
                  </a:lnTo>
                </a:path>
                <a:path w="636270" h="805179">
                  <a:moveTo>
                    <a:pt x="0" y="134239"/>
                  </a:moveTo>
                  <a:lnTo>
                    <a:pt x="25008" y="81974"/>
                  </a:lnTo>
                  <a:lnTo>
                    <a:pt x="93200" y="39306"/>
                  </a:lnTo>
                  <a:lnTo>
                    <a:pt x="140286" y="22918"/>
                  </a:lnTo>
                  <a:lnTo>
                    <a:pt x="194322" y="10544"/>
                  </a:lnTo>
                  <a:lnTo>
                    <a:pt x="254028" y="2726"/>
                  </a:lnTo>
                  <a:lnTo>
                    <a:pt x="318122" y="0"/>
                  </a:lnTo>
                  <a:lnTo>
                    <a:pt x="382219" y="2726"/>
                  </a:lnTo>
                  <a:lnTo>
                    <a:pt x="441916" y="10544"/>
                  </a:lnTo>
                  <a:lnTo>
                    <a:pt x="495937" y="22918"/>
                  </a:lnTo>
                  <a:lnTo>
                    <a:pt x="543002" y="39306"/>
                  </a:lnTo>
                  <a:lnTo>
                    <a:pt x="581834" y="59171"/>
                  </a:lnTo>
                  <a:lnTo>
                    <a:pt x="629682" y="107176"/>
                  </a:lnTo>
                  <a:lnTo>
                    <a:pt x="636143" y="134239"/>
                  </a:lnTo>
                  <a:lnTo>
                    <a:pt x="636143" y="670924"/>
                  </a:lnTo>
                  <a:lnTo>
                    <a:pt x="611153" y="723153"/>
                  </a:lnTo>
                  <a:lnTo>
                    <a:pt x="543002" y="765805"/>
                  </a:lnTo>
                  <a:lnTo>
                    <a:pt x="495937" y="782190"/>
                  </a:lnTo>
                  <a:lnTo>
                    <a:pt x="441916" y="794562"/>
                  </a:lnTo>
                  <a:lnTo>
                    <a:pt x="382219" y="802381"/>
                  </a:lnTo>
                  <a:lnTo>
                    <a:pt x="318122" y="805107"/>
                  </a:lnTo>
                  <a:lnTo>
                    <a:pt x="254028" y="802381"/>
                  </a:lnTo>
                  <a:lnTo>
                    <a:pt x="194322" y="794562"/>
                  </a:lnTo>
                  <a:lnTo>
                    <a:pt x="140286" y="782190"/>
                  </a:lnTo>
                  <a:lnTo>
                    <a:pt x="93200" y="765805"/>
                  </a:lnTo>
                  <a:lnTo>
                    <a:pt x="54347" y="745946"/>
                  </a:lnTo>
                  <a:lnTo>
                    <a:pt x="6465" y="697966"/>
                  </a:lnTo>
                  <a:lnTo>
                    <a:pt x="0" y="670924"/>
                  </a:lnTo>
                  <a:lnTo>
                    <a:pt x="0" y="13423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47634" y="2064067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47634" y="3210941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47634" y="4329429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10087" y="2619375"/>
            <a:ext cx="1485900" cy="533400"/>
            <a:chOff x="4410087" y="2619375"/>
            <a:chExt cx="1485900" cy="53340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0087" y="2619375"/>
              <a:ext cx="1485900" cy="5143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3937" y="2657475"/>
              <a:ext cx="876300" cy="4953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426699" y="2630887"/>
            <a:ext cx="1403985" cy="437515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11125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87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91212" y="1609725"/>
            <a:ext cx="1772285" cy="2571750"/>
            <a:chOff x="5991212" y="1609725"/>
            <a:chExt cx="1772285" cy="2571750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1212" y="1609725"/>
              <a:ext cx="1714500" cy="10477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27940" y="1738248"/>
              <a:ext cx="1501775" cy="825500"/>
            </a:xfrm>
            <a:custGeom>
              <a:avLst/>
              <a:gdLst/>
              <a:ahLst/>
              <a:cxnLst/>
              <a:rect l="l" t="t" r="r" b="b"/>
              <a:pathLst>
                <a:path w="1501775" h="825500">
                  <a:moveTo>
                    <a:pt x="1419308" y="28428"/>
                  </a:moveTo>
                  <a:lnTo>
                    <a:pt x="0" y="799973"/>
                  </a:lnTo>
                  <a:lnTo>
                    <a:pt x="13716" y="825119"/>
                  </a:lnTo>
                  <a:lnTo>
                    <a:pt x="1432986" y="53533"/>
                  </a:lnTo>
                  <a:lnTo>
                    <a:pt x="1419308" y="28428"/>
                  </a:lnTo>
                  <a:close/>
                </a:path>
                <a:path w="1501775" h="825500">
                  <a:moveTo>
                    <a:pt x="1486447" y="21577"/>
                  </a:moveTo>
                  <a:lnTo>
                    <a:pt x="1431912" y="21577"/>
                  </a:lnTo>
                  <a:lnTo>
                    <a:pt x="1445514" y="46723"/>
                  </a:lnTo>
                  <a:lnTo>
                    <a:pt x="1432986" y="53533"/>
                  </a:lnTo>
                  <a:lnTo>
                    <a:pt x="1446644" y="78600"/>
                  </a:lnTo>
                  <a:lnTo>
                    <a:pt x="1486447" y="21577"/>
                  </a:lnTo>
                  <a:close/>
                </a:path>
                <a:path w="1501775" h="825500">
                  <a:moveTo>
                    <a:pt x="1431912" y="21577"/>
                  </a:moveTo>
                  <a:lnTo>
                    <a:pt x="1419308" y="28428"/>
                  </a:lnTo>
                  <a:lnTo>
                    <a:pt x="1432986" y="53533"/>
                  </a:lnTo>
                  <a:lnTo>
                    <a:pt x="1445514" y="46723"/>
                  </a:lnTo>
                  <a:lnTo>
                    <a:pt x="1431912" y="21577"/>
                  </a:lnTo>
                  <a:close/>
                </a:path>
                <a:path w="1501775" h="825500">
                  <a:moveTo>
                    <a:pt x="1501508" y="0"/>
                  </a:moveTo>
                  <a:lnTo>
                    <a:pt x="1405610" y="3289"/>
                  </a:lnTo>
                  <a:lnTo>
                    <a:pt x="1419308" y="28428"/>
                  </a:lnTo>
                  <a:lnTo>
                    <a:pt x="1431912" y="21577"/>
                  </a:lnTo>
                  <a:lnTo>
                    <a:pt x="1486447" y="21577"/>
                  </a:lnTo>
                  <a:lnTo>
                    <a:pt x="1501508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19799" y="2724150"/>
              <a:ext cx="1743075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63627" y="2806445"/>
              <a:ext cx="1517650" cy="85725"/>
            </a:xfrm>
            <a:custGeom>
              <a:avLst/>
              <a:gdLst/>
              <a:ahLst/>
              <a:cxnLst/>
              <a:rect l="l" t="t" r="r" b="b"/>
              <a:pathLst>
                <a:path w="1517650" h="85725">
                  <a:moveTo>
                    <a:pt x="1431925" y="0"/>
                  </a:moveTo>
                  <a:lnTo>
                    <a:pt x="1431925" y="85725"/>
                  </a:lnTo>
                  <a:lnTo>
                    <a:pt x="1489151" y="57150"/>
                  </a:lnTo>
                  <a:lnTo>
                    <a:pt x="1446276" y="57150"/>
                  </a:lnTo>
                  <a:lnTo>
                    <a:pt x="1446276" y="28575"/>
                  </a:lnTo>
                  <a:lnTo>
                    <a:pt x="1488982" y="28575"/>
                  </a:lnTo>
                  <a:lnTo>
                    <a:pt x="1431925" y="0"/>
                  </a:lnTo>
                  <a:close/>
                </a:path>
                <a:path w="1517650" h="85725">
                  <a:moveTo>
                    <a:pt x="143192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431925" y="57150"/>
                  </a:lnTo>
                  <a:lnTo>
                    <a:pt x="1431925" y="28575"/>
                  </a:lnTo>
                  <a:close/>
                </a:path>
                <a:path w="1517650" h="85725">
                  <a:moveTo>
                    <a:pt x="1488982" y="28575"/>
                  </a:moveTo>
                  <a:lnTo>
                    <a:pt x="1446276" y="28575"/>
                  </a:lnTo>
                  <a:lnTo>
                    <a:pt x="1446276" y="57150"/>
                  </a:lnTo>
                  <a:lnTo>
                    <a:pt x="1489151" y="57150"/>
                  </a:lnTo>
                  <a:lnTo>
                    <a:pt x="1517637" y="42926"/>
                  </a:lnTo>
                  <a:lnTo>
                    <a:pt x="1488982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91212" y="3095625"/>
              <a:ext cx="1714500" cy="10858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027661" y="3135502"/>
              <a:ext cx="1502410" cy="870585"/>
            </a:xfrm>
            <a:custGeom>
              <a:avLst/>
              <a:gdLst/>
              <a:ahLst/>
              <a:cxnLst/>
              <a:rect l="l" t="t" r="r" b="b"/>
              <a:pathLst>
                <a:path w="1502409" h="870585">
                  <a:moveTo>
                    <a:pt x="1420273" y="839678"/>
                  </a:moveTo>
                  <a:lnTo>
                    <a:pt x="1406042" y="864471"/>
                  </a:lnTo>
                  <a:lnTo>
                    <a:pt x="1501787" y="869962"/>
                  </a:lnTo>
                  <a:lnTo>
                    <a:pt x="1486399" y="846815"/>
                  </a:lnTo>
                  <a:lnTo>
                    <a:pt x="1432712" y="846815"/>
                  </a:lnTo>
                  <a:lnTo>
                    <a:pt x="1420273" y="839678"/>
                  </a:lnTo>
                  <a:close/>
                </a:path>
                <a:path w="1502409" h="870585">
                  <a:moveTo>
                    <a:pt x="1434503" y="814888"/>
                  </a:moveTo>
                  <a:lnTo>
                    <a:pt x="1420273" y="839678"/>
                  </a:lnTo>
                  <a:lnTo>
                    <a:pt x="1432712" y="846815"/>
                  </a:lnTo>
                  <a:lnTo>
                    <a:pt x="1446923" y="822015"/>
                  </a:lnTo>
                  <a:lnTo>
                    <a:pt x="1434503" y="814888"/>
                  </a:lnTo>
                  <a:close/>
                </a:path>
                <a:path w="1502409" h="870585">
                  <a:moveTo>
                    <a:pt x="1448714" y="790131"/>
                  </a:moveTo>
                  <a:lnTo>
                    <a:pt x="1434503" y="814888"/>
                  </a:lnTo>
                  <a:lnTo>
                    <a:pt x="1446923" y="822015"/>
                  </a:lnTo>
                  <a:lnTo>
                    <a:pt x="1432712" y="846815"/>
                  </a:lnTo>
                  <a:lnTo>
                    <a:pt x="1486399" y="846815"/>
                  </a:lnTo>
                  <a:lnTo>
                    <a:pt x="1448714" y="790131"/>
                  </a:lnTo>
                  <a:close/>
                </a:path>
                <a:path w="1502409" h="870585">
                  <a:moveTo>
                    <a:pt x="14236" y="0"/>
                  </a:moveTo>
                  <a:lnTo>
                    <a:pt x="0" y="24765"/>
                  </a:lnTo>
                  <a:lnTo>
                    <a:pt x="1420273" y="839678"/>
                  </a:lnTo>
                  <a:lnTo>
                    <a:pt x="1434503" y="814888"/>
                  </a:lnTo>
                  <a:lnTo>
                    <a:pt x="1423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857375" y="2800350"/>
            <a:ext cx="2324100" cy="152400"/>
            <a:chOff x="1857375" y="2800350"/>
            <a:chExt cx="2324100" cy="152400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57375" y="2800350"/>
              <a:ext cx="2324100" cy="1524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73377" y="2806445"/>
              <a:ext cx="2244725" cy="85725"/>
            </a:xfrm>
            <a:custGeom>
              <a:avLst/>
              <a:gdLst/>
              <a:ahLst/>
              <a:cxnLst/>
              <a:rect l="l" t="t" r="r" b="b"/>
              <a:pathLst>
                <a:path w="2244725" h="85725">
                  <a:moveTo>
                    <a:pt x="2158606" y="0"/>
                  </a:moveTo>
                  <a:lnTo>
                    <a:pt x="2158606" y="85725"/>
                  </a:lnTo>
                  <a:lnTo>
                    <a:pt x="2215849" y="57150"/>
                  </a:lnTo>
                  <a:lnTo>
                    <a:pt x="2172843" y="57150"/>
                  </a:lnTo>
                  <a:lnTo>
                    <a:pt x="2172843" y="28575"/>
                  </a:lnTo>
                  <a:lnTo>
                    <a:pt x="2215680" y="28575"/>
                  </a:lnTo>
                  <a:lnTo>
                    <a:pt x="2158606" y="0"/>
                  </a:lnTo>
                  <a:close/>
                </a:path>
                <a:path w="2244725" h="85725">
                  <a:moveTo>
                    <a:pt x="2158606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158606" y="57150"/>
                  </a:lnTo>
                  <a:lnTo>
                    <a:pt x="2158606" y="28575"/>
                  </a:lnTo>
                  <a:close/>
                </a:path>
                <a:path w="2244725" h="85725">
                  <a:moveTo>
                    <a:pt x="2215680" y="28575"/>
                  </a:moveTo>
                  <a:lnTo>
                    <a:pt x="2172843" y="28575"/>
                  </a:lnTo>
                  <a:lnTo>
                    <a:pt x="2172843" y="57150"/>
                  </a:lnTo>
                  <a:lnTo>
                    <a:pt x="2215849" y="57150"/>
                  </a:lnTo>
                  <a:lnTo>
                    <a:pt x="2244344" y="42926"/>
                  </a:lnTo>
                  <a:lnTo>
                    <a:pt x="2215680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125" y="981075"/>
            <a:ext cx="4029075" cy="1190625"/>
            <a:chOff x="1381125" y="981075"/>
            <a:chExt cx="4029075" cy="1190625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1125" y="981075"/>
              <a:ext cx="4029075" cy="11906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403730" y="1003680"/>
              <a:ext cx="3936365" cy="1097280"/>
            </a:xfrm>
            <a:custGeom>
              <a:avLst/>
              <a:gdLst/>
              <a:ahLst/>
              <a:cxnLst/>
              <a:rect l="l" t="t" r="r" b="b"/>
              <a:pathLst>
                <a:path w="3936365" h="1097280">
                  <a:moveTo>
                    <a:pt x="3752964" y="0"/>
                  </a:moveTo>
                  <a:lnTo>
                    <a:pt x="182880" y="0"/>
                  </a:lnTo>
                  <a:lnTo>
                    <a:pt x="134276" y="6536"/>
                  </a:lnTo>
                  <a:lnTo>
                    <a:pt x="90593" y="24979"/>
                  </a:lnTo>
                  <a:lnTo>
                    <a:pt x="53578" y="53582"/>
                  </a:lnTo>
                  <a:lnTo>
                    <a:pt x="24976" y="90598"/>
                  </a:lnTo>
                  <a:lnTo>
                    <a:pt x="6535" y="134280"/>
                  </a:lnTo>
                  <a:lnTo>
                    <a:pt x="0" y="182880"/>
                  </a:lnTo>
                  <a:lnTo>
                    <a:pt x="0" y="914273"/>
                  </a:lnTo>
                  <a:lnTo>
                    <a:pt x="6535" y="962925"/>
                  </a:lnTo>
                  <a:lnTo>
                    <a:pt x="24976" y="1006621"/>
                  </a:lnTo>
                  <a:lnTo>
                    <a:pt x="53578" y="1043627"/>
                  </a:lnTo>
                  <a:lnTo>
                    <a:pt x="90593" y="1072207"/>
                  </a:lnTo>
                  <a:lnTo>
                    <a:pt x="134276" y="1090627"/>
                  </a:lnTo>
                  <a:lnTo>
                    <a:pt x="182880" y="1097153"/>
                  </a:lnTo>
                  <a:lnTo>
                    <a:pt x="3752964" y="1097153"/>
                  </a:lnTo>
                  <a:lnTo>
                    <a:pt x="3801616" y="1090627"/>
                  </a:lnTo>
                  <a:lnTo>
                    <a:pt x="3845313" y="1072207"/>
                  </a:lnTo>
                  <a:lnTo>
                    <a:pt x="3882318" y="1043627"/>
                  </a:lnTo>
                  <a:lnTo>
                    <a:pt x="3910898" y="1006621"/>
                  </a:lnTo>
                  <a:lnTo>
                    <a:pt x="3929318" y="962925"/>
                  </a:lnTo>
                  <a:lnTo>
                    <a:pt x="3935844" y="914273"/>
                  </a:lnTo>
                  <a:lnTo>
                    <a:pt x="3935844" y="182880"/>
                  </a:lnTo>
                  <a:lnTo>
                    <a:pt x="3929318" y="134280"/>
                  </a:lnTo>
                  <a:lnTo>
                    <a:pt x="3910898" y="90598"/>
                  </a:lnTo>
                  <a:lnTo>
                    <a:pt x="3882318" y="53582"/>
                  </a:lnTo>
                  <a:lnTo>
                    <a:pt x="3845313" y="24979"/>
                  </a:lnTo>
                  <a:lnTo>
                    <a:pt x="3801616" y="6536"/>
                  </a:lnTo>
                  <a:lnTo>
                    <a:pt x="3752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03730" y="1003680"/>
              <a:ext cx="3936365" cy="1097280"/>
            </a:xfrm>
            <a:custGeom>
              <a:avLst/>
              <a:gdLst/>
              <a:ahLst/>
              <a:cxnLst/>
              <a:rect l="l" t="t" r="r" b="b"/>
              <a:pathLst>
                <a:path w="3936365" h="1097280">
                  <a:moveTo>
                    <a:pt x="0" y="182880"/>
                  </a:moveTo>
                  <a:lnTo>
                    <a:pt x="6535" y="134280"/>
                  </a:lnTo>
                  <a:lnTo>
                    <a:pt x="24976" y="90598"/>
                  </a:lnTo>
                  <a:lnTo>
                    <a:pt x="53578" y="53582"/>
                  </a:lnTo>
                  <a:lnTo>
                    <a:pt x="90593" y="24979"/>
                  </a:lnTo>
                  <a:lnTo>
                    <a:pt x="134276" y="6536"/>
                  </a:lnTo>
                  <a:lnTo>
                    <a:pt x="182880" y="0"/>
                  </a:lnTo>
                  <a:lnTo>
                    <a:pt x="3752964" y="0"/>
                  </a:lnTo>
                  <a:lnTo>
                    <a:pt x="3801616" y="6536"/>
                  </a:lnTo>
                  <a:lnTo>
                    <a:pt x="3845313" y="24979"/>
                  </a:lnTo>
                  <a:lnTo>
                    <a:pt x="3882318" y="53582"/>
                  </a:lnTo>
                  <a:lnTo>
                    <a:pt x="3910898" y="90598"/>
                  </a:lnTo>
                  <a:lnTo>
                    <a:pt x="3929318" y="134280"/>
                  </a:lnTo>
                  <a:lnTo>
                    <a:pt x="3935844" y="182880"/>
                  </a:lnTo>
                  <a:lnTo>
                    <a:pt x="3935844" y="914273"/>
                  </a:lnTo>
                  <a:lnTo>
                    <a:pt x="3929318" y="962925"/>
                  </a:lnTo>
                  <a:lnTo>
                    <a:pt x="3910898" y="1006621"/>
                  </a:lnTo>
                  <a:lnTo>
                    <a:pt x="3882318" y="1043627"/>
                  </a:lnTo>
                  <a:lnTo>
                    <a:pt x="3845313" y="1072207"/>
                  </a:lnTo>
                  <a:lnTo>
                    <a:pt x="3801616" y="1090627"/>
                  </a:lnTo>
                  <a:lnTo>
                    <a:pt x="3752964" y="1097153"/>
                  </a:lnTo>
                  <a:lnTo>
                    <a:pt x="182880" y="1097153"/>
                  </a:lnTo>
                  <a:lnTo>
                    <a:pt x="134276" y="1090627"/>
                  </a:lnTo>
                  <a:lnTo>
                    <a:pt x="90593" y="1072207"/>
                  </a:lnTo>
                  <a:lnTo>
                    <a:pt x="53578" y="1043627"/>
                  </a:lnTo>
                  <a:lnTo>
                    <a:pt x="24976" y="1006621"/>
                  </a:lnTo>
                  <a:lnTo>
                    <a:pt x="6535" y="962925"/>
                  </a:lnTo>
                  <a:lnTo>
                    <a:pt x="0" y="914273"/>
                  </a:lnTo>
                  <a:lnTo>
                    <a:pt x="0" y="18288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807089" y="1149554"/>
            <a:ext cx="30778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Services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load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balance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traffic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among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pods.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round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robin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distribution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among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healthy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3947" y="885812"/>
            <a:ext cx="7823834" cy="3915410"/>
            <a:chOff x="643947" y="885812"/>
            <a:chExt cx="7823834" cy="39154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525" y="3276600"/>
              <a:ext cx="4067187" cy="152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92469" y="3291840"/>
              <a:ext cx="3973195" cy="1430655"/>
            </a:xfrm>
            <a:custGeom>
              <a:avLst/>
              <a:gdLst/>
              <a:ahLst/>
              <a:cxnLst/>
              <a:rect l="l" t="t" r="r" b="b"/>
              <a:pathLst>
                <a:path w="3973195" h="1430654">
                  <a:moveTo>
                    <a:pt x="3734572" y="0"/>
                  </a:moveTo>
                  <a:lnTo>
                    <a:pt x="238408" y="0"/>
                  </a:lnTo>
                  <a:lnTo>
                    <a:pt x="190360" y="4846"/>
                  </a:lnTo>
                  <a:lnTo>
                    <a:pt x="145609" y="18746"/>
                  </a:lnTo>
                  <a:lnTo>
                    <a:pt x="105112" y="40739"/>
                  </a:lnTo>
                  <a:lnTo>
                    <a:pt x="69828" y="69865"/>
                  </a:lnTo>
                  <a:lnTo>
                    <a:pt x="40716" y="105165"/>
                  </a:lnTo>
                  <a:lnTo>
                    <a:pt x="18735" y="145678"/>
                  </a:lnTo>
                  <a:lnTo>
                    <a:pt x="4843" y="190445"/>
                  </a:lnTo>
                  <a:lnTo>
                    <a:pt x="0" y="238506"/>
                  </a:lnTo>
                  <a:lnTo>
                    <a:pt x="0" y="1192098"/>
                  </a:lnTo>
                  <a:lnTo>
                    <a:pt x="4843" y="1240147"/>
                  </a:lnTo>
                  <a:lnTo>
                    <a:pt x="18735" y="1284900"/>
                  </a:lnTo>
                  <a:lnTo>
                    <a:pt x="40716" y="1325398"/>
                  </a:lnTo>
                  <a:lnTo>
                    <a:pt x="69828" y="1360682"/>
                  </a:lnTo>
                  <a:lnTo>
                    <a:pt x="105112" y="1389794"/>
                  </a:lnTo>
                  <a:lnTo>
                    <a:pt x="145609" y="1411776"/>
                  </a:lnTo>
                  <a:lnTo>
                    <a:pt x="190360" y="1425667"/>
                  </a:lnTo>
                  <a:lnTo>
                    <a:pt x="238408" y="1430511"/>
                  </a:lnTo>
                  <a:lnTo>
                    <a:pt x="3734572" y="1430511"/>
                  </a:lnTo>
                  <a:lnTo>
                    <a:pt x="3782594" y="1425667"/>
                  </a:lnTo>
                  <a:lnTo>
                    <a:pt x="3827331" y="1411776"/>
                  </a:lnTo>
                  <a:lnTo>
                    <a:pt x="3867822" y="1389794"/>
                  </a:lnTo>
                  <a:lnTo>
                    <a:pt x="3903105" y="1360682"/>
                  </a:lnTo>
                  <a:lnTo>
                    <a:pt x="3932221" y="1325398"/>
                  </a:lnTo>
                  <a:lnTo>
                    <a:pt x="3954208" y="1284900"/>
                  </a:lnTo>
                  <a:lnTo>
                    <a:pt x="3968105" y="1240147"/>
                  </a:lnTo>
                  <a:lnTo>
                    <a:pt x="3972951" y="1192098"/>
                  </a:lnTo>
                  <a:lnTo>
                    <a:pt x="3972951" y="238506"/>
                  </a:lnTo>
                  <a:lnTo>
                    <a:pt x="3968105" y="190445"/>
                  </a:lnTo>
                  <a:lnTo>
                    <a:pt x="3954208" y="145678"/>
                  </a:lnTo>
                  <a:lnTo>
                    <a:pt x="3932221" y="105165"/>
                  </a:lnTo>
                  <a:lnTo>
                    <a:pt x="3903105" y="69865"/>
                  </a:lnTo>
                  <a:lnTo>
                    <a:pt x="3867822" y="40739"/>
                  </a:lnTo>
                  <a:lnTo>
                    <a:pt x="3827331" y="18746"/>
                  </a:lnTo>
                  <a:lnTo>
                    <a:pt x="3782594" y="4846"/>
                  </a:lnTo>
                  <a:lnTo>
                    <a:pt x="3734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2469" y="3291840"/>
              <a:ext cx="3973195" cy="1430655"/>
            </a:xfrm>
            <a:custGeom>
              <a:avLst/>
              <a:gdLst/>
              <a:ahLst/>
              <a:cxnLst/>
              <a:rect l="l" t="t" r="r" b="b"/>
              <a:pathLst>
                <a:path w="3973195" h="1430654">
                  <a:moveTo>
                    <a:pt x="0" y="238506"/>
                  </a:moveTo>
                  <a:lnTo>
                    <a:pt x="4843" y="190445"/>
                  </a:lnTo>
                  <a:lnTo>
                    <a:pt x="18735" y="145678"/>
                  </a:lnTo>
                  <a:lnTo>
                    <a:pt x="40716" y="105165"/>
                  </a:lnTo>
                  <a:lnTo>
                    <a:pt x="69828" y="69865"/>
                  </a:lnTo>
                  <a:lnTo>
                    <a:pt x="105112" y="40739"/>
                  </a:lnTo>
                  <a:lnTo>
                    <a:pt x="145609" y="18746"/>
                  </a:lnTo>
                  <a:lnTo>
                    <a:pt x="190360" y="4846"/>
                  </a:lnTo>
                  <a:lnTo>
                    <a:pt x="238408" y="0"/>
                  </a:lnTo>
                  <a:lnTo>
                    <a:pt x="3734572" y="0"/>
                  </a:lnTo>
                  <a:lnTo>
                    <a:pt x="3782594" y="4846"/>
                  </a:lnTo>
                  <a:lnTo>
                    <a:pt x="3827331" y="18746"/>
                  </a:lnTo>
                  <a:lnTo>
                    <a:pt x="3867822" y="40739"/>
                  </a:lnTo>
                  <a:lnTo>
                    <a:pt x="3903105" y="69865"/>
                  </a:lnTo>
                  <a:lnTo>
                    <a:pt x="3932221" y="105165"/>
                  </a:lnTo>
                  <a:lnTo>
                    <a:pt x="3954208" y="145678"/>
                  </a:lnTo>
                  <a:lnTo>
                    <a:pt x="3968105" y="190445"/>
                  </a:lnTo>
                  <a:lnTo>
                    <a:pt x="3972951" y="238506"/>
                  </a:lnTo>
                  <a:lnTo>
                    <a:pt x="3972951" y="1192098"/>
                  </a:lnTo>
                  <a:lnTo>
                    <a:pt x="3968105" y="1240147"/>
                  </a:lnTo>
                  <a:lnTo>
                    <a:pt x="3954208" y="1284900"/>
                  </a:lnTo>
                  <a:lnTo>
                    <a:pt x="3932221" y="1325398"/>
                  </a:lnTo>
                  <a:lnTo>
                    <a:pt x="3903105" y="1360682"/>
                  </a:lnTo>
                  <a:lnTo>
                    <a:pt x="3867822" y="1389794"/>
                  </a:lnTo>
                  <a:lnTo>
                    <a:pt x="3827331" y="1411776"/>
                  </a:lnTo>
                  <a:lnTo>
                    <a:pt x="3782594" y="1425667"/>
                  </a:lnTo>
                  <a:lnTo>
                    <a:pt x="3734572" y="1430511"/>
                  </a:lnTo>
                  <a:lnTo>
                    <a:pt x="238408" y="1430511"/>
                  </a:lnTo>
                  <a:lnTo>
                    <a:pt x="190360" y="1425667"/>
                  </a:lnTo>
                  <a:lnTo>
                    <a:pt x="145609" y="1411776"/>
                  </a:lnTo>
                  <a:lnTo>
                    <a:pt x="105112" y="1389794"/>
                  </a:lnTo>
                  <a:lnTo>
                    <a:pt x="69828" y="1360682"/>
                  </a:lnTo>
                  <a:lnTo>
                    <a:pt x="40716" y="1325398"/>
                  </a:lnTo>
                  <a:lnTo>
                    <a:pt x="18735" y="1284900"/>
                  </a:lnTo>
                  <a:lnTo>
                    <a:pt x="4843" y="1240147"/>
                  </a:lnTo>
                  <a:lnTo>
                    <a:pt x="0" y="1192098"/>
                  </a:lnTo>
                  <a:lnTo>
                    <a:pt x="0" y="238506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947" y="2399423"/>
              <a:ext cx="868519" cy="87463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10524" y="885812"/>
              <a:ext cx="457200" cy="542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29828" y="901814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59">
                  <a:moveTo>
                    <a:pt x="179590" y="0"/>
                  </a:moveTo>
                  <a:lnTo>
                    <a:pt x="109674" y="5955"/>
                  </a:lnTo>
                  <a:lnTo>
                    <a:pt x="52590" y="22199"/>
                  </a:lnTo>
                  <a:lnTo>
                    <a:pt x="14109" y="46302"/>
                  </a:lnTo>
                  <a:lnTo>
                    <a:pt x="0" y="75831"/>
                  </a:lnTo>
                  <a:lnTo>
                    <a:pt x="0" y="378714"/>
                  </a:lnTo>
                  <a:lnTo>
                    <a:pt x="14109" y="408170"/>
                  </a:lnTo>
                  <a:lnTo>
                    <a:pt x="52590" y="432234"/>
                  </a:lnTo>
                  <a:lnTo>
                    <a:pt x="109674" y="448465"/>
                  </a:lnTo>
                  <a:lnTo>
                    <a:pt x="179590" y="454418"/>
                  </a:lnTo>
                  <a:lnTo>
                    <a:pt x="249492" y="448465"/>
                  </a:lnTo>
                  <a:lnTo>
                    <a:pt x="306568" y="432234"/>
                  </a:lnTo>
                  <a:lnTo>
                    <a:pt x="345047" y="408170"/>
                  </a:lnTo>
                  <a:lnTo>
                    <a:pt x="359156" y="378714"/>
                  </a:lnTo>
                  <a:lnTo>
                    <a:pt x="359156" y="75831"/>
                  </a:lnTo>
                  <a:lnTo>
                    <a:pt x="345047" y="46302"/>
                  </a:lnTo>
                  <a:lnTo>
                    <a:pt x="306568" y="22199"/>
                  </a:lnTo>
                  <a:lnTo>
                    <a:pt x="249492" y="5955"/>
                  </a:lnTo>
                  <a:lnTo>
                    <a:pt x="17959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29828" y="901814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59">
                  <a:moveTo>
                    <a:pt x="359156" y="75831"/>
                  </a:moveTo>
                  <a:lnTo>
                    <a:pt x="345047" y="105283"/>
                  </a:lnTo>
                  <a:lnTo>
                    <a:pt x="306568" y="129339"/>
                  </a:lnTo>
                  <a:lnTo>
                    <a:pt x="249492" y="145561"/>
                  </a:lnTo>
                  <a:lnTo>
                    <a:pt x="179590" y="151511"/>
                  </a:lnTo>
                  <a:lnTo>
                    <a:pt x="109674" y="145561"/>
                  </a:lnTo>
                  <a:lnTo>
                    <a:pt x="52590" y="129339"/>
                  </a:lnTo>
                  <a:lnTo>
                    <a:pt x="14109" y="105283"/>
                  </a:lnTo>
                  <a:lnTo>
                    <a:pt x="0" y="75831"/>
                  </a:lnTo>
                </a:path>
                <a:path w="359409" h="454659">
                  <a:moveTo>
                    <a:pt x="0" y="75831"/>
                  </a:moveTo>
                  <a:lnTo>
                    <a:pt x="14109" y="46302"/>
                  </a:lnTo>
                  <a:lnTo>
                    <a:pt x="52590" y="22199"/>
                  </a:lnTo>
                  <a:lnTo>
                    <a:pt x="109674" y="5955"/>
                  </a:lnTo>
                  <a:lnTo>
                    <a:pt x="179590" y="0"/>
                  </a:lnTo>
                  <a:lnTo>
                    <a:pt x="249492" y="5955"/>
                  </a:lnTo>
                  <a:lnTo>
                    <a:pt x="306568" y="22199"/>
                  </a:lnTo>
                  <a:lnTo>
                    <a:pt x="345047" y="46302"/>
                  </a:lnTo>
                  <a:lnTo>
                    <a:pt x="359156" y="75831"/>
                  </a:lnTo>
                  <a:lnTo>
                    <a:pt x="359156" y="378714"/>
                  </a:lnTo>
                  <a:lnTo>
                    <a:pt x="345047" y="408170"/>
                  </a:lnTo>
                  <a:lnTo>
                    <a:pt x="306568" y="432234"/>
                  </a:lnTo>
                  <a:lnTo>
                    <a:pt x="249492" y="448465"/>
                  </a:lnTo>
                  <a:lnTo>
                    <a:pt x="179590" y="454418"/>
                  </a:lnTo>
                  <a:lnTo>
                    <a:pt x="109674" y="448465"/>
                  </a:lnTo>
                  <a:lnTo>
                    <a:pt x="52590" y="432234"/>
                  </a:lnTo>
                  <a:lnTo>
                    <a:pt x="14109" y="408170"/>
                  </a:lnTo>
                  <a:lnTo>
                    <a:pt x="0" y="378714"/>
                  </a:lnTo>
                  <a:lnTo>
                    <a:pt x="0" y="758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0524" y="1524000"/>
              <a:ext cx="457200" cy="5429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29828" y="1541767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179590" y="0"/>
                  </a:moveTo>
                  <a:lnTo>
                    <a:pt x="109674" y="5953"/>
                  </a:lnTo>
                  <a:lnTo>
                    <a:pt x="52590" y="22185"/>
                  </a:lnTo>
                  <a:lnTo>
                    <a:pt x="14109" y="46253"/>
                  </a:lnTo>
                  <a:lnTo>
                    <a:pt x="0" y="75717"/>
                  </a:lnTo>
                  <a:lnTo>
                    <a:pt x="0" y="378714"/>
                  </a:lnTo>
                  <a:lnTo>
                    <a:pt x="14109" y="408177"/>
                  </a:lnTo>
                  <a:lnTo>
                    <a:pt x="52590" y="432246"/>
                  </a:lnTo>
                  <a:lnTo>
                    <a:pt x="109674" y="448478"/>
                  </a:lnTo>
                  <a:lnTo>
                    <a:pt x="179590" y="454431"/>
                  </a:lnTo>
                  <a:lnTo>
                    <a:pt x="249492" y="448478"/>
                  </a:lnTo>
                  <a:lnTo>
                    <a:pt x="306568" y="432246"/>
                  </a:lnTo>
                  <a:lnTo>
                    <a:pt x="345047" y="408177"/>
                  </a:lnTo>
                  <a:lnTo>
                    <a:pt x="359156" y="378714"/>
                  </a:lnTo>
                  <a:lnTo>
                    <a:pt x="359156" y="75717"/>
                  </a:lnTo>
                  <a:lnTo>
                    <a:pt x="345047" y="46253"/>
                  </a:lnTo>
                  <a:lnTo>
                    <a:pt x="306568" y="22185"/>
                  </a:lnTo>
                  <a:lnTo>
                    <a:pt x="249492" y="5953"/>
                  </a:lnTo>
                  <a:lnTo>
                    <a:pt x="17959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29828" y="1541767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359156" y="75717"/>
                  </a:moveTo>
                  <a:lnTo>
                    <a:pt x="345047" y="105242"/>
                  </a:lnTo>
                  <a:lnTo>
                    <a:pt x="306568" y="129336"/>
                  </a:lnTo>
                  <a:lnTo>
                    <a:pt x="249492" y="145572"/>
                  </a:lnTo>
                  <a:lnTo>
                    <a:pt x="179590" y="151523"/>
                  </a:lnTo>
                  <a:lnTo>
                    <a:pt x="109674" y="145572"/>
                  </a:lnTo>
                  <a:lnTo>
                    <a:pt x="52590" y="129336"/>
                  </a:lnTo>
                  <a:lnTo>
                    <a:pt x="14109" y="105242"/>
                  </a:lnTo>
                  <a:lnTo>
                    <a:pt x="0" y="75717"/>
                  </a:lnTo>
                </a:path>
                <a:path w="359409" h="454660">
                  <a:moveTo>
                    <a:pt x="0" y="75717"/>
                  </a:moveTo>
                  <a:lnTo>
                    <a:pt x="14109" y="46253"/>
                  </a:lnTo>
                  <a:lnTo>
                    <a:pt x="52590" y="22185"/>
                  </a:lnTo>
                  <a:lnTo>
                    <a:pt x="109674" y="5953"/>
                  </a:lnTo>
                  <a:lnTo>
                    <a:pt x="179590" y="0"/>
                  </a:lnTo>
                  <a:lnTo>
                    <a:pt x="249492" y="5953"/>
                  </a:lnTo>
                  <a:lnTo>
                    <a:pt x="306568" y="22185"/>
                  </a:lnTo>
                  <a:lnTo>
                    <a:pt x="345047" y="46253"/>
                  </a:lnTo>
                  <a:lnTo>
                    <a:pt x="359156" y="75717"/>
                  </a:lnTo>
                  <a:lnTo>
                    <a:pt x="359156" y="378714"/>
                  </a:lnTo>
                  <a:lnTo>
                    <a:pt x="345047" y="408177"/>
                  </a:lnTo>
                  <a:lnTo>
                    <a:pt x="306568" y="432246"/>
                  </a:lnTo>
                  <a:lnTo>
                    <a:pt x="249492" y="448478"/>
                  </a:lnTo>
                  <a:lnTo>
                    <a:pt x="179590" y="454431"/>
                  </a:lnTo>
                  <a:lnTo>
                    <a:pt x="109674" y="448478"/>
                  </a:lnTo>
                  <a:lnTo>
                    <a:pt x="52590" y="432246"/>
                  </a:lnTo>
                  <a:lnTo>
                    <a:pt x="14109" y="408177"/>
                  </a:lnTo>
                  <a:lnTo>
                    <a:pt x="0" y="378714"/>
                  </a:lnTo>
                  <a:lnTo>
                    <a:pt x="0" y="757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0524" y="2162175"/>
              <a:ext cx="457200" cy="5524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30476" y="2181733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179438" y="0"/>
                  </a:moveTo>
                  <a:lnTo>
                    <a:pt x="109610" y="5951"/>
                  </a:lnTo>
                  <a:lnTo>
                    <a:pt x="52571" y="22177"/>
                  </a:lnTo>
                  <a:lnTo>
                    <a:pt x="14106" y="46237"/>
                  </a:lnTo>
                  <a:lnTo>
                    <a:pt x="0" y="75692"/>
                  </a:lnTo>
                  <a:lnTo>
                    <a:pt x="0" y="378714"/>
                  </a:lnTo>
                  <a:lnTo>
                    <a:pt x="14106" y="408168"/>
                  </a:lnTo>
                  <a:lnTo>
                    <a:pt x="52571" y="432228"/>
                  </a:lnTo>
                  <a:lnTo>
                    <a:pt x="109610" y="448454"/>
                  </a:lnTo>
                  <a:lnTo>
                    <a:pt x="179438" y="454406"/>
                  </a:lnTo>
                  <a:lnTo>
                    <a:pt x="249336" y="448454"/>
                  </a:lnTo>
                  <a:lnTo>
                    <a:pt x="306417" y="432228"/>
                  </a:lnTo>
                  <a:lnTo>
                    <a:pt x="344903" y="408168"/>
                  </a:lnTo>
                  <a:lnTo>
                    <a:pt x="359016" y="378714"/>
                  </a:lnTo>
                  <a:lnTo>
                    <a:pt x="359016" y="75692"/>
                  </a:lnTo>
                  <a:lnTo>
                    <a:pt x="344903" y="46237"/>
                  </a:lnTo>
                  <a:lnTo>
                    <a:pt x="306417" y="22177"/>
                  </a:lnTo>
                  <a:lnTo>
                    <a:pt x="249336" y="5951"/>
                  </a:lnTo>
                  <a:lnTo>
                    <a:pt x="17943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30476" y="2181733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359016" y="75692"/>
                  </a:moveTo>
                  <a:lnTo>
                    <a:pt x="344903" y="105146"/>
                  </a:lnTo>
                  <a:lnTo>
                    <a:pt x="306417" y="129206"/>
                  </a:lnTo>
                  <a:lnTo>
                    <a:pt x="249336" y="145432"/>
                  </a:lnTo>
                  <a:lnTo>
                    <a:pt x="179438" y="151384"/>
                  </a:lnTo>
                  <a:lnTo>
                    <a:pt x="109610" y="145432"/>
                  </a:lnTo>
                  <a:lnTo>
                    <a:pt x="52571" y="129206"/>
                  </a:lnTo>
                  <a:lnTo>
                    <a:pt x="14106" y="105146"/>
                  </a:lnTo>
                  <a:lnTo>
                    <a:pt x="0" y="75692"/>
                  </a:lnTo>
                </a:path>
                <a:path w="359409" h="454660">
                  <a:moveTo>
                    <a:pt x="0" y="75692"/>
                  </a:moveTo>
                  <a:lnTo>
                    <a:pt x="14106" y="46237"/>
                  </a:lnTo>
                  <a:lnTo>
                    <a:pt x="52571" y="22177"/>
                  </a:lnTo>
                  <a:lnTo>
                    <a:pt x="109610" y="5951"/>
                  </a:lnTo>
                  <a:lnTo>
                    <a:pt x="179438" y="0"/>
                  </a:lnTo>
                  <a:lnTo>
                    <a:pt x="249336" y="5951"/>
                  </a:lnTo>
                  <a:lnTo>
                    <a:pt x="306417" y="22177"/>
                  </a:lnTo>
                  <a:lnTo>
                    <a:pt x="344903" y="46237"/>
                  </a:lnTo>
                  <a:lnTo>
                    <a:pt x="359016" y="75692"/>
                  </a:lnTo>
                  <a:lnTo>
                    <a:pt x="359016" y="378714"/>
                  </a:lnTo>
                  <a:lnTo>
                    <a:pt x="344903" y="408168"/>
                  </a:lnTo>
                  <a:lnTo>
                    <a:pt x="306417" y="432228"/>
                  </a:lnTo>
                  <a:lnTo>
                    <a:pt x="249336" y="448454"/>
                  </a:lnTo>
                  <a:lnTo>
                    <a:pt x="179438" y="454406"/>
                  </a:lnTo>
                  <a:lnTo>
                    <a:pt x="109610" y="448454"/>
                  </a:lnTo>
                  <a:lnTo>
                    <a:pt x="52571" y="432228"/>
                  </a:lnTo>
                  <a:lnTo>
                    <a:pt x="14106" y="408168"/>
                  </a:lnTo>
                  <a:lnTo>
                    <a:pt x="0" y="378714"/>
                  </a:lnTo>
                  <a:lnTo>
                    <a:pt x="0" y="756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Working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33690" y="1347215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3690" y="2002472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33690" y="2633979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43625" y="1638300"/>
            <a:ext cx="895350" cy="495300"/>
            <a:chOff x="6143625" y="1638300"/>
            <a:chExt cx="895350" cy="49530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43625" y="1685925"/>
              <a:ext cx="876300" cy="3333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2662" y="1638300"/>
              <a:ext cx="87630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54153" y="1701285"/>
              <a:ext cx="792480" cy="247015"/>
            </a:xfrm>
            <a:custGeom>
              <a:avLst/>
              <a:gdLst/>
              <a:ahLst/>
              <a:cxnLst/>
              <a:rect l="l" t="t" r="r" b="b"/>
              <a:pathLst>
                <a:path w="792479" h="247014">
                  <a:moveTo>
                    <a:pt x="792454" y="0"/>
                  </a:moveTo>
                  <a:lnTo>
                    <a:pt x="0" y="0"/>
                  </a:lnTo>
                  <a:lnTo>
                    <a:pt x="0" y="246627"/>
                  </a:lnTo>
                  <a:lnTo>
                    <a:pt x="792454" y="246627"/>
                  </a:lnTo>
                  <a:lnTo>
                    <a:pt x="7924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297295" y="1702752"/>
            <a:ext cx="5207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10400" y="1066787"/>
            <a:ext cx="1428750" cy="3639185"/>
            <a:chOff x="7010400" y="1066787"/>
            <a:chExt cx="1428750" cy="3639185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19937" y="1066787"/>
              <a:ext cx="1066800" cy="6953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55116" y="1197470"/>
              <a:ext cx="850900" cy="471805"/>
            </a:xfrm>
            <a:custGeom>
              <a:avLst/>
              <a:gdLst/>
              <a:ahLst/>
              <a:cxnLst/>
              <a:rect l="l" t="t" r="r" b="b"/>
              <a:pathLst>
                <a:path w="850900" h="471805">
                  <a:moveTo>
                    <a:pt x="768313" y="28456"/>
                  </a:moveTo>
                  <a:lnTo>
                    <a:pt x="0" y="446049"/>
                  </a:lnTo>
                  <a:lnTo>
                    <a:pt x="13589" y="471182"/>
                  </a:lnTo>
                  <a:lnTo>
                    <a:pt x="781930" y="53460"/>
                  </a:lnTo>
                  <a:lnTo>
                    <a:pt x="768313" y="28456"/>
                  </a:lnTo>
                  <a:close/>
                </a:path>
                <a:path w="850900" h="471805">
                  <a:moveTo>
                    <a:pt x="835434" y="21602"/>
                  </a:moveTo>
                  <a:lnTo>
                    <a:pt x="780923" y="21602"/>
                  </a:lnTo>
                  <a:lnTo>
                    <a:pt x="794486" y="46634"/>
                  </a:lnTo>
                  <a:lnTo>
                    <a:pt x="781930" y="53460"/>
                  </a:lnTo>
                  <a:lnTo>
                    <a:pt x="795642" y="78638"/>
                  </a:lnTo>
                  <a:lnTo>
                    <a:pt x="835434" y="21602"/>
                  </a:lnTo>
                  <a:close/>
                </a:path>
                <a:path w="850900" h="471805">
                  <a:moveTo>
                    <a:pt x="780923" y="21602"/>
                  </a:moveTo>
                  <a:lnTo>
                    <a:pt x="768313" y="28456"/>
                  </a:lnTo>
                  <a:lnTo>
                    <a:pt x="781930" y="53460"/>
                  </a:lnTo>
                  <a:lnTo>
                    <a:pt x="794486" y="46634"/>
                  </a:lnTo>
                  <a:lnTo>
                    <a:pt x="780923" y="21602"/>
                  </a:lnTo>
                  <a:close/>
                </a:path>
                <a:path w="850900" h="471805">
                  <a:moveTo>
                    <a:pt x="850506" y="0"/>
                  </a:moveTo>
                  <a:lnTo>
                    <a:pt x="754621" y="3314"/>
                  </a:lnTo>
                  <a:lnTo>
                    <a:pt x="768313" y="28456"/>
                  </a:lnTo>
                  <a:lnTo>
                    <a:pt x="780923" y="21602"/>
                  </a:lnTo>
                  <a:lnTo>
                    <a:pt x="835434" y="21602"/>
                  </a:lnTo>
                  <a:lnTo>
                    <a:pt x="85050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38987" y="1695450"/>
              <a:ext cx="1076325" cy="304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078091" y="1781797"/>
              <a:ext cx="857250" cy="86360"/>
            </a:xfrm>
            <a:custGeom>
              <a:avLst/>
              <a:gdLst/>
              <a:ahLst/>
              <a:cxnLst/>
              <a:rect l="l" t="t" r="r" b="b"/>
              <a:pathLst>
                <a:path w="857250" h="86360">
                  <a:moveTo>
                    <a:pt x="771029" y="0"/>
                  </a:moveTo>
                  <a:lnTo>
                    <a:pt x="771029" y="85737"/>
                  </a:lnTo>
                  <a:lnTo>
                    <a:pt x="828061" y="57162"/>
                  </a:lnTo>
                  <a:lnTo>
                    <a:pt x="785370" y="57162"/>
                  </a:lnTo>
                  <a:lnTo>
                    <a:pt x="785370" y="28587"/>
                  </a:lnTo>
                  <a:lnTo>
                    <a:pt x="828272" y="28587"/>
                  </a:lnTo>
                  <a:lnTo>
                    <a:pt x="771029" y="0"/>
                  </a:lnTo>
                  <a:close/>
                </a:path>
                <a:path w="857250" h="86360">
                  <a:moveTo>
                    <a:pt x="771029" y="28587"/>
                  </a:moveTo>
                  <a:lnTo>
                    <a:pt x="0" y="28587"/>
                  </a:lnTo>
                  <a:lnTo>
                    <a:pt x="0" y="57162"/>
                  </a:lnTo>
                  <a:lnTo>
                    <a:pt x="771029" y="57162"/>
                  </a:lnTo>
                  <a:lnTo>
                    <a:pt x="771029" y="28587"/>
                  </a:lnTo>
                  <a:close/>
                </a:path>
                <a:path w="857250" h="86360">
                  <a:moveTo>
                    <a:pt x="828272" y="28587"/>
                  </a:moveTo>
                  <a:lnTo>
                    <a:pt x="785370" y="28587"/>
                  </a:lnTo>
                  <a:lnTo>
                    <a:pt x="785370" y="57162"/>
                  </a:lnTo>
                  <a:lnTo>
                    <a:pt x="828061" y="57162"/>
                  </a:lnTo>
                  <a:lnTo>
                    <a:pt x="856729" y="42799"/>
                  </a:lnTo>
                  <a:lnTo>
                    <a:pt x="828272" y="28587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0400" y="1943100"/>
              <a:ext cx="1076325" cy="7143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054710" y="1980806"/>
              <a:ext cx="851535" cy="496570"/>
            </a:xfrm>
            <a:custGeom>
              <a:avLst/>
              <a:gdLst/>
              <a:ahLst/>
              <a:cxnLst/>
              <a:rect l="l" t="t" r="r" b="b"/>
              <a:pathLst>
                <a:path w="851534" h="496569">
                  <a:moveTo>
                    <a:pt x="769426" y="466103"/>
                  </a:moveTo>
                  <a:lnTo>
                    <a:pt x="755154" y="490994"/>
                  </a:lnTo>
                  <a:lnTo>
                    <a:pt x="850912" y="496455"/>
                  </a:lnTo>
                  <a:lnTo>
                    <a:pt x="835467" y="473214"/>
                  </a:lnTo>
                  <a:lnTo>
                    <a:pt x="781824" y="473214"/>
                  </a:lnTo>
                  <a:lnTo>
                    <a:pt x="769426" y="466103"/>
                  </a:lnTo>
                  <a:close/>
                </a:path>
                <a:path w="851534" h="496569">
                  <a:moveTo>
                    <a:pt x="783632" y="441327"/>
                  </a:moveTo>
                  <a:lnTo>
                    <a:pt x="769426" y="466103"/>
                  </a:lnTo>
                  <a:lnTo>
                    <a:pt x="781824" y="473214"/>
                  </a:lnTo>
                  <a:lnTo>
                    <a:pt x="796048" y="448449"/>
                  </a:lnTo>
                  <a:lnTo>
                    <a:pt x="783632" y="441327"/>
                  </a:lnTo>
                  <a:close/>
                </a:path>
                <a:path w="851534" h="496569">
                  <a:moveTo>
                    <a:pt x="797826" y="416572"/>
                  </a:moveTo>
                  <a:lnTo>
                    <a:pt x="783632" y="441327"/>
                  </a:lnTo>
                  <a:lnTo>
                    <a:pt x="796048" y="448449"/>
                  </a:lnTo>
                  <a:lnTo>
                    <a:pt x="781824" y="473214"/>
                  </a:lnTo>
                  <a:lnTo>
                    <a:pt x="835467" y="473214"/>
                  </a:lnTo>
                  <a:lnTo>
                    <a:pt x="797826" y="416572"/>
                  </a:lnTo>
                  <a:close/>
                </a:path>
                <a:path w="851534" h="496569">
                  <a:moveTo>
                    <a:pt x="14249" y="0"/>
                  </a:moveTo>
                  <a:lnTo>
                    <a:pt x="0" y="24777"/>
                  </a:lnTo>
                  <a:lnTo>
                    <a:pt x="769426" y="466103"/>
                  </a:lnTo>
                  <a:lnTo>
                    <a:pt x="783632" y="441327"/>
                  </a:lnTo>
                  <a:lnTo>
                    <a:pt x="14249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91475" y="2895600"/>
              <a:ext cx="447675" cy="5429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009013" y="2913887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179565" y="0"/>
                  </a:moveTo>
                  <a:lnTo>
                    <a:pt x="109663" y="5951"/>
                  </a:lnTo>
                  <a:lnTo>
                    <a:pt x="52587" y="22177"/>
                  </a:lnTo>
                  <a:lnTo>
                    <a:pt x="14108" y="46237"/>
                  </a:lnTo>
                  <a:lnTo>
                    <a:pt x="0" y="75692"/>
                  </a:lnTo>
                  <a:lnTo>
                    <a:pt x="0" y="378714"/>
                  </a:lnTo>
                  <a:lnTo>
                    <a:pt x="14108" y="408168"/>
                  </a:lnTo>
                  <a:lnTo>
                    <a:pt x="52587" y="432228"/>
                  </a:lnTo>
                  <a:lnTo>
                    <a:pt x="109663" y="448454"/>
                  </a:lnTo>
                  <a:lnTo>
                    <a:pt x="179565" y="454406"/>
                  </a:lnTo>
                  <a:lnTo>
                    <a:pt x="249465" y="448454"/>
                  </a:lnTo>
                  <a:lnTo>
                    <a:pt x="306551" y="432228"/>
                  </a:lnTo>
                  <a:lnTo>
                    <a:pt x="345041" y="408168"/>
                  </a:lnTo>
                  <a:lnTo>
                    <a:pt x="359156" y="378714"/>
                  </a:lnTo>
                  <a:lnTo>
                    <a:pt x="359156" y="75692"/>
                  </a:lnTo>
                  <a:lnTo>
                    <a:pt x="345041" y="46237"/>
                  </a:lnTo>
                  <a:lnTo>
                    <a:pt x="306551" y="22177"/>
                  </a:lnTo>
                  <a:lnTo>
                    <a:pt x="249465" y="5951"/>
                  </a:lnTo>
                  <a:lnTo>
                    <a:pt x="17956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09013" y="2913887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359156" y="75692"/>
                  </a:moveTo>
                  <a:lnTo>
                    <a:pt x="345041" y="105219"/>
                  </a:lnTo>
                  <a:lnTo>
                    <a:pt x="306551" y="129317"/>
                  </a:lnTo>
                  <a:lnTo>
                    <a:pt x="249465" y="145557"/>
                  </a:lnTo>
                  <a:lnTo>
                    <a:pt x="179565" y="151511"/>
                  </a:lnTo>
                  <a:lnTo>
                    <a:pt x="109663" y="145557"/>
                  </a:lnTo>
                  <a:lnTo>
                    <a:pt x="52587" y="129317"/>
                  </a:lnTo>
                  <a:lnTo>
                    <a:pt x="14108" y="105219"/>
                  </a:lnTo>
                  <a:lnTo>
                    <a:pt x="0" y="75692"/>
                  </a:lnTo>
                </a:path>
                <a:path w="359409" h="454660">
                  <a:moveTo>
                    <a:pt x="0" y="75692"/>
                  </a:moveTo>
                  <a:lnTo>
                    <a:pt x="14108" y="46237"/>
                  </a:lnTo>
                  <a:lnTo>
                    <a:pt x="52587" y="22177"/>
                  </a:lnTo>
                  <a:lnTo>
                    <a:pt x="109663" y="5951"/>
                  </a:lnTo>
                  <a:lnTo>
                    <a:pt x="179565" y="0"/>
                  </a:lnTo>
                  <a:lnTo>
                    <a:pt x="249465" y="5951"/>
                  </a:lnTo>
                  <a:lnTo>
                    <a:pt x="306551" y="22177"/>
                  </a:lnTo>
                  <a:lnTo>
                    <a:pt x="345041" y="46237"/>
                  </a:lnTo>
                  <a:lnTo>
                    <a:pt x="359156" y="75692"/>
                  </a:lnTo>
                  <a:lnTo>
                    <a:pt x="359156" y="378714"/>
                  </a:lnTo>
                  <a:lnTo>
                    <a:pt x="345041" y="408168"/>
                  </a:lnTo>
                  <a:lnTo>
                    <a:pt x="306551" y="432228"/>
                  </a:lnTo>
                  <a:lnTo>
                    <a:pt x="249465" y="448454"/>
                  </a:lnTo>
                  <a:lnTo>
                    <a:pt x="179565" y="454406"/>
                  </a:lnTo>
                  <a:lnTo>
                    <a:pt x="109663" y="448454"/>
                  </a:lnTo>
                  <a:lnTo>
                    <a:pt x="52587" y="432228"/>
                  </a:lnTo>
                  <a:lnTo>
                    <a:pt x="14108" y="408168"/>
                  </a:lnTo>
                  <a:lnTo>
                    <a:pt x="0" y="378714"/>
                  </a:lnTo>
                  <a:lnTo>
                    <a:pt x="0" y="756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91475" y="3524250"/>
              <a:ext cx="447675" cy="5524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09013" y="3544062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179565" y="0"/>
                  </a:moveTo>
                  <a:lnTo>
                    <a:pt x="109663" y="5953"/>
                  </a:lnTo>
                  <a:lnTo>
                    <a:pt x="52587" y="22193"/>
                  </a:lnTo>
                  <a:lnTo>
                    <a:pt x="14108" y="46291"/>
                  </a:lnTo>
                  <a:lnTo>
                    <a:pt x="0" y="75819"/>
                  </a:lnTo>
                  <a:lnTo>
                    <a:pt x="0" y="378739"/>
                  </a:lnTo>
                  <a:lnTo>
                    <a:pt x="14108" y="408218"/>
                  </a:lnTo>
                  <a:lnTo>
                    <a:pt x="52587" y="432291"/>
                  </a:lnTo>
                  <a:lnTo>
                    <a:pt x="109663" y="448521"/>
                  </a:lnTo>
                  <a:lnTo>
                    <a:pt x="179565" y="454473"/>
                  </a:lnTo>
                  <a:lnTo>
                    <a:pt x="249465" y="448521"/>
                  </a:lnTo>
                  <a:lnTo>
                    <a:pt x="306551" y="432291"/>
                  </a:lnTo>
                  <a:lnTo>
                    <a:pt x="345041" y="408218"/>
                  </a:lnTo>
                  <a:lnTo>
                    <a:pt x="359156" y="378739"/>
                  </a:lnTo>
                  <a:lnTo>
                    <a:pt x="359156" y="75819"/>
                  </a:lnTo>
                  <a:lnTo>
                    <a:pt x="345041" y="46291"/>
                  </a:lnTo>
                  <a:lnTo>
                    <a:pt x="306551" y="22193"/>
                  </a:lnTo>
                  <a:lnTo>
                    <a:pt x="249465" y="5953"/>
                  </a:lnTo>
                  <a:lnTo>
                    <a:pt x="17956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09013" y="3544062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359156" y="75819"/>
                  </a:moveTo>
                  <a:lnTo>
                    <a:pt x="345041" y="105273"/>
                  </a:lnTo>
                  <a:lnTo>
                    <a:pt x="306551" y="129333"/>
                  </a:lnTo>
                  <a:lnTo>
                    <a:pt x="249465" y="145559"/>
                  </a:lnTo>
                  <a:lnTo>
                    <a:pt x="179565" y="151511"/>
                  </a:lnTo>
                  <a:lnTo>
                    <a:pt x="109663" y="145559"/>
                  </a:lnTo>
                  <a:lnTo>
                    <a:pt x="52587" y="129333"/>
                  </a:lnTo>
                  <a:lnTo>
                    <a:pt x="14108" y="105273"/>
                  </a:lnTo>
                  <a:lnTo>
                    <a:pt x="0" y="75819"/>
                  </a:lnTo>
                </a:path>
                <a:path w="359409" h="454660">
                  <a:moveTo>
                    <a:pt x="0" y="75819"/>
                  </a:moveTo>
                  <a:lnTo>
                    <a:pt x="14108" y="46291"/>
                  </a:lnTo>
                  <a:lnTo>
                    <a:pt x="52587" y="22193"/>
                  </a:lnTo>
                  <a:lnTo>
                    <a:pt x="109663" y="5953"/>
                  </a:lnTo>
                  <a:lnTo>
                    <a:pt x="179565" y="0"/>
                  </a:lnTo>
                  <a:lnTo>
                    <a:pt x="249465" y="5953"/>
                  </a:lnTo>
                  <a:lnTo>
                    <a:pt x="306551" y="22193"/>
                  </a:lnTo>
                  <a:lnTo>
                    <a:pt x="345041" y="46291"/>
                  </a:lnTo>
                  <a:lnTo>
                    <a:pt x="359156" y="75819"/>
                  </a:lnTo>
                  <a:lnTo>
                    <a:pt x="359156" y="378739"/>
                  </a:lnTo>
                  <a:lnTo>
                    <a:pt x="345041" y="408218"/>
                  </a:lnTo>
                  <a:lnTo>
                    <a:pt x="306551" y="432291"/>
                  </a:lnTo>
                  <a:lnTo>
                    <a:pt x="249465" y="448521"/>
                  </a:lnTo>
                  <a:lnTo>
                    <a:pt x="179565" y="454473"/>
                  </a:lnTo>
                  <a:lnTo>
                    <a:pt x="109663" y="448521"/>
                  </a:lnTo>
                  <a:lnTo>
                    <a:pt x="52587" y="432291"/>
                  </a:lnTo>
                  <a:lnTo>
                    <a:pt x="14108" y="408218"/>
                  </a:lnTo>
                  <a:lnTo>
                    <a:pt x="0" y="378739"/>
                  </a:lnTo>
                  <a:lnTo>
                    <a:pt x="0" y="758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91475" y="4152900"/>
              <a:ext cx="447675" cy="5524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009013" y="4174316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179565" y="0"/>
                  </a:moveTo>
                  <a:lnTo>
                    <a:pt x="109663" y="5952"/>
                  </a:lnTo>
                  <a:lnTo>
                    <a:pt x="52587" y="22185"/>
                  </a:lnTo>
                  <a:lnTo>
                    <a:pt x="14108" y="46263"/>
                  </a:lnTo>
                  <a:lnTo>
                    <a:pt x="0" y="75749"/>
                  </a:lnTo>
                  <a:lnTo>
                    <a:pt x="0" y="378703"/>
                  </a:lnTo>
                  <a:lnTo>
                    <a:pt x="14108" y="408190"/>
                  </a:lnTo>
                  <a:lnTo>
                    <a:pt x="52587" y="432267"/>
                  </a:lnTo>
                  <a:lnTo>
                    <a:pt x="109663" y="448499"/>
                  </a:lnTo>
                  <a:lnTo>
                    <a:pt x="179565" y="454451"/>
                  </a:lnTo>
                  <a:lnTo>
                    <a:pt x="249465" y="448499"/>
                  </a:lnTo>
                  <a:lnTo>
                    <a:pt x="306551" y="432267"/>
                  </a:lnTo>
                  <a:lnTo>
                    <a:pt x="345041" y="408190"/>
                  </a:lnTo>
                  <a:lnTo>
                    <a:pt x="359156" y="378703"/>
                  </a:lnTo>
                  <a:lnTo>
                    <a:pt x="359156" y="75749"/>
                  </a:lnTo>
                  <a:lnTo>
                    <a:pt x="345041" y="46263"/>
                  </a:lnTo>
                  <a:lnTo>
                    <a:pt x="306551" y="22185"/>
                  </a:lnTo>
                  <a:lnTo>
                    <a:pt x="249465" y="5952"/>
                  </a:lnTo>
                  <a:lnTo>
                    <a:pt x="17956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09013" y="4174316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359156" y="75749"/>
                  </a:moveTo>
                  <a:lnTo>
                    <a:pt x="345041" y="105236"/>
                  </a:lnTo>
                  <a:lnTo>
                    <a:pt x="306551" y="129313"/>
                  </a:lnTo>
                  <a:lnTo>
                    <a:pt x="249465" y="145545"/>
                  </a:lnTo>
                  <a:lnTo>
                    <a:pt x="179565" y="151497"/>
                  </a:lnTo>
                  <a:lnTo>
                    <a:pt x="109663" y="145545"/>
                  </a:lnTo>
                  <a:lnTo>
                    <a:pt x="52587" y="129313"/>
                  </a:lnTo>
                  <a:lnTo>
                    <a:pt x="14108" y="105236"/>
                  </a:lnTo>
                  <a:lnTo>
                    <a:pt x="0" y="75749"/>
                  </a:lnTo>
                </a:path>
                <a:path w="359409" h="454660">
                  <a:moveTo>
                    <a:pt x="0" y="75749"/>
                  </a:moveTo>
                  <a:lnTo>
                    <a:pt x="14108" y="46263"/>
                  </a:lnTo>
                  <a:lnTo>
                    <a:pt x="52587" y="22185"/>
                  </a:lnTo>
                  <a:lnTo>
                    <a:pt x="109663" y="5952"/>
                  </a:lnTo>
                  <a:lnTo>
                    <a:pt x="179565" y="0"/>
                  </a:lnTo>
                  <a:lnTo>
                    <a:pt x="249465" y="5952"/>
                  </a:lnTo>
                  <a:lnTo>
                    <a:pt x="306551" y="22185"/>
                  </a:lnTo>
                  <a:lnTo>
                    <a:pt x="345041" y="46263"/>
                  </a:lnTo>
                  <a:lnTo>
                    <a:pt x="359156" y="75749"/>
                  </a:lnTo>
                  <a:lnTo>
                    <a:pt x="359156" y="378703"/>
                  </a:lnTo>
                  <a:lnTo>
                    <a:pt x="345041" y="408190"/>
                  </a:lnTo>
                  <a:lnTo>
                    <a:pt x="306551" y="432267"/>
                  </a:lnTo>
                  <a:lnTo>
                    <a:pt x="249465" y="448499"/>
                  </a:lnTo>
                  <a:lnTo>
                    <a:pt x="179565" y="454451"/>
                  </a:lnTo>
                  <a:lnTo>
                    <a:pt x="109663" y="448499"/>
                  </a:lnTo>
                  <a:lnTo>
                    <a:pt x="52587" y="432267"/>
                  </a:lnTo>
                  <a:lnTo>
                    <a:pt x="14108" y="408190"/>
                  </a:lnTo>
                  <a:lnTo>
                    <a:pt x="0" y="378703"/>
                  </a:lnTo>
                  <a:lnTo>
                    <a:pt x="0" y="757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896606" y="3395662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96606" y="4019232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143625" y="3638550"/>
            <a:ext cx="895350" cy="495300"/>
            <a:chOff x="6143625" y="3638550"/>
            <a:chExt cx="895350" cy="495300"/>
          </a:xfrm>
        </p:grpSpPr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3625" y="3686175"/>
              <a:ext cx="876300" cy="3333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62662" y="3638550"/>
              <a:ext cx="876300" cy="49530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154153" y="3703642"/>
            <a:ext cx="792480" cy="24701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778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4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010400" y="3076575"/>
            <a:ext cx="1105535" cy="1581150"/>
            <a:chOff x="7010400" y="3076575"/>
            <a:chExt cx="1105535" cy="1581150"/>
          </a:xfrm>
        </p:grpSpPr>
        <p:pic>
          <p:nvPicPr>
            <p:cNvPr id="48" name="object 4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19937" y="3076575"/>
              <a:ext cx="1066800" cy="68580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055116" y="3199764"/>
              <a:ext cx="850900" cy="471170"/>
            </a:xfrm>
            <a:custGeom>
              <a:avLst/>
              <a:gdLst/>
              <a:ahLst/>
              <a:cxnLst/>
              <a:rect l="l" t="t" r="r" b="b"/>
              <a:pathLst>
                <a:path w="850900" h="471170">
                  <a:moveTo>
                    <a:pt x="768315" y="28444"/>
                  </a:moveTo>
                  <a:lnTo>
                    <a:pt x="0" y="446151"/>
                  </a:lnTo>
                  <a:lnTo>
                    <a:pt x="13589" y="471170"/>
                  </a:lnTo>
                  <a:lnTo>
                    <a:pt x="781981" y="53532"/>
                  </a:lnTo>
                  <a:lnTo>
                    <a:pt x="768315" y="28444"/>
                  </a:lnTo>
                  <a:close/>
                </a:path>
                <a:path w="850900" h="471170">
                  <a:moveTo>
                    <a:pt x="835438" y="21590"/>
                  </a:moveTo>
                  <a:lnTo>
                    <a:pt x="780923" y="21590"/>
                  </a:lnTo>
                  <a:lnTo>
                    <a:pt x="794486" y="46736"/>
                  </a:lnTo>
                  <a:lnTo>
                    <a:pt x="781981" y="53532"/>
                  </a:lnTo>
                  <a:lnTo>
                    <a:pt x="795642" y="78613"/>
                  </a:lnTo>
                  <a:lnTo>
                    <a:pt x="835438" y="21590"/>
                  </a:lnTo>
                  <a:close/>
                </a:path>
                <a:path w="850900" h="471170">
                  <a:moveTo>
                    <a:pt x="780923" y="21590"/>
                  </a:moveTo>
                  <a:lnTo>
                    <a:pt x="768315" y="28444"/>
                  </a:lnTo>
                  <a:lnTo>
                    <a:pt x="781981" y="53532"/>
                  </a:lnTo>
                  <a:lnTo>
                    <a:pt x="794486" y="46736"/>
                  </a:lnTo>
                  <a:lnTo>
                    <a:pt x="780923" y="21590"/>
                  </a:lnTo>
                  <a:close/>
                </a:path>
                <a:path w="850900" h="471170">
                  <a:moveTo>
                    <a:pt x="850506" y="0"/>
                  </a:moveTo>
                  <a:lnTo>
                    <a:pt x="754621" y="3302"/>
                  </a:lnTo>
                  <a:lnTo>
                    <a:pt x="768315" y="28444"/>
                  </a:lnTo>
                  <a:lnTo>
                    <a:pt x="780923" y="21590"/>
                  </a:lnTo>
                  <a:lnTo>
                    <a:pt x="835438" y="21590"/>
                  </a:lnTo>
                  <a:lnTo>
                    <a:pt x="85050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38987" y="3705225"/>
              <a:ext cx="1076325" cy="3048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078091" y="3784091"/>
              <a:ext cx="857250" cy="85725"/>
            </a:xfrm>
            <a:custGeom>
              <a:avLst/>
              <a:gdLst/>
              <a:ahLst/>
              <a:cxnLst/>
              <a:rect l="l" t="t" r="r" b="b"/>
              <a:pathLst>
                <a:path w="857250" h="85725">
                  <a:moveTo>
                    <a:pt x="771029" y="0"/>
                  </a:moveTo>
                  <a:lnTo>
                    <a:pt x="771029" y="85725"/>
                  </a:lnTo>
                  <a:lnTo>
                    <a:pt x="828078" y="57150"/>
                  </a:lnTo>
                  <a:lnTo>
                    <a:pt x="785370" y="57150"/>
                  </a:lnTo>
                  <a:lnTo>
                    <a:pt x="785370" y="28575"/>
                  </a:lnTo>
                  <a:lnTo>
                    <a:pt x="828247" y="28575"/>
                  </a:lnTo>
                  <a:lnTo>
                    <a:pt x="771029" y="0"/>
                  </a:lnTo>
                  <a:close/>
                </a:path>
                <a:path w="857250" h="85725">
                  <a:moveTo>
                    <a:pt x="77102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771029" y="57150"/>
                  </a:lnTo>
                  <a:lnTo>
                    <a:pt x="771029" y="28575"/>
                  </a:lnTo>
                  <a:close/>
                </a:path>
                <a:path w="857250" h="85725">
                  <a:moveTo>
                    <a:pt x="828247" y="28575"/>
                  </a:moveTo>
                  <a:lnTo>
                    <a:pt x="785370" y="28575"/>
                  </a:lnTo>
                  <a:lnTo>
                    <a:pt x="785370" y="57150"/>
                  </a:lnTo>
                  <a:lnTo>
                    <a:pt x="828078" y="57150"/>
                  </a:lnTo>
                  <a:lnTo>
                    <a:pt x="856729" y="42799"/>
                  </a:lnTo>
                  <a:lnTo>
                    <a:pt x="828247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10400" y="3943350"/>
              <a:ext cx="1076325" cy="71437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054710" y="3983081"/>
              <a:ext cx="851535" cy="496570"/>
            </a:xfrm>
            <a:custGeom>
              <a:avLst/>
              <a:gdLst/>
              <a:ahLst/>
              <a:cxnLst/>
              <a:rect l="l" t="t" r="r" b="b"/>
              <a:pathLst>
                <a:path w="851534" h="496570">
                  <a:moveTo>
                    <a:pt x="769394" y="466187"/>
                  </a:moveTo>
                  <a:lnTo>
                    <a:pt x="755154" y="490998"/>
                  </a:lnTo>
                  <a:lnTo>
                    <a:pt x="850912" y="496491"/>
                  </a:lnTo>
                  <a:lnTo>
                    <a:pt x="835506" y="473318"/>
                  </a:lnTo>
                  <a:lnTo>
                    <a:pt x="781824" y="473318"/>
                  </a:lnTo>
                  <a:lnTo>
                    <a:pt x="769394" y="466187"/>
                  </a:lnTo>
                  <a:close/>
                </a:path>
                <a:path w="851534" h="496570">
                  <a:moveTo>
                    <a:pt x="783620" y="441398"/>
                  </a:moveTo>
                  <a:lnTo>
                    <a:pt x="769394" y="466187"/>
                  </a:lnTo>
                  <a:lnTo>
                    <a:pt x="781824" y="473318"/>
                  </a:lnTo>
                  <a:lnTo>
                    <a:pt x="796048" y="448528"/>
                  </a:lnTo>
                  <a:lnTo>
                    <a:pt x="783620" y="441398"/>
                  </a:lnTo>
                  <a:close/>
                </a:path>
                <a:path w="851534" h="496570">
                  <a:moveTo>
                    <a:pt x="797826" y="416645"/>
                  </a:moveTo>
                  <a:lnTo>
                    <a:pt x="783620" y="441398"/>
                  </a:lnTo>
                  <a:lnTo>
                    <a:pt x="796048" y="448528"/>
                  </a:lnTo>
                  <a:lnTo>
                    <a:pt x="781824" y="473318"/>
                  </a:lnTo>
                  <a:lnTo>
                    <a:pt x="835506" y="473318"/>
                  </a:lnTo>
                  <a:lnTo>
                    <a:pt x="797826" y="416645"/>
                  </a:lnTo>
                  <a:close/>
                </a:path>
                <a:path w="851534" h="496570">
                  <a:moveTo>
                    <a:pt x="14249" y="0"/>
                  </a:moveTo>
                  <a:lnTo>
                    <a:pt x="0" y="24790"/>
                  </a:lnTo>
                  <a:lnTo>
                    <a:pt x="769394" y="466187"/>
                  </a:lnTo>
                  <a:lnTo>
                    <a:pt x="783620" y="441398"/>
                  </a:lnTo>
                  <a:lnTo>
                    <a:pt x="14249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394959" y="1481454"/>
            <a:ext cx="77914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latin typeface="Calibri"/>
                <a:cs typeface="Calibri"/>
              </a:rPr>
              <a:t>Image</a:t>
            </a:r>
            <a:r>
              <a:rPr sz="800" spc="-20" dirty="0">
                <a:latin typeface="Times New Roman"/>
                <a:cs typeface="Times New Roman"/>
              </a:rPr>
              <a:t> </a:t>
            </a:r>
            <a:r>
              <a:rPr sz="800" b="1" spc="-10" dirty="0">
                <a:latin typeface="Calibri"/>
                <a:cs typeface="Calibri"/>
              </a:rPr>
              <a:t>Processing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40934" y="3972242"/>
            <a:ext cx="76962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latin typeface="Calibri"/>
                <a:cs typeface="Calibri"/>
              </a:rPr>
              <a:t>Video</a:t>
            </a:r>
            <a:r>
              <a:rPr sz="800" spc="100" dirty="0">
                <a:latin typeface="Times New Roman"/>
                <a:cs typeface="Times New Roman"/>
              </a:rPr>
              <a:t> </a:t>
            </a:r>
            <a:r>
              <a:rPr sz="800" b="1" spc="-10" dirty="0">
                <a:latin typeface="Calibri"/>
                <a:cs typeface="Calibri"/>
              </a:rPr>
              <a:t>Processing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590800" y="2638425"/>
            <a:ext cx="1371600" cy="504825"/>
            <a:chOff x="2590800" y="2638425"/>
            <a:chExt cx="1371600" cy="504825"/>
          </a:xfrm>
        </p:grpSpPr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590800" y="2638425"/>
              <a:ext cx="1371600" cy="46672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57500" y="2647950"/>
              <a:ext cx="866775" cy="495300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2613152" y="2652980"/>
            <a:ext cx="1272540" cy="377825"/>
          </a:xfrm>
          <a:prstGeom prst="rect">
            <a:avLst/>
          </a:prstGeom>
          <a:solidFill>
            <a:srgbClr val="EF7E08"/>
          </a:solidFill>
          <a:ln w="12700">
            <a:solidFill>
              <a:srgbClr val="AF5C05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64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962400" y="1695450"/>
            <a:ext cx="2295525" cy="2314575"/>
            <a:chOff x="3962400" y="1695450"/>
            <a:chExt cx="2295525" cy="2314575"/>
          </a:xfrm>
        </p:grpSpPr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962400" y="1695450"/>
              <a:ext cx="2295525" cy="115252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005834" y="1820290"/>
              <a:ext cx="2068195" cy="934085"/>
            </a:xfrm>
            <a:custGeom>
              <a:avLst/>
              <a:gdLst/>
              <a:ahLst/>
              <a:cxnLst/>
              <a:rect l="l" t="t" r="r" b="b"/>
              <a:pathLst>
                <a:path w="2068195" h="934085">
                  <a:moveTo>
                    <a:pt x="1984035" y="26102"/>
                  </a:moveTo>
                  <a:lnTo>
                    <a:pt x="0" y="907796"/>
                  </a:lnTo>
                  <a:lnTo>
                    <a:pt x="11557" y="933831"/>
                  </a:lnTo>
                  <a:lnTo>
                    <a:pt x="1995600" y="52158"/>
                  </a:lnTo>
                  <a:lnTo>
                    <a:pt x="1984035" y="26102"/>
                  </a:lnTo>
                  <a:close/>
                </a:path>
                <a:path w="2068195" h="934085">
                  <a:moveTo>
                    <a:pt x="2055024" y="20307"/>
                  </a:moveTo>
                  <a:lnTo>
                    <a:pt x="1997075" y="20307"/>
                  </a:lnTo>
                  <a:lnTo>
                    <a:pt x="2008632" y="46367"/>
                  </a:lnTo>
                  <a:lnTo>
                    <a:pt x="1995600" y="52158"/>
                  </a:lnTo>
                  <a:lnTo>
                    <a:pt x="2007235" y="78371"/>
                  </a:lnTo>
                  <a:lnTo>
                    <a:pt x="2055024" y="20307"/>
                  </a:lnTo>
                  <a:close/>
                </a:path>
                <a:path w="2068195" h="934085">
                  <a:moveTo>
                    <a:pt x="1997075" y="20307"/>
                  </a:moveTo>
                  <a:lnTo>
                    <a:pt x="1984035" y="26102"/>
                  </a:lnTo>
                  <a:lnTo>
                    <a:pt x="1995600" y="52158"/>
                  </a:lnTo>
                  <a:lnTo>
                    <a:pt x="2008632" y="46367"/>
                  </a:lnTo>
                  <a:lnTo>
                    <a:pt x="1997075" y="20307"/>
                  </a:lnTo>
                  <a:close/>
                </a:path>
                <a:path w="2068195" h="934085">
                  <a:moveTo>
                    <a:pt x="1972449" y="0"/>
                  </a:moveTo>
                  <a:lnTo>
                    <a:pt x="1984035" y="26102"/>
                  </a:lnTo>
                  <a:lnTo>
                    <a:pt x="1997075" y="20307"/>
                  </a:lnTo>
                  <a:lnTo>
                    <a:pt x="2055024" y="20307"/>
                  </a:lnTo>
                  <a:lnTo>
                    <a:pt x="2068195" y="4305"/>
                  </a:lnTo>
                  <a:lnTo>
                    <a:pt x="1972449" y="0"/>
                  </a:lnTo>
                  <a:close/>
                </a:path>
              </a:pathLst>
            </a:custGeom>
            <a:solidFill>
              <a:srgbClr val="507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62400" y="2876550"/>
              <a:ext cx="2219325" cy="113347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4005719" y="2919094"/>
              <a:ext cx="1993900" cy="911860"/>
            </a:xfrm>
            <a:custGeom>
              <a:avLst/>
              <a:gdLst/>
              <a:ahLst/>
              <a:cxnLst/>
              <a:rect l="l" t="t" r="r" b="b"/>
              <a:pathLst>
                <a:path w="1993900" h="911860">
                  <a:moveTo>
                    <a:pt x="1909863" y="885680"/>
                  </a:moveTo>
                  <a:lnTo>
                    <a:pt x="1898129" y="911733"/>
                  </a:lnTo>
                  <a:lnTo>
                    <a:pt x="1993900" y="907796"/>
                  </a:lnTo>
                  <a:lnTo>
                    <a:pt x="1980619" y="891540"/>
                  </a:lnTo>
                  <a:lnTo>
                    <a:pt x="1922881" y="891540"/>
                  </a:lnTo>
                  <a:lnTo>
                    <a:pt x="1909863" y="885680"/>
                  </a:lnTo>
                  <a:close/>
                </a:path>
                <a:path w="1993900" h="911860">
                  <a:moveTo>
                    <a:pt x="1921606" y="859609"/>
                  </a:moveTo>
                  <a:lnTo>
                    <a:pt x="1909863" y="885680"/>
                  </a:lnTo>
                  <a:lnTo>
                    <a:pt x="1922881" y="891540"/>
                  </a:lnTo>
                  <a:lnTo>
                    <a:pt x="1934705" y="865505"/>
                  </a:lnTo>
                  <a:lnTo>
                    <a:pt x="1921606" y="859609"/>
                  </a:lnTo>
                  <a:close/>
                </a:path>
                <a:path w="1993900" h="911860">
                  <a:moveTo>
                    <a:pt x="1933308" y="833628"/>
                  </a:moveTo>
                  <a:lnTo>
                    <a:pt x="1921606" y="859609"/>
                  </a:lnTo>
                  <a:lnTo>
                    <a:pt x="1934705" y="865505"/>
                  </a:lnTo>
                  <a:lnTo>
                    <a:pt x="1922881" y="891540"/>
                  </a:lnTo>
                  <a:lnTo>
                    <a:pt x="1980619" y="891540"/>
                  </a:lnTo>
                  <a:lnTo>
                    <a:pt x="1933308" y="833628"/>
                  </a:lnTo>
                  <a:close/>
                </a:path>
                <a:path w="1993900" h="911860">
                  <a:moveTo>
                    <a:pt x="11785" y="0"/>
                  </a:moveTo>
                  <a:lnTo>
                    <a:pt x="0" y="26035"/>
                  </a:lnTo>
                  <a:lnTo>
                    <a:pt x="1909863" y="885680"/>
                  </a:lnTo>
                  <a:lnTo>
                    <a:pt x="1921606" y="859609"/>
                  </a:lnTo>
                  <a:lnTo>
                    <a:pt x="11785" y="0"/>
                  </a:lnTo>
                  <a:close/>
                </a:path>
              </a:pathLst>
            </a:custGeom>
            <a:solidFill>
              <a:srgbClr val="507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974590" y="2324036"/>
            <a:ext cx="10820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Intellipaat.com/image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35601" y="3160648"/>
            <a:ext cx="1056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Intellipaat.com/video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666875" y="2714625"/>
            <a:ext cx="962025" cy="304800"/>
            <a:chOff x="1666875" y="2714625"/>
            <a:chExt cx="962025" cy="304800"/>
          </a:xfrm>
        </p:grpSpPr>
        <p:pic>
          <p:nvPicPr>
            <p:cNvPr id="68" name="object 6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66875" y="2714625"/>
              <a:ext cx="962025" cy="30480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706245" y="2798825"/>
              <a:ext cx="745490" cy="85725"/>
            </a:xfrm>
            <a:custGeom>
              <a:avLst/>
              <a:gdLst/>
              <a:ahLst/>
              <a:cxnLst/>
              <a:rect l="l" t="t" r="r" b="b"/>
              <a:pathLst>
                <a:path w="745489" h="85725">
                  <a:moveTo>
                    <a:pt x="659765" y="0"/>
                  </a:moveTo>
                  <a:lnTo>
                    <a:pt x="659765" y="85725"/>
                  </a:lnTo>
                  <a:lnTo>
                    <a:pt x="716830" y="57150"/>
                  </a:lnTo>
                  <a:lnTo>
                    <a:pt x="673987" y="57150"/>
                  </a:lnTo>
                  <a:lnTo>
                    <a:pt x="673987" y="28575"/>
                  </a:lnTo>
                  <a:lnTo>
                    <a:pt x="716999" y="28575"/>
                  </a:lnTo>
                  <a:lnTo>
                    <a:pt x="659765" y="0"/>
                  </a:lnTo>
                  <a:close/>
                </a:path>
                <a:path w="745489" h="85725">
                  <a:moveTo>
                    <a:pt x="659765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659765" y="57150"/>
                  </a:lnTo>
                  <a:lnTo>
                    <a:pt x="659765" y="28575"/>
                  </a:lnTo>
                  <a:close/>
                </a:path>
                <a:path w="745489" h="85725">
                  <a:moveTo>
                    <a:pt x="716999" y="28575"/>
                  </a:moveTo>
                  <a:lnTo>
                    <a:pt x="673987" y="28575"/>
                  </a:lnTo>
                  <a:lnTo>
                    <a:pt x="673987" y="57150"/>
                  </a:lnTo>
                  <a:lnTo>
                    <a:pt x="716830" y="57150"/>
                  </a:lnTo>
                  <a:lnTo>
                    <a:pt x="745490" y="42799"/>
                  </a:lnTo>
                  <a:lnTo>
                    <a:pt x="716999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874370" y="3471544"/>
            <a:ext cx="3755390" cy="103316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5600" marR="357505" algn="ctr">
              <a:lnSpc>
                <a:spcPts val="1580"/>
              </a:lnSpc>
              <a:spcBef>
                <a:spcPts val="185"/>
              </a:spcBef>
            </a:pPr>
            <a:r>
              <a:rPr sz="1200" dirty="0">
                <a:latin typeface="Lucida Grande" panose="020B0600040502020204"/>
                <a:cs typeface="Calibri"/>
              </a:rPr>
              <a:t>An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b="1" dirty="0">
                <a:latin typeface="Lucida Grande" panose="020B0600040502020204"/>
                <a:cs typeface="Calibri"/>
              </a:rPr>
              <a:t>Ingress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is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an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object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that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allows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access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to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your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Kubernetes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services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from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outside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the</a:t>
            </a:r>
          </a:p>
          <a:p>
            <a:pPr algn="ctr">
              <a:lnSpc>
                <a:spcPts val="1605"/>
              </a:lnSpc>
            </a:pPr>
            <a:r>
              <a:rPr sz="1200" dirty="0">
                <a:latin typeface="Lucida Grande" panose="020B0600040502020204"/>
                <a:cs typeface="Calibri"/>
              </a:rPr>
              <a:t>Kubernetes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cluster.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You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configure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access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by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creating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a</a:t>
            </a:r>
          </a:p>
          <a:p>
            <a:pPr algn="ctr">
              <a:lnSpc>
                <a:spcPts val="1600"/>
              </a:lnSpc>
              <a:spcBef>
                <a:spcPts val="35"/>
              </a:spcBef>
            </a:pPr>
            <a:r>
              <a:rPr sz="1200" dirty="0">
                <a:latin typeface="Lucida Grande" panose="020B0600040502020204"/>
                <a:cs typeface="Calibri"/>
              </a:rPr>
              <a:t>collection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of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rules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that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define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which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inbound</a:t>
            </a:r>
          </a:p>
          <a:p>
            <a:pPr algn="ctr">
              <a:lnSpc>
                <a:spcPts val="1600"/>
              </a:lnSpc>
            </a:pPr>
            <a:r>
              <a:rPr sz="1200" dirty="0">
                <a:latin typeface="Lucida Grande" panose="020B0600040502020204"/>
                <a:cs typeface="Calibri"/>
              </a:rPr>
              <a:t>connections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reach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which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services.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02" y="3282251"/>
            <a:ext cx="6224270" cy="6324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Deployments</a:t>
            </a:r>
            <a:r>
              <a:rPr sz="4000" b="0" spc="28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</a:t>
            </a:r>
            <a:r>
              <a:rPr sz="4000" b="0" spc="3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Kubernetes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250" y="914387"/>
            <a:ext cx="6877050" cy="971550"/>
            <a:chOff x="1238250" y="914387"/>
            <a:chExt cx="6877050" cy="971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50" y="914387"/>
              <a:ext cx="6877050" cy="9715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253455" y="928357"/>
              <a:ext cx="6791325" cy="883919"/>
            </a:xfrm>
            <a:custGeom>
              <a:avLst/>
              <a:gdLst/>
              <a:ahLst/>
              <a:cxnLst/>
              <a:rect l="l" t="t" r="r" b="b"/>
              <a:pathLst>
                <a:path w="6791325" h="883919">
                  <a:moveTo>
                    <a:pt x="6643912" y="0"/>
                  </a:moveTo>
                  <a:lnTo>
                    <a:pt x="147227" y="0"/>
                  </a:lnTo>
                  <a:lnTo>
                    <a:pt x="100704" y="7506"/>
                  </a:lnTo>
                  <a:lnTo>
                    <a:pt x="60290" y="28406"/>
                  </a:lnTo>
                  <a:lnTo>
                    <a:pt x="28415" y="60273"/>
                  </a:lnTo>
                  <a:lnTo>
                    <a:pt x="7508" y="100678"/>
                  </a:lnTo>
                  <a:lnTo>
                    <a:pt x="0" y="147193"/>
                  </a:lnTo>
                  <a:lnTo>
                    <a:pt x="0" y="736219"/>
                  </a:lnTo>
                  <a:lnTo>
                    <a:pt x="7508" y="782801"/>
                  </a:lnTo>
                  <a:lnTo>
                    <a:pt x="28415" y="823247"/>
                  </a:lnTo>
                  <a:lnTo>
                    <a:pt x="60290" y="855135"/>
                  </a:lnTo>
                  <a:lnTo>
                    <a:pt x="100704" y="876044"/>
                  </a:lnTo>
                  <a:lnTo>
                    <a:pt x="147227" y="883551"/>
                  </a:lnTo>
                  <a:lnTo>
                    <a:pt x="6643912" y="883551"/>
                  </a:lnTo>
                  <a:lnTo>
                    <a:pt x="6690492" y="876044"/>
                  </a:lnTo>
                  <a:lnTo>
                    <a:pt x="6730932" y="855135"/>
                  </a:lnTo>
                  <a:lnTo>
                    <a:pt x="6762812" y="823247"/>
                  </a:lnTo>
                  <a:lnTo>
                    <a:pt x="6783714" y="782801"/>
                  </a:lnTo>
                  <a:lnTo>
                    <a:pt x="6791219" y="736219"/>
                  </a:lnTo>
                  <a:lnTo>
                    <a:pt x="6791219" y="147193"/>
                  </a:lnTo>
                  <a:lnTo>
                    <a:pt x="6783714" y="100678"/>
                  </a:lnTo>
                  <a:lnTo>
                    <a:pt x="6762812" y="60273"/>
                  </a:lnTo>
                  <a:lnTo>
                    <a:pt x="6730932" y="28406"/>
                  </a:lnTo>
                  <a:lnTo>
                    <a:pt x="6690492" y="7506"/>
                  </a:lnTo>
                  <a:lnTo>
                    <a:pt x="6643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3455" y="928357"/>
              <a:ext cx="6791325" cy="883919"/>
            </a:xfrm>
            <a:custGeom>
              <a:avLst/>
              <a:gdLst/>
              <a:ahLst/>
              <a:cxnLst/>
              <a:rect l="l" t="t" r="r" b="b"/>
              <a:pathLst>
                <a:path w="6791325" h="883919">
                  <a:moveTo>
                    <a:pt x="0" y="147193"/>
                  </a:moveTo>
                  <a:lnTo>
                    <a:pt x="7508" y="100678"/>
                  </a:lnTo>
                  <a:lnTo>
                    <a:pt x="28415" y="60273"/>
                  </a:lnTo>
                  <a:lnTo>
                    <a:pt x="60290" y="28406"/>
                  </a:lnTo>
                  <a:lnTo>
                    <a:pt x="100704" y="7506"/>
                  </a:lnTo>
                  <a:lnTo>
                    <a:pt x="147227" y="0"/>
                  </a:lnTo>
                  <a:lnTo>
                    <a:pt x="6643912" y="0"/>
                  </a:lnTo>
                  <a:lnTo>
                    <a:pt x="6690492" y="7506"/>
                  </a:lnTo>
                  <a:lnTo>
                    <a:pt x="6730932" y="28406"/>
                  </a:lnTo>
                  <a:lnTo>
                    <a:pt x="6762812" y="60273"/>
                  </a:lnTo>
                  <a:lnTo>
                    <a:pt x="6783714" y="100678"/>
                  </a:lnTo>
                  <a:lnTo>
                    <a:pt x="6791219" y="147193"/>
                  </a:lnTo>
                  <a:lnTo>
                    <a:pt x="6791219" y="736219"/>
                  </a:lnTo>
                  <a:lnTo>
                    <a:pt x="6783714" y="782801"/>
                  </a:lnTo>
                  <a:lnTo>
                    <a:pt x="6762812" y="823247"/>
                  </a:lnTo>
                  <a:lnTo>
                    <a:pt x="6730932" y="855135"/>
                  </a:lnTo>
                  <a:lnTo>
                    <a:pt x="6690492" y="876044"/>
                  </a:lnTo>
                  <a:lnTo>
                    <a:pt x="6643912" y="883551"/>
                  </a:lnTo>
                  <a:lnTo>
                    <a:pt x="147227" y="883551"/>
                  </a:lnTo>
                  <a:lnTo>
                    <a:pt x="100704" y="876044"/>
                  </a:lnTo>
                  <a:lnTo>
                    <a:pt x="60290" y="855135"/>
                  </a:lnTo>
                  <a:lnTo>
                    <a:pt x="28415" y="823247"/>
                  </a:lnTo>
                  <a:lnTo>
                    <a:pt x="7508" y="782801"/>
                  </a:lnTo>
                  <a:lnTo>
                    <a:pt x="0" y="736219"/>
                  </a:lnTo>
                  <a:lnTo>
                    <a:pt x="0" y="147193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Deployments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9240" y="1158719"/>
            <a:ext cx="7079430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Deployment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controller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helps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applications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reach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</a:p>
          <a:p>
            <a:pPr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desired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state,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desired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defined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inside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428875" y="2552700"/>
            <a:ext cx="4171950" cy="2085975"/>
            <a:chOff x="2428875" y="2552700"/>
            <a:chExt cx="4171950" cy="20859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8875" y="2552700"/>
              <a:ext cx="4171950" cy="20859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51607" y="2571749"/>
              <a:ext cx="4069079" cy="1993264"/>
            </a:xfrm>
            <a:custGeom>
              <a:avLst/>
              <a:gdLst/>
              <a:ahLst/>
              <a:cxnLst/>
              <a:rect l="l" t="t" r="r" b="b"/>
              <a:pathLst>
                <a:path w="4069079" h="1993264">
                  <a:moveTo>
                    <a:pt x="3736352" y="0"/>
                  </a:moveTo>
                  <a:lnTo>
                    <a:pt x="332232" y="0"/>
                  </a:lnTo>
                  <a:lnTo>
                    <a:pt x="283130" y="3601"/>
                  </a:lnTo>
                  <a:lnTo>
                    <a:pt x="236268" y="14064"/>
                  </a:lnTo>
                  <a:lnTo>
                    <a:pt x="192159" y="30873"/>
                  </a:lnTo>
                  <a:lnTo>
                    <a:pt x="151315" y="53517"/>
                  </a:lnTo>
                  <a:lnTo>
                    <a:pt x="114251" y="81481"/>
                  </a:lnTo>
                  <a:lnTo>
                    <a:pt x="81481" y="114251"/>
                  </a:lnTo>
                  <a:lnTo>
                    <a:pt x="53517" y="151315"/>
                  </a:lnTo>
                  <a:lnTo>
                    <a:pt x="30873" y="192159"/>
                  </a:lnTo>
                  <a:lnTo>
                    <a:pt x="14064" y="236268"/>
                  </a:lnTo>
                  <a:lnTo>
                    <a:pt x="3601" y="283130"/>
                  </a:lnTo>
                  <a:lnTo>
                    <a:pt x="0" y="332232"/>
                  </a:lnTo>
                  <a:lnTo>
                    <a:pt x="0" y="1660980"/>
                  </a:lnTo>
                  <a:lnTo>
                    <a:pt x="3601" y="1710072"/>
                  </a:lnTo>
                  <a:lnTo>
                    <a:pt x="14064" y="1756927"/>
                  </a:lnTo>
                  <a:lnTo>
                    <a:pt x="30873" y="1801032"/>
                  </a:lnTo>
                  <a:lnTo>
                    <a:pt x="53517" y="1841873"/>
                  </a:lnTo>
                  <a:lnTo>
                    <a:pt x="81481" y="1878935"/>
                  </a:lnTo>
                  <a:lnTo>
                    <a:pt x="114251" y="1911705"/>
                  </a:lnTo>
                  <a:lnTo>
                    <a:pt x="151315" y="1939669"/>
                  </a:lnTo>
                  <a:lnTo>
                    <a:pt x="192159" y="1962314"/>
                  </a:lnTo>
                  <a:lnTo>
                    <a:pt x="236268" y="1979124"/>
                  </a:lnTo>
                  <a:lnTo>
                    <a:pt x="283130" y="1989588"/>
                  </a:lnTo>
                  <a:lnTo>
                    <a:pt x="332232" y="1993190"/>
                  </a:lnTo>
                  <a:lnTo>
                    <a:pt x="3736352" y="1993190"/>
                  </a:lnTo>
                  <a:lnTo>
                    <a:pt x="3785453" y="1989588"/>
                  </a:lnTo>
                  <a:lnTo>
                    <a:pt x="3832316" y="1979124"/>
                  </a:lnTo>
                  <a:lnTo>
                    <a:pt x="3876425" y="1962314"/>
                  </a:lnTo>
                  <a:lnTo>
                    <a:pt x="3917269" y="1939669"/>
                  </a:lnTo>
                  <a:lnTo>
                    <a:pt x="3954332" y="1911705"/>
                  </a:lnTo>
                  <a:lnTo>
                    <a:pt x="3987103" y="1878935"/>
                  </a:lnTo>
                  <a:lnTo>
                    <a:pt x="4015067" y="1841873"/>
                  </a:lnTo>
                  <a:lnTo>
                    <a:pt x="4037710" y="1801032"/>
                  </a:lnTo>
                  <a:lnTo>
                    <a:pt x="4054520" y="1756927"/>
                  </a:lnTo>
                  <a:lnTo>
                    <a:pt x="4064983" y="1710072"/>
                  </a:lnTo>
                  <a:lnTo>
                    <a:pt x="4068584" y="1660980"/>
                  </a:lnTo>
                  <a:lnTo>
                    <a:pt x="4068584" y="332232"/>
                  </a:lnTo>
                  <a:lnTo>
                    <a:pt x="4064983" y="283130"/>
                  </a:lnTo>
                  <a:lnTo>
                    <a:pt x="4054520" y="236268"/>
                  </a:lnTo>
                  <a:lnTo>
                    <a:pt x="4037710" y="192159"/>
                  </a:lnTo>
                  <a:lnTo>
                    <a:pt x="4015067" y="151315"/>
                  </a:lnTo>
                  <a:lnTo>
                    <a:pt x="3987103" y="114251"/>
                  </a:lnTo>
                  <a:lnTo>
                    <a:pt x="3954332" y="81481"/>
                  </a:lnTo>
                  <a:lnTo>
                    <a:pt x="3917269" y="53517"/>
                  </a:lnTo>
                  <a:lnTo>
                    <a:pt x="3876425" y="30873"/>
                  </a:lnTo>
                  <a:lnTo>
                    <a:pt x="3832316" y="14064"/>
                  </a:lnTo>
                  <a:lnTo>
                    <a:pt x="3785453" y="3601"/>
                  </a:lnTo>
                  <a:lnTo>
                    <a:pt x="3736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1607" y="2571749"/>
              <a:ext cx="4069079" cy="1993264"/>
            </a:xfrm>
            <a:custGeom>
              <a:avLst/>
              <a:gdLst/>
              <a:ahLst/>
              <a:cxnLst/>
              <a:rect l="l" t="t" r="r" b="b"/>
              <a:pathLst>
                <a:path w="4069079" h="1993264">
                  <a:moveTo>
                    <a:pt x="0" y="332232"/>
                  </a:moveTo>
                  <a:lnTo>
                    <a:pt x="3601" y="283130"/>
                  </a:lnTo>
                  <a:lnTo>
                    <a:pt x="14064" y="236268"/>
                  </a:lnTo>
                  <a:lnTo>
                    <a:pt x="30873" y="192159"/>
                  </a:lnTo>
                  <a:lnTo>
                    <a:pt x="53517" y="151315"/>
                  </a:lnTo>
                  <a:lnTo>
                    <a:pt x="81481" y="114251"/>
                  </a:lnTo>
                  <a:lnTo>
                    <a:pt x="114251" y="81481"/>
                  </a:lnTo>
                  <a:lnTo>
                    <a:pt x="151315" y="53517"/>
                  </a:lnTo>
                  <a:lnTo>
                    <a:pt x="192159" y="30873"/>
                  </a:lnTo>
                  <a:lnTo>
                    <a:pt x="236268" y="14064"/>
                  </a:lnTo>
                  <a:lnTo>
                    <a:pt x="283130" y="3601"/>
                  </a:lnTo>
                  <a:lnTo>
                    <a:pt x="332232" y="0"/>
                  </a:lnTo>
                  <a:lnTo>
                    <a:pt x="3736352" y="0"/>
                  </a:lnTo>
                  <a:lnTo>
                    <a:pt x="3785453" y="3601"/>
                  </a:lnTo>
                  <a:lnTo>
                    <a:pt x="3832316" y="14064"/>
                  </a:lnTo>
                  <a:lnTo>
                    <a:pt x="3876425" y="30873"/>
                  </a:lnTo>
                  <a:lnTo>
                    <a:pt x="3917269" y="53517"/>
                  </a:lnTo>
                  <a:lnTo>
                    <a:pt x="3954332" y="81481"/>
                  </a:lnTo>
                  <a:lnTo>
                    <a:pt x="3987103" y="114251"/>
                  </a:lnTo>
                  <a:lnTo>
                    <a:pt x="4015067" y="151315"/>
                  </a:lnTo>
                  <a:lnTo>
                    <a:pt x="4037710" y="192159"/>
                  </a:lnTo>
                  <a:lnTo>
                    <a:pt x="4054520" y="236268"/>
                  </a:lnTo>
                  <a:lnTo>
                    <a:pt x="4064983" y="283130"/>
                  </a:lnTo>
                  <a:lnTo>
                    <a:pt x="4068584" y="332232"/>
                  </a:lnTo>
                  <a:lnTo>
                    <a:pt x="4068584" y="1660980"/>
                  </a:lnTo>
                  <a:lnTo>
                    <a:pt x="4064983" y="1710072"/>
                  </a:lnTo>
                  <a:lnTo>
                    <a:pt x="4054520" y="1756927"/>
                  </a:lnTo>
                  <a:lnTo>
                    <a:pt x="4037710" y="1801032"/>
                  </a:lnTo>
                  <a:lnTo>
                    <a:pt x="4015067" y="1841873"/>
                  </a:lnTo>
                  <a:lnTo>
                    <a:pt x="3987103" y="1878935"/>
                  </a:lnTo>
                  <a:lnTo>
                    <a:pt x="3954332" y="1911705"/>
                  </a:lnTo>
                  <a:lnTo>
                    <a:pt x="3917269" y="1939669"/>
                  </a:lnTo>
                  <a:lnTo>
                    <a:pt x="3876425" y="1962314"/>
                  </a:lnTo>
                  <a:lnTo>
                    <a:pt x="3832316" y="1979124"/>
                  </a:lnTo>
                  <a:lnTo>
                    <a:pt x="3785453" y="1989588"/>
                  </a:lnTo>
                  <a:lnTo>
                    <a:pt x="3736352" y="1993190"/>
                  </a:lnTo>
                  <a:lnTo>
                    <a:pt x="332232" y="1993190"/>
                  </a:lnTo>
                  <a:lnTo>
                    <a:pt x="283130" y="1989588"/>
                  </a:lnTo>
                  <a:lnTo>
                    <a:pt x="236268" y="1979124"/>
                  </a:lnTo>
                  <a:lnTo>
                    <a:pt x="192159" y="1962314"/>
                  </a:lnTo>
                  <a:lnTo>
                    <a:pt x="151315" y="1939669"/>
                  </a:lnTo>
                  <a:lnTo>
                    <a:pt x="114251" y="1911705"/>
                  </a:lnTo>
                  <a:lnTo>
                    <a:pt x="81481" y="1878935"/>
                  </a:lnTo>
                  <a:lnTo>
                    <a:pt x="53517" y="1841873"/>
                  </a:lnTo>
                  <a:lnTo>
                    <a:pt x="30873" y="1801032"/>
                  </a:lnTo>
                  <a:lnTo>
                    <a:pt x="14064" y="1756927"/>
                  </a:lnTo>
                  <a:lnTo>
                    <a:pt x="3601" y="1710072"/>
                  </a:lnTo>
                  <a:lnTo>
                    <a:pt x="0" y="1660980"/>
                  </a:lnTo>
                  <a:lnTo>
                    <a:pt x="0" y="332232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4507" y="3070098"/>
              <a:ext cx="729615" cy="996950"/>
            </a:xfrm>
            <a:custGeom>
              <a:avLst/>
              <a:gdLst/>
              <a:ahLst/>
              <a:cxnLst/>
              <a:rect l="l" t="t" r="r" b="b"/>
              <a:pathLst>
                <a:path w="729614" h="996950">
                  <a:moveTo>
                    <a:pt x="364744" y="0"/>
                  </a:moveTo>
                  <a:lnTo>
                    <a:pt x="299186" y="2673"/>
                  </a:lnTo>
                  <a:lnTo>
                    <a:pt x="237481" y="10382"/>
                  </a:lnTo>
                  <a:lnTo>
                    <a:pt x="180659" y="22657"/>
                  </a:lnTo>
                  <a:lnTo>
                    <a:pt x="129752" y="39031"/>
                  </a:lnTo>
                  <a:lnTo>
                    <a:pt x="85789" y="59035"/>
                  </a:lnTo>
                  <a:lnTo>
                    <a:pt x="49802" y="82201"/>
                  </a:lnTo>
                  <a:lnTo>
                    <a:pt x="5877" y="136146"/>
                  </a:lnTo>
                  <a:lnTo>
                    <a:pt x="0" y="165989"/>
                  </a:lnTo>
                  <a:lnTo>
                    <a:pt x="0" y="830439"/>
                  </a:lnTo>
                  <a:lnTo>
                    <a:pt x="22821" y="888398"/>
                  </a:lnTo>
                  <a:lnTo>
                    <a:pt x="85789" y="937457"/>
                  </a:lnTo>
                  <a:lnTo>
                    <a:pt x="129752" y="957476"/>
                  </a:lnTo>
                  <a:lnTo>
                    <a:pt x="180659" y="973863"/>
                  </a:lnTo>
                  <a:lnTo>
                    <a:pt x="237481" y="986149"/>
                  </a:lnTo>
                  <a:lnTo>
                    <a:pt x="299186" y="993865"/>
                  </a:lnTo>
                  <a:lnTo>
                    <a:pt x="364744" y="996541"/>
                  </a:lnTo>
                  <a:lnTo>
                    <a:pt x="430339" y="993865"/>
                  </a:lnTo>
                  <a:lnTo>
                    <a:pt x="492064" y="986149"/>
                  </a:lnTo>
                  <a:lnTo>
                    <a:pt x="548893" y="973863"/>
                  </a:lnTo>
                  <a:lnTo>
                    <a:pt x="599798" y="957476"/>
                  </a:lnTo>
                  <a:lnTo>
                    <a:pt x="643751" y="937457"/>
                  </a:lnTo>
                  <a:lnTo>
                    <a:pt x="679725" y="914274"/>
                  </a:lnTo>
                  <a:lnTo>
                    <a:pt x="723627" y="860296"/>
                  </a:lnTo>
                  <a:lnTo>
                    <a:pt x="729500" y="830439"/>
                  </a:lnTo>
                  <a:lnTo>
                    <a:pt x="729500" y="165989"/>
                  </a:lnTo>
                  <a:lnTo>
                    <a:pt x="706693" y="108061"/>
                  </a:lnTo>
                  <a:lnTo>
                    <a:pt x="643751" y="59035"/>
                  </a:lnTo>
                  <a:lnTo>
                    <a:pt x="599798" y="39031"/>
                  </a:lnTo>
                  <a:lnTo>
                    <a:pt x="548893" y="22657"/>
                  </a:lnTo>
                  <a:lnTo>
                    <a:pt x="492064" y="10382"/>
                  </a:lnTo>
                  <a:lnTo>
                    <a:pt x="430339" y="2673"/>
                  </a:lnTo>
                  <a:lnTo>
                    <a:pt x="36474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4508" y="3070098"/>
              <a:ext cx="729615" cy="996950"/>
            </a:xfrm>
            <a:custGeom>
              <a:avLst/>
              <a:gdLst/>
              <a:ahLst/>
              <a:cxnLst/>
              <a:rect l="l" t="t" r="r" b="b"/>
              <a:pathLst>
                <a:path w="729614" h="996950">
                  <a:moveTo>
                    <a:pt x="729500" y="165989"/>
                  </a:moveTo>
                  <a:lnTo>
                    <a:pt x="706693" y="223983"/>
                  </a:lnTo>
                  <a:lnTo>
                    <a:pt x="643751" y="273047"/>
                  </a:lnTo>
                  <a:lnTo>
                    <a:pt x="599798" y="293062"/>
                  </a:lnTo>
                  <a:lnTo>
                    <a:pt x="548893" y="309442"/>
                  </a:lnTo>
                  <a:lnTo>
                    <a:pt x="492064" y="321721"/>
                  </a:lnTo>
                  <a:lnTo>
                    <a:pt x="430339" y="329431"/>
                  </a:lnTo>
                  <a:lnTo>
                    <a:pt x="364744" y="332105"/>
                  </a:lnTo>
                  <a:lnTo>
                    <a:pt x="299186" y="329431"/>
                  </a:lnTo>
                  <a:lnTo>
                    <a:pt x="237481" y="321721"/>
                  </a:lnTo>
                  <a:lnTo>
                    <a:pt x="180659" y="309442"/>
                  </a:lnTo>
                  <a:lnTo>
                    <a:pt x="129752" y="293062"/>
                  </a:lnTo>
                  <a:lnTo>
                    <a:pt x="85789" y="273047"/>
                  </a:lnTo>
                  <a:lnTo>
                    <a:pt x="49802" y="249865"/>
                  </a:lnTo>
                  <a:lnTo>
                    <a:pt x="5877" y="195869"/>
                  </a:lnTo>
                  <a:lnTo>
                    <a:pt x="0" y="165989"/>
                  </a:lnTo>
                </a:path>
                <a:path w="729614" h="996950">
                  <a:moveTo>
                    <a:pt x="0" y="165989"/>
                  </a:moveTo>
                  <a:lnTo>
                    <a:pt x="22821" y="108061"/>
                  </a:lnTo>
                  <a:lnTo>
                    <a:pt x="85789" y="59035"/>
                  </a:lnTo>
                  <a:lnTo>
                    <a:pt x="129752" y="39031"/>
                  </a:lnTo>
                  <a:lnTo>
                    <a:pt x="180659" y="22657"/>
                  </a:lnTo>
                  <a:lnTo>
                    <a:pt x="237481" y="10382"/>
                  </a:lnTo>
                  <a:lnTo>
                    <a:pt x="299186" y="2673"/>
                  </a:lnTo>
                  <a:lnTo>
                    <a:pt x="364744" y="0"/>
                  </a:lnTo>
                  <a:lnTo>
                    <a:pt x="430339" y="2673"/>
                  </a:lnTo>
                  <a:lnTo>
                    <a:pt x="492064" y="10382"/>
                  </a:lnTo>
                  <a:lnTo>
                    <a:pt x="548893" y="22657"/>
                  </a:lnTo>
                  <a:lnTo>
                    <a:pt x="599798" y="39031"/>
                  </a:lnTo>
                  <a:lnTo>
                    <a:pt x="643751" y="59035"/>
                  </a:lnTo>
                  <a:lnTo>
                    <a:pt x="679725" y="82201"/>
                  </a:lnTo>
                  <a:lnTo>
                    <a:pt x="723627" y="136146"/>
                  </a:lnTo>
                  <a:lnTo>
                    <a:pt x="729500" y="165989"/>
                  </a:lnTo>
                  <a:lnTo>
                    <a:pt x="729500" y="830439"/>
                  </a:lnTo>
                  <a:lnTo>
                    <a:pt x="706693" y="888398"/>
                  </a:lnTo>
                  <a:lnTo>
                    <a:pt x="643751" y="937457"/>
                  </a:lnTo>
                  <a:lnTo>
                    <a:pt x="599798" y="957476"/>
                  </a:lnTo>
                  <a:lnTo>
                    <a:pt x="548893" y="973863"/>
                  </a:lnTo>
                  <a:lnTo>
                    <a:pt x="492064" y="986149"/>
                  </a:lnTo>
                  <a:lnTo>
                    <a:pt x="430339" y="993865"/>
                  </a:lnTo>
                  <a:lnTo>
                    <a:pt x="364744" y="996541"/>
                  </a:lnTo>
                  <a:lnTo>
                    <a:pt x="299186" y="993865"/>
                  </a:lnTo>
                  <a:lnTo>
                    <a:pt x="237481" y="986149"/>
                  </a:lnTo>
                  <a:lnTo>
                    <a:pt x="180659" y="973863"/>
                  </a:lnTo>
                  <a:lnTo>
                    <a:pt x="129752" y="957476"/>
                  </a:lnTo>
                  <a:lnTo>
                    <a:pt x="85789" y="937457"/>
                  </a:lnTo>
                  <a:lnTo>
                    <a:pt x="49802" y="914274"/>
                  </a:lnTo>
                  <a:lnTo>
                    <a:pt x="5877" y="860296"/>
                  </a:lnTo>
                  <a:lnTo>
                    <a:pt x="0" y="830439"/>
                  </a:lnTo>
                  <a:lnTo>
                    <a:pt x="0" y="1659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21137" y="3070098"/>
              <a:ext cx="729615" cy="996950"/>
            </a:xfrm>
            <a:custGeom>
              <a:avLst/>
              <a:gdLst/>
              <a:ahLst/>
              <a:cxnLst/>
              <a:rect l="l" t="t" r="r" b="b"/>
              <a:pathLst>
                <a:path w="729614" h="996950">
                  <a:moveTo>
                    <a:pt x="364756" y="0"/>
                  </a:moveTo>
                  <a:lnTo>
                    <a:pt x="299201" y="2673"/>
                  </a:lnTo>
                  <a:lnTo>
                    <a:pt x="237497" y="10382"/>
                  </a:lnTo>
                  <a:lnTo>
                    <a:pt x="180674" y="22657"/>
                  </a:lnTo>
                  <a:lnTo>
                    <a:pt x="129765" y="39031"/>
                  </a:lnTo>
                  <a:lnTo>
                    <a:pt x="85799" y="59035"/>
                  </a:lnTo>
                  <a:lnTo>
                    <a:pt x="49808" y="82201"/>
                  </a:lnTo>
                  <a:lnTo>
                    <a:pt x="5878" y="136146"/>
                  </a:lnTo>
                  <a:lnTo>
                    <a:pt x="0" y="165989"/>
                  </a:lnTo>
                  <a:lnTo>
                    <a:pt x="0" y="830439"/>
                  </a:lnTo>
                  <a:lnTo>
                    <a:pt x="22824" y="888398"/>
                  </a:lnTo>
                  <a:lnTo>
                    <a:pt x="85799" y="937457"/>
                  </a:lnTo>
                  <a:lnTo>
                    <a:pt x="129765" y="957476"/>
                  </a:lnTo>
                  <a:lnTo>
                    <a:pt x="180674" y="973863"/>
                  </a:lnTo>
                  <a:lnTo>
                    <a:pt x="237497" y="986149"/>
                  </a:lnTo>
                  <a:lnTo>
                    <a:pt x="299201" y="993865"/>
                  </a:lnTo>
                  <a:lnTo>
                    <a:pt x="364756" y="996541"/>
                  </a:lnTo>
                  <a:lnTo>
                    <a:pt x="430311" y="993865"/>
                  </a:lnTo>
                  <a:lnTo>
                    <a:pt x="492015" y="986149"/>
                  </a:lnTo>
                  <a:lnTo>
                    <a:pt x="548838" y="973863"/>
                  </a:lnTo>
                  <a:lnTo>
                    <a:pt x="599748" y="957476"/>
                  </a:lnTo>
                  <a:lnTo>
                    <a:pt x="643713" y="937457"/>
                  </a:lnTo>
                  <a:lnTo>
                    <a:pt x="679704" y="914274"/>
                  </a:lnTo>
                  <a:lnTo>
                    <a:pt x="723635" y="860296"/>
                  </a:lnTo>
                  <a:lnTo>
                    <a:pt x="729513" y="830439"/>
                  </a:lnTo>
                  <a:lnTo>
                    <a:pt x="729513" y="165989"/>
                  </a:lnTo>
                  <a:lnTo>
                    <a:pt x="706688" y="108061"/>
                  </a:lnTo>
                  <a:lnTo>
                    <a:pt x="643713" y="59035"/>
                  </a:lnTo>
                  <a:lnTo>
                    <a:pt x="599748" y="39031"/>
                  </a:lnTo>
                  <a:lnTo>
                    <a:pt x="548838" y="22657"/>
                  </a:lnTo>
                  <a:lnTo>
                    <a:pt x="492015" y="10382"/>
                  </a:lnTo>
                  <a:lnTo>
                    <a:pt x="430311" y="2673"/>
                  </a:lnTo>
                  <a:lnTo>
                    <a:pt x="364756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21137" y="3070098"/>
              <a:ext cx="729615" cy="996950"/>
            </a:xfrm>
            <a:custGeom>
              <a:avLst/>
              <a:gdLst/>
              <a:ahLst/>
              <a:cxnLst/>
              <a:rect l="l" t="t" r="r" b="b"/>
              <a:pathLst>
                <a:path w="729614" h="996950">
                  <a:moveTo>
                    <a:pt x="729513" y="165989"/>
                  </a:moveTo>
                  <a:lnTo>
                    <a:pt x="706688" y="223983"/>
                  </a:lnTo>
                  <a:lnTo>
                    <a:pt x="643713" y="273047"/>
                  </a:lnTo>
                  <a:lnTo>
                    <a:pt x="599748" y="293062"/>
                  </a:lnTo>
                  <a:lnTo>
                    <a:pt x="548838" y="309442"/>
                  </a:lnTo>
                  <a:lnTo>
                    <a:pt x="492015" y="321721"/>
                  </a:lnTo>
                  <a:lnTo>
                    <a:pt x="430311" y="329431"/>
                  </a:lnTo>
                  <a:lnTo>
                    <a:pt x="364756" y="332105"/>
                  </a:lnTo>
                  <a:lnTo>
                    <a:pt x="299201" y="329431"/>
                  </a:lnTo>
                  <a:lnTo>
                    <a:pt x="237497" y="321721"/>
                  </a:lnTo>
                  <a:lnTo>
                    <a:pt x="180674" y="309442"/>
                  </a:lnTo>
                  <a:lnTo>
                    <a:pt x="129765" y="293062"/>
                  </a:lnTo>
                  <a:lnTo>
                    <a:pt x="85799" y="273047"/>
                  </a:lnTo>
                  <a:lnTo>
                    <a:pt x="49808" y="249865"/>
                  </a:lnTo>
                  <a:lnTo>
                    <a:pt x="5878" y="195869"/>
                  </a:lnTo>
                  <a:lnTo>
                    <a:pt x="0" y="165989"/>
                  </a:lnTo>
                </a:path>
                <a:path w="729614" h="996950">
                  <a:moveTo>
                    <a:pt x="0" y="165989"/>
                  </a:moveTo>
                  <a:lnTo>
                    <a:pt x="22824" y="108061"/>
                  </a:lnTo>
                  <a:lnTo>
                    <a:pt x="85799" y="59035"/>
                  </a:lnTo>
                  <a:lnTo>
                    <a:pt x="129765" y="39031"/>
                  </a:lnTo>
                  <a:lnTo>
                    <a:pt x="180674" y="22657"/>
                  </a:lnTo>
                  <a:lnTo>
                    <a:pt x="237497" y="10382"/>
                  </a:lnTo>
                  <a:lnTo>
                    <a:pt x="299201" y="2673"/>
                  </a:lnTo>
                  <a:lnTo>
                    <a:pt x="364756" y="0"/>
                  </a:lnTo>
                  <a:lnTo>
                    <a:pt x="430311" y="2673"/>
                  </a:lnTo>
                  <a:lnTo>
                    <a:pt x="492015" y="10382"/>
                  </a:lnTo>
                  <a:lnTo>
                    <a:pt x="548838" y="22657"/>
                  </a:lnTo>
                  <a:lnTo>
                    <a:pt x="599748" y="39031"/>
                  </a:lnTo>
                  <a:lnTo>
                    <a:pt x="643713" y="59035"/>
                  </a:lnTo>
                  <a:lnTo>
                    <a:pt x="679704" y="82201"/>
                  </a:lnTo>
                  <a:lnTo>
                    <a:pt x="723635" y="136146"/>
                  </a:lnTo>
                  <a:lnTo>
                    <a:pt x="729513" y="165989"/>
                  </a:lnTo>
                  <a:lnTo>
                    <a:pt x="729513" y="830439"/>
                  </a:lnTo>
                  <a:lnTo>
                    <a:pt x="706688" y="888398"/>
                  </a:lnTo>
                  <a:lnTo>
                    <a:pt x="643713" y="937457"/>
                  </a:lnTo>
                  <a:lnTo>
                    <a:pt x="599748" y="957476"/>
                  </a:lnTo>
                  <a:lnTo>
                    <a:pt x="548838" y="973863"/>
                  </a:lnTo>
                  <a:lnTo>
                    <a:pt x="492015" y="986149"/>
                  </a:lnTo>
                  <a:lnTo>
                    <a:pt x="430311" y="993865"/>
                  </a:lnTo>
                  <a:lnTo>
                    <a:pt x="364756" y="996541"/>
                  </a:lnTo>
                  <a:lnTo>
                    <a:pt x="299201" y="993865"/>
                  </a:lnTo>
                  <a:lnTo>
                    <a:pt x="237497" y="986149"/>
                  </a:lnTo>
                  <a:lnTo>
                    <a:pt x="180674" y="973863"/>
                  </a:lnTo>
                  <a:lnTo>
                    <a:pt x="129765" y="957476"/>
                  </a:lnTo>
                  <a:lnTo>
                    <a:pt x="85799" y="937457"/>
                  </a:lnTo>
                  <a:lnTo>
                    <a:pt x="49808" y="914274"/>
                  </a:lnTo>
                  <a:lnTo>
                    <a:pt x="5878" y="860296"/>
                  </a:lnTo>
                  <a:lnTo>
                    <a:pt x="0" y="830439"/>
                  </a:lnTo>
                  <a:lnTo>
                    <a:pt x="0" y="1659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54154" y="3070098"/>
              <a:ext cx="729615" cy="996950"/>
            </a:xfrm>
            <a:custGeom>
              <a:avLst/>
              <a:gdLst/>
              <a:ahLst/>
              <a:cxnLst/>
              <a:rect l="l" t="t" r="r" b="b"/>
              <a:pathLst>
                <a:path w="729614" h="996950">
                  <a:moveTo>
                    <a:pt x="364718" y="0"/>
                  </a:moveTo>
                  <a:lnTo>
                    <a:pt x="299165" y="2673"/>
                  </a:lnTo>
                  <a:lnTo>
                    <a:pt x="237464" y="10382"/>
                  </a:lnTo>
                  <a:lnTo>
                    <a:pt x="180646" y="22657"/>
                  </a:lnTo>
                  <a:lnTo>
                    <a:pt x="129742" y="39031"/>
                  </a:lnTo>
                  <a:lnTo>
                    <a:pt x="85783" y="59035"/>
                  </a:lnTo>
                  <a:lnTo>
                    <a:pt x="49799" y="82201"/>
                  </a:lnTo>
                  <a:lnTo>
                    <a:pt x="5876" y="136146"/>
                  </a:lnTo>
                  <a:lnTo>
                    <a:pt x="0" y="165989"/>
                  </a:lnTo>
                  <a:lnTo>
                    <a:pt x="0" y="830439"/>
                  </a:lnTo>
                  <a:lnTo>
                    <a:pt x="22819" y="888398"/>
                  </a:lnTo>
                  <a:lnTo>
                    <a:pt x="85783" y="937457"/>
                  </a:lnTo>
                  <a:lnTo>
                    <a:pt x="129742" y="957476"/>
                  </a:lnTo>
                  <a:lnTo>
                    <a:pt x="180646" y="973863"/>
                  </a:lnTo>
                  <a:lnTo>
                    <a:pt x="237464" y="986149"/>
                  </a:lnTo>
                  <a:lnTo>
                    <a:pt x="299165" y="993865"/>
                  </a:lnTo>
                  <a:lnTo>
                    <a:pt x="364718" y="996541"/>
                  </a:lnTo>
                  <a:lnTo>
                    <a:pt x="430283" y="993865"/>
                  </a:lnTo>
                  <a:lnTo>
                    <a:pt x="491993" y="986149"/>
                  </a:lnTo>
                  <a:lnTo>
                    <a:pt x="548817" y="973863"/>
                  </a:lnTo>
                  <a:lnTo>
                    <a:pt x="599725" y="957476"/>
                  </a:lnTo>
                  <a:lnTo>
                    <a:pt x="643688" y="937457"/>
                  </a:lnTo>
                  <a:lnTo>
                    <a:pt x="679674" y="914274"/>
                  </a:lnTo>
                  <a:lnTo>
                    <a:pt x="723598" y="860296"/>
                  </a:lnTo>
                  <a:lnTo>
                    <a:pt x="729475" y="830439"/>
                  </a:lnTo>
                  <a:lnTo>
                    <a:pt x="729475" y="165989"/>
                  </a:lnTo>
                  <a:lnTo>
                    <a:pt x="706654" y="108061"/>
                  </a:lnTo>
                  <a:lnTo>
                    <a:pt x="643688" y="59035"/>
                  </a:lnTo>
                  <a:lnTo>
                    <a:pt x="599725" y="39031"/>
                  </a:lnTo>
                  <a:lnTo>
                    <a:pt x="548817" y="22657"/>
                  </a:lnTo>
                  <a:lnTo>
                    <a:pt x="491993" y="10382"/>
                  </a:lnTo>
                  <a:lnTo>
                    <a:pt x="430283" y="2673"/>
                  </a:lnTo>
                  <a:lnTo>
                    <a:pt x="36471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54154" y="3070098"/>
              <a:ext cx="729615" cy="996950"/>
            </a:xfrm>
            <a:custGeom>
              <a:avLst/>
              <a:gdLst/>
              <a:ahLst/>
              <a:cxnLst/>
              <a:rect l="l" t="t" r="r" b="b"/>
              <a:pathLst>
                <a:path w="729614" h="996950">
                  <a:moveTo>
                    <a:pt x="729475" y="165989"/>
                  </a:moveTo>
                  <a:lnTo>
                    <a:pt x="706654" y="223983"/>
                  </a:lnTo>
                  <a:lnTo>
                    <a:pt x="643688" y="273047"/>
                  </a:lnTo>
                  <a:lnTo>
                    <a:pt x="599725" y="293062"/>
                  </a:lnTo>
                  <a:lnTo>
                    <a:pt x="548817" y="309442"/>
                  </a:lnTo>
                  <a:lnTo>
                    <a:pt x="491993" y="321721"/>
                  </a:lnTo>
                  <a:lnTo>
                    <a:pt x="430283" y="329431"/>
                  </a:lnTo>
                  <a:lnTo>
                    <a:pt x="364718" y="332105"/>
                  </a:lnTo>
                  <a:lnTo>
                    <a:pt x="299165" y="329431"/>
                  </a:lnTo>
                  <a:lnTo>
                    <a:pt x="237464" y="321721"/>
                  </a:lnTo>
                  <a:lnTo>
                    <a:pt x="180646" y="309442"/>
                  </a:lnTo>
                  <a:lnTo>
                    <a:pt x="129742" y="293062"/>
                  </a:lnTo>
                  <a:lnTo>
                    <a:pt x="85783" y="273047"/>
                  </a:lnTo>
                  <a:lnTo>
                    <a:pt x="49799" y="249865"/>
                  </a:lnTo>
                  <a:lnTo>
                    <a:pt x="5876" y="195869"/>
                  </a:lnTo>
                  <a:lnTo>
                    <a:pt x="0" y="165989"/>
                  </a:lnTo>
                </a:path>
                <a:path w="729614" h="996950">
                  <a:moveTo>
                    <a:pt x="0" y="165989"/>
                  </a:moveTo>
                  <a:lnTo>
                    <a:pt x="22819" y="108061"/>
                  </a:lnTo>
                  <a:lnTo>
                    <a:pt x="85783" y="59035"/>
                  </a:lnTo>
                  <a:lnTo>
                    <a:pt x="129742" y="39031"/>
                  </a:lnTo>
                  <a:lnTo>
                    <a:pt x="180646" y="22657"/>
                  </a:lnTo>
                  <a:lnTo>
                    <a:pt x="237464" y="10382"/>
                  </a:lnTo>
                  <a:lnTo>
                    <a:pt x="299165" y="2673"/>
                  </a:lnTo>
                  <a:lnTo>
                    <a:pt x="364718" y="0"/>
                  </a:lnTo>
                  <a:lnTo>
                    <a:pt x="430283" y="2673"/>
                  </a:lnTo>
                  <a:lnTo>
                    <a:pt x="491993" y="10382"/>
                  </a:lnTo>
                  <a:lnTo>
                    <a:pt x="548817" y="22657"/>
                  </a:lnTo>
                  <a:lnTo>
                    <a:pt x="599725" y="39031"/>
                  </a:lnTo>
                  <a:lnTo>
                    <a:pt x="643688" y="59035"/>
                  </a:lnTo>
                  <a:lnTo>
                    <a:pt x="679674" y="82201"/>
                  </a:lnTo>
                  <a:lnTo>
                    <a:pt x="723598" y="136146"/>
                  </a:lnTo>
                  <a:lnTo>
                    <a:pt x="729475" y="165989"/>
                  </a:lnTo>
                  <a:lnTo>
                    <a:pt x="729475" y="830439"/>
                  </a:lnTo>
                  <a:lnTo>
                    <a:pt x="706654" y="888398"/>
                  </a:lnTo>
                  <a:lnTo>
                    <a:pt x="643688" y="937457"/>
                  </a:lnTo>
                  <a:lnTo>
                    <a:pt x="599725" y="957476"/>
                  </a:lnTo>
                  <a:lnTo>
                    <a:pt x="548817" y="973863"/>
                  </a:lnTo>
                  <a:lnTo>
                    <a:pt x="491993" y="986149"/>
                  </a:lnTo>
                  <a:lnTo>
                    <a:pt x="430283" y="993865"/>
                  </a:lnTo>
                  <a:lnTo>
                    <a:pt x="364718" y="996541"/>
                  </a:lnTo>
                  <a:lnTo>
                    <a:pt x="299165" y="993865"/>
                  </a:lnTo>
                  <a:lnTo>
                    <a:pt x="237464" y="986149"/>
                  </a:lnTo>
                  <a:lnTo>
                    <a:pt x="180646" y="973863"/>
                  </a:lnTo>
                  <a:lnTo>
                    <a:pt x="129742" y="957476"/>
                  </a:lnTo>
                  <a:lnTo>
                    <a:pt x="85783" y="937457"/>
                  </a:lnTo>
                  <a:lnTo>
                    <a:pt x="49799" y="914274"/>
                  </a:lnTo>
                  <a:lnTo>
                    <a:pt x="5876" y="860296"/>
                  </a:lnTo>
                  <a:lnTo>
                    <a:pt x="0" y="830439"/>
                  </a:lnTo>
                  <a:lnTo>
                    <a:pt x="0" y="16598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339970" y="4216400"/>
            <a:ext cx="389067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Pods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03594" y="2219261"/>
            <a:ext cx="95440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Deployment</a:t>
            </a:r>
            <a:endParaRPr sz="11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2450" y="2295525"/>
            <a:ext cx="4095750" cy="1152525"/>
            <a:chOff x="552450" y="2295525"/>
            <a:chExt cx="4095750" cy="1152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450" y="2295525"/>
              <a:ext cx="4095750" cy="11525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5344" y="2311654"/>
              <a:ext cx="3996690" cy="1058545"/>
            </a:xfrm>
            <a:custGeom>
              <a:avLst/>
              <a:gdLst/>
              <a:ahLst/>
              <a:cxnLst/>
              <a:rect l="l" t="t" r="r" b="b"/>
              <a:pathLst>
                <a:path w="3996690" h="1058545">
                  <a:moveTo>
                    <a:pt x="3820265" y="0"/>
                  </a:moveTo>
                  <a:lnTo>
                    <a:pt x="176381" y="0"/>
                  </a:lnTo>
                  <a:lnTo>
                    <a:pt x="129493" y="6302"/>
                  </a:lnTo>
                  <a:lnTo>
                    <a:pt x="87360" y="24087"/>
                  </a:lnTo>
                  <a:lnTo>
                    <a:pt x="51662" y="51673"/>
                  </a:lnTo>
                  <a:lnTo>
                    <a:pt x="24082" y="87376"/>
                  </a:lnTo>
                  <a:lnTo>
                    <a:pt x="6300" y="129513"/>
                  </a:lnTo>
                  <a:lnTo>
                    <a:pt x="0" y="176403"/>
                  </a:lnTo>
                  <a:lnTo>
                    <a:pt x="0" y="881888"/>
                  </a:lnTo>
                  <a:lnTo>
                    <a:pt x="6300" y="928777"/>
                  </a:lnTo>
                  <a:lnTo>
                    <a:pt x="24082" y="970915"/>
                  </a:lnTo>
                  <a:lnTo>
                    <a:pt x="51662" y="1006617"/>
                  </a:lnTo>
                  <a:lnTo>
                    <a:pt x="87360" y="1034203"/>
                  </a:lnTo>
                  <a:lnTo>
                    <a:pt x="129493" y="1051988"/>
                  </a:lnTo>
                  <a:lnTo>
                    <a:pt x="176381" y="1058291"/>
                  </a:lnTo>
                  <a:lnTo>
                    <a:pt x="3820265" y="1058291"/>
                  </a:lnTo>
                  <a:lnTo>
                    <a:pt x="3867145" y="1051988"/>
                  </a:lnTo>
                  <a:lnTo>
                    <a:pt x="3909277" y="1034203"/>
                  </a:lnTo>
                  <a:lnTo>
                    <a:pt x="3944979" y="1006617"/>
                  </a:lnTo>
                  <a:lnTo>
                    <a:pt x="3972565" y="970915"/>
                  </a:lnTo>
                  <a:lnTo>
                    <a:pt x="3990352" y="928777"/>
                  </a:lnTo>
                  <a:lnTo>
                    <a:pt x="3996655" y="881888"/>
                  </a:lnTo>
                  <a:lnTo>
                    <a:pt x="3996655" y="176403"/>
                  </a:lnTo>
                  <a:lnTo>
                    <a:pt x="3990352" y="129513"/>
                  </a:lnTo>
                  <a:lnTo>
                    <a:pt x="3972565" y="87376"/>
                  </a:lnTo>
                  <a:lnTo>
                    <a:pt x="3944979" y="51673"/>
                  </a:lnTo>
                  <a:lnTo>
                    <a:pt x="3909277" y="24087"/>
                  </a:lnTo>
                  <a:lnTo>
                    <a:pt x="3867145" y="6302"/>
                  </a:lnTo>
                  <a:lnTo>
                    <a:pt x="3820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5344" y="2311654"/>
              <a:ext cx="3996690" cy="1058545"/>
            </a:xfrm>
            <a:custGeom>
              <a:avLst/>
              <a:gdLst/>
              <a:ahLst/>
              <a:cxnLst/>
              <a:rect l="l" t="t" r="r" b="b"/>
              <a:pathLst>
                <a:path w="3996690" h="1058545">
                  <a:moveTo>
                    <a:pt x="0" y="176403"/>
                  </a:moveTo>
                  <a:lnTo>
                    <a:pt x="6300" y="129513"/>
                  </a:lnTo>
                  <a:lnTo>
                    <a:pt x="24082" y="87376"/>
                  </a:lnTo>
                  <a:lnTo>
                    <a:pt x="51662" y="51673"/>
                  </a:lnTo>
                  <a:lnTo>
                    <a:pt x="87360" y="24087"/>
                  </a:lnTo>
                  <a:lnTo>
                    <a:pt x="129493" y="6302"/>
                  </a:lnTo>
                  <a:lnTo>
                    <a:pt x="176381" y="0"/>
                  </a:lnTo>
                  <a:lnTo>
                    <a:pt x="3820265" y="0"/>
                  </a:lnTo>
                  <a:lnTo>
                    <a:pt x="3867145" y="6302"/>
                  </a:lnTo>
                  <a:lnTo>
                    <a:pt x="3909277" y="24087"/>
                  </a:lnTo>
                  <a:lnTo>
                    <a:pt x="3944979" y="51673"/>
                  </a:lnTo>
                  <a:lnTo>
                    <a:pt x="3972565" y="87376"/>
                  </a:lnTo>
                  <a:lnTo>
                    <a:pt x="3990352" y="129513"/>
                  </a:lnTo>
                  <a:lnTo>
                    <a:pt x="3996655" y="176403"/>
                  </a:lnTo>
                  <a:lnTo>
                    <a:pt x="3996655" y="881888"/>
                  </a:lnTo>
                  <a:lnTo>
                    <a:pt x="3990352" y="928777"/>
                  </a:lnTo>
                  <a:lnTo>
                    <a:pt x="3972565" y="970915"/>
                  </a:lnTo>
                  <a:lnTo>
                    <a:pt x="3944979" y="1006617"/>
                  </a:lnTo>
                  <a:lnTo>
                    <a:pt x="3909277" y="1034203"/>
                  </a:lnTo>
                  <a:lnTo>
                    <a:pt x="3867145" y="1051988"/>
                  </a:lnTo>
                  <a:lnTo>
                    <a:pt x="3820265" y="1058291"/>
                  </a:lnTo>
                  <a:lnTo>
                    <a:pt x="176381" y="1058291"/>
                  </a:lnTo>
                  <a:lnTo>
                    <a:pt x="129493" y="1051988"/>
                  </a:lnTo>
                  <a:lnTo>
                    <a:pt x="87360" y="1034203"/>
                  </a:lnTo>
                  <a:lnTo>
                    <a:pt x="51662" y="1006617"/>
                  </a:lnTo>
                  <a:lnTo>
                    <a:pt x="24082" y="970915"/>
                  </a:lnTo>
                  <a:lnTo>
                    <a:pt x="6300" y="928777"/>
                  </a:lnTo>
                  <a:lnTo>
                    <a:pt x="0" y="881888"/>
                  </a:lnTo>
                  <a:lnTo>
                    <a:pt x="0" y="176403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YAML</a:t>
            </a:r>
            <a:r>
              <a:rPr b="0" spc="-4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Syntax</a:t>
            </a:r>
            <a:r>
              <a:rPr b="0" spc="-12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b="0" spc="-125" dirty="0">
                <a:latin typeface="Lucida Grande" panose="020B0600040502020204"/>
                <a:cs typeface="Times New Roman"/>
              </a:rPr>
              <a:t> </a:t>
            </a:r>
            <a:r>
              <a:rPr spc="-10" dirty="0">
                <a:latin typeface="Lucida Grande" panose="020B0600040502020204"/>
              </a:rPr>
              <a:t>Deployments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37810" y="832133"/>
            <a:ext cx="3082290" cy="3985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406400" marR="1510030">
              <a:lnSpc>
                <a:spcPct val="99600"/>
              </a:lnSpc>
            </a:pPr>
            <a:r>
              <a:rPr sz="1100" spc="10" dirty="0">
                <a:latin typeface="Calibri"/>
                <a:cs typeface="Calibri"/>
              </a:rPr>
              <a:t>apiVersion:</a:t>
            </a:r>
            <a:r>
              <a:rPr sz="1100" spc="-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apps/v1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kind: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Deployment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metadata:</a:t>
            </a:r>
            <a:endParaRPr sz="1100" dirty="0">
              <a:latin typeface="Calibri"/>
              <a:cs typeface="Calibri"/>
            </a:endParaRPr>
          </a:p>
          <a:p>
            <a:pPr marL="473075" marR="1152525">
              <a:lnSpc>
                <a:spcPts val="1280"/>
              </a:lnSpc>
              <a:spcBef>
                <a:spcPts val="110"/>
              </a:spcBef>
            </a:pPr>
            <a:r>
              <a:rPr sz="1100" dirty="0">
                <a:latin typeface="Calibri"/>
                <a:cs typeface="Calibri"/>
              </a:rPr>
              <a:t>name: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nginx-</a:t>
            </a:r>
            <a:r>
              <a:rPr sz="1100" spc="-10" dirty="0">
                <a:latin typeface="Calibri"/>
                <a:cs typeface="Calibri"/>
              </a:rPr>
              <a:t>deployment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labels:</a:t>
            </a:r>
            <a:endParaRPr sz="1100" dirty="0">
              <a:latin typeface="Calibri"/>
              <a:cs typeface="Calibri"/>
            </a:endParaRPr>
          </a:p>
          <a:p>
            <a:pPr marL="406400" marR="1938655" indent="123825">
              <a:lnSpc>
                <a:spcPts val="1280"/>
              </a:lnSpc>
              <a:spcBef>
                <a:spcPts val="70"/>
              </a:spcBef>
            </a:pPr>
            <a:r>
              <a:rPr sz="1100" dirty="0">
                <a:latin typeface="Calibri"/>
                <a:cs typeface="Calibri"/>
              </a:rPr>
              <a:t>app: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nginx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spec:</a:t>
            </a:r>
            <a:endParaRPr sz="1100" dirty="0">
              <a:latin typeface="Calibri"/>
              <a:cs typeface="Calibri"/>
            </a:endParaRPr>
          </a:p>
          <a:p>
            <a:pPr marL="473075" marR="1771014">
              <a:lnSpc>
                <a:spcPct val="99600"/>
              </a:lnSpc>
            </a:pPr>
            <a:r>
              <a:rPr sz="1100" dirty="0">
                <a:latin typeface="Calibri"/>
                <a:cs typeface="Calibri"/>
              </a:rPr>
              <a:t>replicas: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Calibri"/>
                <a:cs typeface="Calibri"/>
              </a:rPr>
              <a:t>3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selector: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matchLabels:</a:t>
            </a:r>
            <a:endParaRPr sz="1100" dirty="0">
              <a:latin typeface="Calibri"/>
              <a:cs typeface="Calibri"/>
            </a:endParaRPr>
          </a:p>
          <a:p>
            <a:pPr marL="473075" marR="1871980" indent="123825">
              <a:lnSpc>
                <a:spcPct val="9960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app: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nginx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template: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metadata:</a:t>
            </a:r>
            <a:endParaRPr sz="1100" dirty="0">
              <a:latin typeface="Calibri"/>
              <a:cs typeface="Calibri"/>
            </a:endParaRPr>
          </a:p>
          <a:p>
            <a:pPr marL="597535">
              <a:lnSpc>
                <a:spcPts val="1300"/>
              </a:lnSpc>
              <a:spcBef>
                <a:spcPts val="30"/>
              </a:spcBef>
            </a:pPr>
            <a:r>
              <a:rPr sz="1100" spc="-10" dirty="0">
                <a:latin typeface="Calibri"/>
                <a:cs typeface="Calibri"/>
              </a:rPr>
              <a:t>labels:</a:t>
            </a:r>
            <a:endParaRPr sz="1100" dirty="0">
              <a:latin typeface="Calibri"/>
              <a:cs typeface="Calibri"/>
            </a:endParaRPr>
          </a:p>
          <a:p>
            <a:pPr marL="664210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app: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nginx</a:t>
            </a:r>
            <a:endParaRPr sz="1100" dirty="0">
              <a:latin typeface="Calibri"/>
              <a:cs typeface="Calibri"/>
            </a:endParaRPr>
          </a:p>
          <a:p>
            <a:pPr marL="597535" marR="1820545" indent="-66675">
              <a:lnSpc>
                <a:spcPts val="1280"/>
              </a:lnSpc>
              <a:spcBef>
                <a:spcPts val="110"/>
              </a:spcBef>
            </a:pPr>
            <a:r>
              <a:rPr sz="1100" spc="-10" dirty="0">
                <a:latin typeface="Calibri"/>
                <a:cs typeface="Calibri"/>
              </a:rPr>
              <a:t>spec: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containers:</a:t>
            </a:r>
            <a:endParaRPr sz="1100" dirty="0">
              <a:latin typeface="Calibri"/>
              <a:cs typeface="Calibri"/>
            </a:endParaRPr>
          </a:p>
          <a:p>
            <a:pPr marL="663575" marR="1348105" indent="-66675">
              <a:lnSpc>
                <a:spcPct val="99600"/>
              </a:lnSpc>
            </a:pPr>
            <a:r>
              <a:rPr sz="1100" dirty="0">
                <a:latin typeface="Calibri"/>
                <a:cs typeface="Calibri"/>
              </a:rPr>
              <a:t>-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name: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nginx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image: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nginx:1.7.9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ports:</a:t>
            </a:r>
            <a:endParaRPr sz="1100" dirty="0">
              <a:latin typeface="Calibri"/>
              <a:cs typeface="Calibri"/>
            </a:endParaRPr>
          </a:p>
          <a:p>
            <a:pPr marL="663575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Calibri"/>
                <a:cs typeface="Calibri"/>
              </a:rPr>
              <a:t>-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alibri"/>
                <a:cs typeface="Calibri"/>
              </a:rPr>
              <a:t>containerPort:</a:t>
            </a:r>
            <a:r>
              <a:rPr sz="1100" spc="-10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Calibri"/>
                <a:cs typeface="Calibri"/>
              </a:rPr>
              <a:t>80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422" y="2495562"/>
            <a:ext cx="3330575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" algn="ctr">
              <a:lnSpc>
                <a:spcPct val="998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YAML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3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pods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nginx,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maintain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desired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3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pods,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until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deleted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904235"/>
            <a:ext cx="6989128" cy="6322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Introduction</a:t>
            </a:r>
            <a:r>
              <a:rPr sz="4000" b="0" spc="34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to</a:t>
            </a:r>
            <a:r>
              <a:rPr sz="4000" b="0" spc="-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Kubernetes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Creating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4" y="980122"/>
            <a:ext cx="591629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syntax: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90775" y="1628775"/>
            <a:ext cx="4410710" cy="571500"/>
            <a:chOff x="2390775" y="1628775"/>
            <a:chExt cx="4410710" cy="57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775" y="1628775"/>
              <a:ext cx="4410087" cy="571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7587" y="1695450"/>
              <a:ext cx="23145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12999" y="1645284"/>
              <a:ext cx="4318000" cy="476250"/>
            </a:xfrm>
            <a:custGeom>
              <a:avLst/>
              <a:gdLst/>
              <a:ahLst/>
              <a:cxnLst/>
              <a:rect l="l" t="t" r="r" b="b"/>
              <a:pathLst>
                <a:path w="4318000" h="476250">
                  <a:moveTo>
                    <a:pt x="4238739" y="0"/>
                  </a:moveTo>
                  <a:lnTo>
                    <a:pt x="0" y="0"/>
                  </a:lnTo>
                  <a:lnTo>
                    <a:pt x="0" y="396481"/>
                  </a:lnTo>
                  <a:lnTo>
                    <a:pt x="79248" y="475742"/>
                  </a:lnTo>
                  <a:lnTo>
                    <a:pt x="4317987" y="475742"/>
                  </a:lnTo>
                  <a:lnTo>
                    <a:pt x="4317987" y="79362"/>
                  </a:lnTo>
                  <a:lnTo>
                    <a:pt x="42387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12999" y="1645284"/>
              <a:ext cx="4318000" cy="476250"/>
            </a:xfrm>
            <a:custGeom>
              <a:avLst/>
              <a:gdLst/>
              <a:ahLst/>
              <a:cxnLst/>
              <a:rect l="l" t="t" r="r" b="b"/>
              <a:pathLst>
                <a:path w="4318000" h="476250">
                  <a:moveTo>
                    <a:pt x="0" y="0"/>
                  </a:moveTo>
                  <a:lnTo>
                    <a:pt x="4238739" y="0"/>
                  </a:lnTo>
                  <a:lnTo>
                    <a:pt x="4317987" y="79362"/>
                  </a:lnTo>
                  <a:lnTo>
                    <a:pt x="4317987" y="475742"/>
                  </a:lnTo>
                  <a:lnTo>
                    <a:pt x="79248" y="475742"/>
                  </a:lnTo>
                  <a:lnTo>
                    <a:pt x="0" y="3964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93084" y="1761553"/>
            <a:ext cx="219237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–f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nginx.yaml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7361" y="1433100"/>
            <a:ext cx="1422400" cy="3067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31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4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57300" y="2457450"/>
            <a:ext cx="6677025" cy="1733550"/>
            <a:chOff x="1257300" y="2457450"/>
            <a:chExt cx="6677025" cy="17335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7300" y="2457450"/>
              <a:ext cx="6677025" cy="17335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5367" y="2477160"/>
              <a:ext cx="6573139" cy="163855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80668" y="2472388"/>
              <a:ext cx="6583045" cy="1648460"/>
            </a:xfrm>
            <a:custGeom>
              <a:avLst/>
              <a:gdLst/>
              <a:ahLst/>
              <a:cxnLst/>
              <a:rect l="l" t="t" r="r" b="b"/>
              <a:pathLst>
                <a:path w="6583045" h="1648460">
                  <a:moveTo>
                    <a:pt x="0" y="1648091"/>
                  </a:moveTo>
                  <a:lnTo>
                    <a:pt x="6582638" y="1648091"/>
                  </a:lnTo>
                  <a:lnTo>
                    <a:pt x="6582638" y="0"/>
                  </a:lnTo>
                  <a:lnTo>
                    <a:pt x="0" y="0"/>
                  </a:lnTo>
                  <a:lnTo>
                    <a:pt x="0" y="1648091"/>
                  </a:lnTo>
                  <a:close/>
                </a:path>
              </a:pathLst>
            </a:custGeom>
            <a:ln w="9533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List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4" y="980122"/>
            <a:ext cx="393509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view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pods,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90775" y="1628775"/>
            <a:ext cx="4410710" cy="571500"/>
            <a:chOff x="2390775" y="1628775"/>
            <a:chExt cx="4410710" cy="57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775" y="1628775"/>
              <a:ext cx="4410087" cy="571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3837" y="1695450"/>
              <a:ext cx="1371600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12999" y="1645284"/>
              <a:ext cx="4318000" cy="476250"/>
            </a:xfrm>
            <a:custGeom>
              <a:avLst/>
              <a:gdLst/>
              <a:ahLst/>
              <a:cxnLst/>
              <a:rect l="l" t="t" r="r" b="b"/>
              <a:pathLst>
                <a:path w="4318000" h="476250">
                  <a:moveTo>
                    <a:pt x="4238739" y="0"/>
                  </a:moveTo>
                  <a:lnTo>
                    <a:pt x="0" y="0"/>
                  </a:lnTo>
                  <a:lnTo>
                    <a:pt x="0" y="396481"/>
                  </a:lnTo>
                  <a:lnTo>
                    <a:pt x="79248" y="475742"/>
                  </a:lnTo>
                  <a:lnTo>
                    <a:pt x="4317987" y="475742"/>
                  </a:lnTo>
                  <a:lnTo>
                    <a:pt x="4317987" y="79362"/>
                  </a:lnTo>
                  <a:lnTo>
                    <a:pt x="423873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12999" y="1645284"/>
              <a:ext cx="4318000" cy="476250"/>
            </a:xfrm>
            <a:custGeom>
              <a:avLst/>
              <a:gdLst/>
              <a:ahLst/>
              <a:cxnLst/>
              <a:rect l="l" t="t" r="r" b="b"/>
              <a:pathLst>
                <a:path w="4318000" h="476250">
                  <a:moveTo>
                    <a:pt x="0" y="0"/>
                  </a:moveTo>
                  <a:lnTo>
                    <a:pt x="4238739" y="0"/>
                  </a:lnTo>
                  <a:lnTo>
                    <a:pt x="4317987" y="79362"/>
                  </a:lnTo>
                  <a:lnTo>
                    <a:pt x="4317987" y="475742"/>
                  </a:lnTo>
                  <a:lnTo>
                    <a:pt x="79248" y="475742"/>
                  </a:lnTo>
                  <a:lnTo>
                    <a:pt x="0" y="3964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69715" y="1761553"/>
            <a:ext cx="149288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get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po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7361" y="1433100"/>
            <a:ext cx="1422400" cy="3067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318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4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1050" y="2457450"/>
            <a:ext cx="7629525" cy="1695450"/>
            <a:chOff x="781050" y="2457450"/>
            <a:chExt cx="7629525" cy="16954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050" y="2457450"/>
              <a:ext cx="7629525" cy="16954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104" y="2480247"/>
              <a:ext cx="7525753" cy="159092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4341" y="2475481"/>
              <a:ext cx="7535545" cy="1600835"/>
            </a:xfrm>
            <a:custGeom>
              <a:avLst/>
              <a:gdLst/>
              <a:ahLst/>
              <a:cxnLst/>
              <a:rect l="l" t="t" r="r" b="b"/>
              <a:pathLst>
                <a:path w="7535545" h="1600835">
                  <a:moveTo>
                    <a:pt x="0" y="1600454"/>
                  </a:moveTo>
                  <a:lnTo>
                    <a:pt x="7535291" y="1600454"/>
                  </a:lnTo>
                  <a:lnTo>
                    <a:pt x="7535291" y="0"/>
                  </a:lnTo>
                  <a:lnTo>
                    <a:pt x="0" y="0"/>
                  </a:lnTo>
                  <a:lnTo>
                    <a:pt x="0" y="1600454"/>
                  </a:lnTo>
                  <a:close/>
                </a:path>
              </a:pathLst>
            </a:custGeom>
            <a:ln w="9533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4532" y="4425950"/>
            <a:ext cx="7661909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number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pods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matching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number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replicas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specified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904235"/>
            <a:ext cx="4191000" cy="6324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Creating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Service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3375" y="1019175"/>
            <a:ext cx="8353425" cy="1295400"/>
            <a:chOff x="333375" y="1019175"/>
            <a:chExt cx="8353425" cy="1295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375" y="1019175"/>
              <a:ext cx="8353425" cy="1295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5605" y="1035037"/>
              <a:ext cx="8255000" cy="1207135"/>
            </a:xfrm>
            <a:custGeom>
              <a:avLst/>
              <a:gdLst/>
              <a:ahLst/>
              <a:cxnLst/>
              <a:rect l="l" t="t" r="r" b="b"/>
              <a:pathLst>
                <a:path w="8255000" h="1207135">
                  <a:moveTo>
                    <a:pt x="8053954" y="0"/>
                  </a:moveTo>
                  <a:lnTo>
                    <a:pt x="201086" y="0"/>
                  </a:lnTo>
                  <a:lnTo>
                    <a:pt x="154976" y="5311"/>
                  </a:lnTo>
                  <a:lnTo>
                    <a:pt x="112650" y="20440"/>
                  </a:lnTo>
                  <a:lnTo>
                    <a:pt x="75313" y="44178"/>
                  </a:lnTo>
                  <a:lnTo>
                    <a:pt x="44173" y="75316"/>
                  </a:lnTo>
                  <a:lnTo>
                    <a:pt x="20437" y="112647"/>
                  </a:lnTo>
                  <a:lnTo>
                    <a:pt x="5310" y="154962"/>
                  </a:lnTo>
                  <a:lnTo>
                    <a:pt x="0" y="201053"/>
                  </a:lnTo>
                  <a:lnTo>
                    <a:pt x="0" y="1005471"/>
                  </a:lnTo>
                  <a:lnTo>
                    <a:pt x="5310" y="1051557"/>
                  </a:lnTo>
                  <a:lnTo>
                    <a:pt x="20437" y="1093869"/>
                  </a:lnTo>
                  <a:lnTo>
                    <a:pt x="44173" y="1131198"/>
                  </a:lnTo>
                  <a:lnTo>
                    <a:pt x="75313" y="1162335"/>
                  </a:lnTo>
                  <a:lnTo>
                    <a:pt x="112650" y="1186072"/>
                  </a:lnTo>
                  <a:lnTo>
                    <a:pt x="154976" y="1201201"/>
                  </a:lnTo>
                  <a:lnTo>
                    <a:pt x="201086" y="1206512"/>
                  </a:lnTo>
                  <a:lnTo>
                    <a:pt x="8053954" y="1206512"/>
                  </a:lnTo>
                  <a:lnTo>
                    <a:pt x="8100044" y="1201201"/>
                  </a:lnTo>
                  <a:lnTo>
                    <a:pt x="8142357" y="1186072"/>
                  </a:lnTo>
                  <a:lnTo>
                    <a:pt x="8179686" y="1162335"/>
                  </a:lnTo>
                  <a:lnTo>
                    <a:pt x="8210821" y="1131198"/>
                  </a:lnTo>
                  <a:lnTo>
                    <a:pt x="8234557" y="1093869"/>
                  </a:lnTo>
                  <a:lnTo>
                    <a:pt x="8249684" y="1051557"/>
                  </a:lnTo>
                  <a:lnTo>
                    <a:pt x="8254995" y="1005471"/>
                  </a:lnTo>
                  <a:lnTo>
                    <a:pt x="8254995" y="201053"/>
                  </a:lnTo>
                  <a:lnTo>
                    <a:pt x="8249684" y="154962"/>
                  </a:lnTo>
                  <a:lnTo>
                    <a:pt x="8234557" y="112647"/>
                  </a:lnTo>
                  <a:lnTo>
                    <a:pt x="8210821" y="75316"/>
                  </a:lnTo>
                  <a:lnTo>
                    <a:pt x="8179686" y="44178"/>
                  </a:lnTo>
                  <a:lnTo>
                    <a:pt x="8142357" y="20440"/>
                  </a:lnTo>
                  <a:lnTo>
                    <a:pt x="8100044" y="5311"/>
                  </a:lnTo>
                  <a:lnTo>
                    <a:pt x="80539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605" y="1035037"/>
              <a:ext cx="8255000" cy="1207135"/>
            </a:xfrm>
            <a:custGeom>
              <a:avLst/>
              <a:gdLst/>
              <a:ahLst/>
              <a:cxnLst/>
              <a:rect l="l" t="t" r="r" b="b"/>
              <a:pathLst>
                <a:path w="8255000" h="1207135">
                  <a:moveTo>
                    <a:pt x="0" y="201053"/>
                  </a:moveTo>
                  <a:lnTo>
                    <a:pt x="5310" y="154962"/>
                  </a:lnTo>
                  <a:lnTo>
                    <a:pt x="20437" y="112647"/>
                  </a:lnTo>
                  <a:lnTo>
                    <a:pt x="44173" y="75316"/>
                  </a:lnTo>
                  <a:lnTo>
                    <a:pt x="75313" y="44178"/>
                  </a:lnTo>
                  <a:lnTo>
                    <a:pt x="112650" y="20440"/>
                  </a:lnTo>
                  <a:lnTo>
                    <a:pt x="154976" y="5311"/>
                  </a:lnTo>
                  <a:lnTo>
                    <a:pt x="201086" y="0"/>
                  </a:lnTo>
                  <a:lnTo>
                    <a:pt x="8053954" y="0"/>
                  </a:lnTo>
                  <a:lnTo>
                    <a:pt x="8100044" y="5311"/>
                  </a:lnTo>
                  <a:lnTo>
                    <a:pt x="8142357" y="20440"/>
                  </a:lnTo>
                  <a:lnTo>
                    <a:pt x="8179686" y="44178"/>
                  </a:lnTo>
                  <a:lnTo>
                    <a:pt x="8210821" y="75316"/>
                  </a:lnTo>
                  <a:lnTo>
                    <a:pt x="8234557" y="112647"/>
                  </a:lnTo>
                  <a:lnTo>
                    <a:pt x="8249684" y="154962"/>
                  </a:lnTo>
                  <a:lnTo>
                    <a:pt x="8254995" y="201053"/>
                  </a:lnTo>
                  <a:lnTo>
                    <a:pt x="8254995" y="1005471"/>
                  </a:lnTo>
                  <a:lnTo>
                    <a:pt x="8249684" y="1051557"/>
                  </a:lnTo>
                  <a:lnTo>
                    <a:pt x="8234557" y="1093869"/>
                  </a:lnTo>
                  <a:lnTo>
                    <a:pt x="8210821" y="1131198"/>
                  </a:lnTo>
                  <a:lnTo>
                    <a:pt x="8179686" y="1162335"/>
                  </a:lnTo>
                  <a:lnTo>
                    <a:pt x="8142357" y="1186072"/>
                  </a:lnTo>
                  <a:lnTo>
                    <a:pt x="8100044" y="1201201"/>
                  </a:lnTo>
                  <a:lnTo>
                    <a:pt x="8053954" y="1206512"/>
                  </a:lnTo>
                  <a:lnTo>
                    <a:pt x="201086" y="1206512"/>
                  </a:lnTo>
                  <a:lnTo>
                    <a:pt x="154976" y="1201201"/>
                  </a:lnTo>
                  <a:lnTo>
                    <a:pt x="112650" y="1186072"/>
                  </a:lnTo>
                  <a:lnTo>
                    <a:pt x="75313" y="1162335"/>
                  </a:lnTo>
                  <a:lnTo>
                    <a:pt x="44173" y="1131198"/>
                  </a:lnTo>
                  <a:lnTo>
                    <a:pt x="20437" y="1093869"/>
                  </a:lnTo>
                  <a:lnTo>
                    <a:pt x="5310" y="1051557"/>
                  </a:lnTo>
                  <a:lnTo>
                    <a:pt x="0" y="1005471"/>
                  </a:lnTo>
                  <a:lnTo>
                    <a:pt x="0" y="201053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Creating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Service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2779" y="1304290"/>
            <a:ext cx="7484109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998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Service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basically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round-robin load balancer for all the pods, which match with it’s name or selector. It constantly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monitors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pods,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gets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unhealthy,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service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start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traffic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healthy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pods.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295887" y="2390775"/>
            <a:ext cx="581025" cy="676275"/>
            <a:chOff x="5295887" y="2390775"/>
            <a:chExt cx="581025" cy="6762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5887" y="2390775"/>
              <a:ext cx="581025" cy="6762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11012" y="2407031"/>
              <a:ext cx="488950" cy="585470"/>
            </a:xfrm>
            <a:custGeom>
              <a:avLst/>
              <a:gdLst/>
              <a:ahLst/>
              <a:cxnLst/>
              <a:rect l="l" t="t" r="r" b="b"/>
              <a:pathLst>
                <a:path w="488950" h="585469">
                  <a:moveTo>
                    <a:pt x="244360" y="0"/>
                  </a:moveTo>
                  <a:lnTo>
                    <a:pt x="179428" y="3485"/>
                  </a:lnTo>
                  <a:lnTo>
                    <a:pt x="121063" y="13320"/>
                  </a:lnTo>
                  <a:lnTo>
                    <a:pt x="71602" y="28575"/>
                  </a:lnTo>
                  <a:lnTo>
                    <a:pt x="33380" y="48316"/>
                  </a:lnTo>
                  <a:lnTo>
                    <a:pt x="0" y="97536"/>
                  </a:lnTo>
                  <a:lnTo>
                    <a:pt x="0" y="487553"/>
                  </a:lnTo>
                  <a:lnTo>
                    <a:pt x="33380" y="536683"/>
                  </a:lnTo>
                  <a:lnTo>
                    <a:pt x="71602" y="556402"/>
                  </a:lnTo>
                  <a:lnTo>
                    <a:pt x="121063" y="571645"/>
                  </a:lnTo>
                  <a:lnTo>
                    <a:pt x="179428" y="581477"/>
                  </a:lnTo>
                  <a:lnTo>
                    <a:pt x="244360" y="584962"/>
                  </a:lnTo>
                  <a:lnTo>
                    <a:pt x="309343" y="581477"/>
                  </a:lnTo>
                  <a:lnTo>
                    <a:pt x="367736" y="571645"/>
                  </a:lnTo>
                  <a:lnTo>
                    <a:pt x="417210" y="556402"/>
                  </a:lnTo>
                  <a:lnTo>
                    <a:pt x="455434" y="536683"/>
                  </a:lnTo>
                  <a:lnTo>
                    <a:pt x="488810" y="487553"/>
                  </a:lnTo>
                  <a:lnTo>
                    <a:pt x="488810" y="97536"/>
                  </a:lnTo>
                  <a:lnTo>
                    <a:pt x="455434" y="48316"/>
                  </a:lnTo>
                  <a:lnTo>
                    <a:pt x="417210" y="28575"/>
                  </a:lnTo>
                  <a:lnTo>
                    <a:pt x="367736" y="13320"/>
                  </a:lnTo>
                  <a:lnTo>
                    <a:pt x="309343" y="3485"/>
                  </a:lnTo>
                  <a:lnTo>
                    <a:pt x="24436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11012" y="2407031"/>
              <a:ext cx="488950" cy="585470"/>
            </a:xfrm>
            <a:custGeom>
              <a:avLst/>
              <a:gdLst/>
              <a:ahLst/>
              <a:cxnLst/>
              <a:rect l="l" t="t" r="r" b="b"/>
              <a:pathLst>
                <a:path w="488950" h="585469">
                  <a:moveTo>
                    <a:pt x="488810" y="97536"/>
                  </a:moveTo>
                  <a:lnTo>
                    <a:pt x="455434" y="146755"/>
                  </a:lnTo>
                  <a:lnTo>
                    <a:pt x="417210" y="166497"/>
                  </a:lnTo>
                  <a:lnTo>
                    <a:pt x="367736" y="181751"/>
                  </a:lnTo>
                  <a:lnTo>
                    <a:pt x="309343" y="191586"/>
                  </a:lnTo>
                  <a:lnTo>
                    <a:pt x="244360" y="195072"/>
                  </a:lnTo>
                  <a:lnTo>
                    <a:pt x="179428" y="191586"/>
                  </a:lnTo>
                  <a:lnTo>
                    <a:pt x="121063" y="181751"/>
                  </a:lnTo>
                  <a:lnTo>
                    <a:pt x="71602" y="166497"/>
                  </a:lnTo>
                  <a:lnTo>
                    <a:pt x="33380" y="146755"/>
                  </a:lnTo>
                  <a:lnTo>
                    <a:pt x="8734" y="123458"/>
                  </a:lnTo>
                  <a:lnTo>
                    <a:pt x="0" y="97536"/>
                  </a:lnTo>
                </a:path>
                <a:path w="488950" h="585469">
                  <a:moveTo>
                    <a:pt x="0" y="97536"/>
                  </a:moveTo>
                  <a:lnTo>
                    <a:pt x="33380" y="48316"/>
                  </a:lnTo>
                  <a:lnTo>
                    <a:pt x="71602" y="28575"/>
                  </a:lnTo>
                  <a:lnTo>
                    <a:pt x="121063" y="13320"/>
                  </a:lnTo>
                  <a:lnTo>
                    <a:pt x="179428" y="3485"/>
                  </a:lnTo>
                  <a:lnTo>
                    <a:pt x="244360" y="0"/>
                  </a:lnTo>
                  <a:lnTo>
                    <a:pt x="309343" y="3485"/>
                  </a:lnTo>
                  <a:lnTo>
                    <a:pt x="367736" y="13320"/>
                  </a:lnTo>
                  <a:lnTo>
                    <a:pt x="417210" y="28575"/>
                  </a:lnTo>
                  <a:lnTo>
                    <a:pt x="455434" y="48316"/>
                  </a:lnTo>
                  <a:lnTo>
                    <a:pt x="488810" y="97536"/>
                  </a:lnTo>
                  <a:lnTo>
                    <a:pt x="488810" y="487553"/>
                  </a:lnTo>
                  <a:lnTo>
                    <a:pt x="455434" y="536683"/>
                  </a:lnTo>
                  <a:lnTo>
                    <a:pt x="417210" y="556402"/>
                  </a:lnTo>
                  <a:lnTo>
                    <a:pt x="367736" y="571645"/>
                  </a:lnTo>
                  <a:lnTo>
                    <a:pt x="309343" y="581477"/>
                  </a:lnTo>
                  <a:lnTo>
                    <a:pt x="244360" y="584962"/>
                  </a:lnTo>
                  <a:lnTo>
                    <a:pt x="179428" y="581477"/>
                  </a:lnTo>
                  <a:lnTo>
                    <a:pt x="121063" y="571645"/>
                  </a:lnTo>
                  <a:lnTo>
                    <a:pt x="71602" y="556402"/>
                  </a:lnTo>
                  <a:lnTo>
                    <a:pt x="33380" y="536683"/>
                  </a:lnTo>
                  <a:lnTo>
                    <a:pt x="0" y="487553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295887" y="3209925"/>
            <a:ext cx="581025" cy="676275"/>
            <a:chOff x="5295887" y="3209925"/>
            <a:chExt cx="581025" cy="67627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5887" y="3209925"/>
              <a:ext cx="581025" cy="6762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11012" y="3230752"/>
              <a:ext cx="488950" cy="585470"/>
            </a:xfrm>
            <a:custGeom>
              <a:avLst/>
              <a:gdLst/>
              <a:ahLst/>
              <a:cxnLst/>
              <a:rect l="l" t="t" r="r" b="b"/>
              <a:pathLst>
                <a:path w="488950" h="585470">
                  <a:moveTo>
                    <a:pt x="244360" y="0"/>
                  </a:moveTo>
                  <a:lnTo>
                    <a:pt x="179428" y="3485"/>
                  </a:lnTo>
                  <a:lnTo>
                    <a:pt x="121063" y="13320"/>
                  </a:lnTo>
                  <a:lnTo>
                    <a:pt x="71602" y="28575"/>
                  </a:lnTo>
                  <a:lnTo>
                    <a:pt x="33380" y="48316"/>
                  </a:lnTo>
                  <a:lnTo>
                    <a:pt x="0" y="97536"/>
                  </a:lnTo>
                  <a:lnTo>
                    <a:pt x="0" y="487426"/>
                  </a:lnTo>
                  <a:lnTo>
                    <a:pt x="33380" y="536645"/>
                  </a:lnTo>
                  <a:lnTo>
                    <a:pt x="71602" y="556387"/>
                  </a:lnTo>
                  <a:lnTo>
                    <a:pt x="121063" y="571641"/>
                  </a:lnTo>
                  <a:lnTo>
                    <a:pt x="179428" y="581476"/>
                  </a:lnTo>
                  <a:lnTo>
                    <a:pt x="244360" y="584962"/>
                  </a:lnTo>
                  <a:lnTo>
                    <a:pt x="309343" y="581476"/>
                  </a:lnTo>
                  <a:lnTo>
                    <a:pt x="367736" y="571641"/>
                  </a:lnTo>
                  <a:lnTo>
                    <a:pt x="417210" y="556387"/>
                  </a:lnTo>
                  <a:lnTo>
                    <a:pt x="455434" y="536645"/>
                  </a:lnTo>
                  <a:lnTo>
                    <a:pt x="488810" y="487426"/>
                  </a:lnTo>
                  <a:lnTo>
                    <a:pt x="488810" y="97536"/>
                  </a:lnTo>
                  <a:lnTo>
                    <a:pt x="455434" y="48316"/>
                  </a:lnTo>
                  <a:lnTo>
                    <a:pt x="417210" y="28575"/>
                  </a:lnTo>
                  <a:lnTo>
                    <a:pt x="367736" y="13320"/>
                  </a:lnTo>
                  <a:lnTo>
                    <a:pt x="309343" y="3485"/>
                  </a:lnTo>
                  <a:lnTo>
                    <a:pt x="24436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11012" y="3230752"/>
              <a:ext cx="488950" cy="585470"/>
            </a:xfrm>
            <a:custGeom>
              <a:avLst/>
              <a:gdLst/>
              <a:ahLst/>
              <a:cxnLst/>
              <a:rect l="l" t="t" r="r" b="b"/>
              <a:pathLst>
                <a:path w="488950" h="585470">
                  <a:moveTo>
                    <a:pt x="488810" y="97536"/>
                  </a:moveTo>
                  <a:lnTo>
                    <a:pt x="455434" y="146722"/>
                  </a:lnTo>
                  <a:lnTo>
                    <a:pt x="417210" y="166433"/>
                  </a:lnTo>
                  <a:lnTo>
                    <a:pt x="367736" y="181657"/>
                  </a:lnTo>
                  <a:lnTo>
                    <a:pt x="309343" y="191468"/>
                  </a:lnTo>
                  <a:lnTo>
                    <a:pt x="244360" y="194945"/>
                  </a:lnTo>
                  <a:lnTo>
                    <a:pt x="179428" y="191468"/>
                  </a:lnTo>
                  <a:lnTo>
                    <a:pt x="121063" y="181657"/>
                  </a:lnTo>
                  <a:lnTo>
                    <a:pt x="71602" y="166433"/>
                  </a:lnTo>
                  <a:lnTo>
                    <a:pt x="33380" y="146722"/>
                  </a:lnTo>
                  <a:lnTo>
                    <a:pt x="8734" y="123448"/>
                  </a:lnTo>
                  <a:lnTo>
                    <a:pt x="0" y="97536"/>
                  </a:lnTo>
                </a:path>
                <a:path w="488950" h="585470">
                  <a:moveTo>
                    <a:pt x="0" y="97536"/>
                  </a:moveTo>
                  <a:lnTo>
                    <a:pt x="33380" y="48316"/>
                  </a:lnTo>
                  <a:lnTo>
                    <a:pt x="71602" y="28575"/>
                  </a:lnTo>
                  <a:lnTo>
                    <a:pt x="121063" y="13320"/>
                  </a:lnTo>
                  <a:lnTo>
                    <a:pt x="179428" y="3485"/>
                  </a:lnTo>
                  <a:lnTo>
                    <a:pt x="244360" y="0"/>
                  </a:lnTo>
                  <a:lnTo>
                    <a:pt x="309343" y="3485"/>
                  </a:lnTo>
                  <a:lnTo>
                    <a:pt x="367736" y="13320"/>
                  </a:lnTo>
                  <a:lnTo>
                    <a:pt x="417210" y="28575"/>
                  </a:lnTo>
                  <a:lnTo>
                    <a:pt x="455434" y="48316"/>
                  </a:lnTo>
                  <a:lnTo>
                    <a:pt x="488810" y="97536"/>
                  </a:lnTo>
                  <a:lnTo>
                    <a:pt x="488810" y="487426"/>
                  </a:lnTo>
                  <a:lnTo>
                    <a:pt x="455434" y="536645"/>
                  </a:lnTo>
                  <a:lnTo>
                    <a:pt x="417210" y="556387"/>
                  </a:lnTo>
                  <a:lnTo>
                    <a:pt x="367736" y="571641"/>
                  </a:lnTo>
                  <a:lnTo>
                    <a:pt x="309343" y="581476"/>
                  </a:lnTo>
                  <a:lnTo>
                    <a:pt x="244360" y="584962"/>
                  </a:lnTo>
                  <a:lnTo>
                    <a:pt x="179428" y="581476"/>
                  </a:lnTo>
                  <a:lnTo>
                    <a:pt x="121063" y="571641"/>
                  </a:lnTo>
                  <a:lnTo>
                    <a:pt x="71602" y="556387"/>
                  </a:lnTo>
                  <a:lnTo>
                    <a:pt x="33380" y="536645"/>
                  </a:lnTo>
                  <a:lnTo>
                    <a:pt x="0" y="487426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295887" y="4038600"/>
            <a:ext cx="581025" cy="676275"/>
            <a:chOff x="5295887" y="4038600"/>
            <a:chExt cx="581025" cy="67627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5887" y="4038600"/>
              <a:ext cx="581025" cy="6762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311774" y="4054435"/>
              <a:ext cx="488950" cy="585470"/>
            </a:xfrm>
            <a:custGeom>
              <a:avLst/>
              <a:gdLst/>
              <a:ahLst/>
              <a:cxnLst/>
              <a:rect l="l" t="t" r="r" b="b"/>
              <a:pathLst>
                <a:path w="488950" h="585470">
                  <a:moveTo>
                    <a:pt x="244360" y="0"/>
                  </a:moveTo>
                  <a:lnTo>
                    <a:pt x="179428" y="3482"/>
                  </a:lnTo>
                  <a:lnTo>
                    <a:pt x="121063" y="13311"/>
                  </a:lnTo>
                  <a:lnTo>
                    <a:pt x="71602" y="28556"/>
                  </a:lnTo>
                  <a:lnTo>
                    <a:pt x="33380" y="48289"/>
                  </a:lnTo>
                  <a:lnTo>
                    <a:pt x="0" y="97501"/>
                  </a:lnTo>
                  <a:lnTo>
                    <a:pt x="0" y="487451"/>
                  </a:lnTo>
                  <a:lnTo>
                    <a:pt x="33380" y="536665"/>
                  </a:lnTo>
                  <a:lnTo>
                    <a:pt x="71602" y="556398"/>
                  </a:lnTo>
                  <a:lnTo>
                    <a:pt x="121063" y="571642"/>
                  </a:lnTo>
                  <a:lnTo>
                    <a:pt x="179428" y="581470"/>
                  </a:lnTo>
                  <a:lnTo>
                    <a:pt x="244360" y="584953"/>
                  </a:lnTo>
                  <a:lnTo>
                    <a:pt x="309343" y="581470"/>
                  </a:lnTo>
                  <a:lnTo>
                    <a:pt x="367736" y="571642"/>
                  </a:lnTo>
                  <a:lnTo>
                    <a:pt x="417210" y="556398"/>
                  </a:lnTo>
                  <a:lnTo>
                    <a:pt x="455434" y="536665"/>
                  </a:lnTo>
                  <a:lnTo>
                    <a:pt x="488810" y="487451"/>
                  </a:lnTo>
                  <a:lnTo>
                    <a:pt x="488810" y="97501"/>
                  </a:lnTo>
                  <a:lnTo>
                    <a:pt x="455434" y="48289"/>
                  </a:lnTo>
                  <a:lnTo>
                    <a:pt x="417210" y="28556"/>
                  </a:lnTo>
                  <a:lnTo>
                    <a:pt x="367736" y="13311"/>
                  </a:lnTo>
                  <a:lnTo>
                    <a:pt x="309343" y="3482"/>
                  </a:lnTo>
                  <a:lnTo>
                    <a:pt x="24436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11775" y="4054435"/>
              <a:ext cx="488950" cy="585470"/>
            </a:xfrm>
            <a:custGeom>
              <a:avLst/>
              <a:gdLst/>
              <a:ahLst/>
              <a:cxnLst/>
              <a:rect l="l" t="t" r="r" b="b"/>
              <a:pathLst>
                <a:path w="488950" h="585470">
                  <a:moveTo>
                    <a:pt x="488810" y="97501"/>
                  </a:moveTo>
                  <a:lnTo>
                    <a:pt x="455434" y="146705"/>
                  </a:lnTo>
                  <a:lnTo>
                    <a:pt x="417210" y="166436"/>
                  </a:lnTo>
                  <a:lnTo>
                    <a:pt x="367736" y="181679"/>
                  </a:lnTo>
                  <a:lnTo>
                    <a:pt x="309343" y="191507"/>
                  </a:lnTo>
                  <a:lnTo>
                    <a:pt x="244360" y="194989"/>
                  </a:lnTo>
                  <a:lnTo>
                    <a:pt x="179428" y="191507"/>
                  </a:lnTo>
                  <a:lnTo>
                    <a:pt x="121063" y="181679"/>
                  </a:lnTo>
                  <a:lnTo>
                    <a:pt x="71602" y="166436"/>
                  </a:lnTo>
                  <a:lnTo>
                    <a:pt x="33380" y="146705"/>
                  </a:lnTo>
                  <a:lnTo>
                    <a:pt x="8734" y="123418"/>
                  </a:lnTo>
                  <a:lnTo>
                    <a:pt x="0" y="97501"/>
                  </a:lnTo>
                </a:path>
                <a:path w="488950" h="585470">
                  <a:moveTo>
                    <a:pt x="0" y="97501"/>
                  </a:moveTo>
                  <a:lnTo>
                    <a:pt x="33380" y="48289"/>
                  </a:lnTo>
                  <a:lnTo>
                    <a:pt x="71602" y="28556"/>
                  </a:lnTo>
                  <a:lnTo>
                    <a:pt x="121063" y="13311"/>
                  </a:lnTo>
                  <a:lnTo>
                    <a:pt x="179428" y="3482"/>
                  </a:lnTo>
                  <a:lnTo>
                    <a:pt x="244360" y="0"/>
                  </a:lnTo>
                  <a:lnTo>
                    <a:pt x="309343" y="3482"/>
                  </a:lnTo>
                  <a:lnTo>
                    <a:pt x="367736" y="13311"/>
                  </a:lnTo>
                  <a:lnTo>
                    <a:pt x="417210" y="28556"/>
                  </a:lnTo>
                  <a:lnTo>
                    <a:pt x="455434" y="48289"/>
                  </a:lnTo>
                  <a:lnTo>
                    <a:pt x="488810" y="97501"/>
                  </a:lnTo>
                  <a:lnTo>
                    <a:pt x="488810" y="487451"/>
                  </a:lnTo>
                  <a:lnTo>
                    <a:pt x="455434" y="536665"/>
                  </a:lnTo>
                  <a:lnTo>
                    <a:pt x="417210" y="556398"/>
                  </a:lnTo>
                  <a:lnTo>
                    <a:pt x="367736" y="571642"/>
                  </a:lnTo>
                  <a:lnTo>
                    <a:pt x="309343" y="581470"/>
                  </a:lnTo>
                  <a:lnTo>
                    <a:pt x="244360" y="584953"/>
                  </a:lnTo>
                  <a:lnTo>
                    <a:pt x="179428" y="581470"/>
                  </a:lnTo>
                  <a:lnTo>
                    <a:pt x="121063" y="571642"/>
                  </a:lnTo>
                  <a:lnTo>
                    <a:pt x="71602" y="556398"/>
                  </a:lnTo>
                  <a:lnTo>
                    <a:pt x="33380" y="536665"/>
                  </a:lnTo>
                  <a:lnTo>
                    <a:pt x="0" y="487451"/>
                  </a:lnTo>
                  <a:lnTo>
                    <a:pt x="0" y="9750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54371" y="2975546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5247" y="3819525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0240" y="4645647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43200" y="3400425"/>
            <a:ext cx="1162050" cy="495300"/>
            <a:chOff x="2743200" y="3400425"/>
            <a:chExt cx="1162050" cy="49530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00" y="3419475"/>
              <a:ext cx="1162050" cy="4000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5125" y="3400425"/>
              <a:ext cx="876300" cy="4953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757805" y="3436156"/>
            <a:ext cx="1078865" cy="31750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5270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41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43350" y="2657475"/>
            <a:ext cx="1419860" cy="1952625"/>
            <a:chOff x="3943350" y="2657475"/>
            <a:chExt cx="1419860" cy="1952625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3350" y="2657475"/>
              <a:ext cx="1381125" cy="8286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86911" y="2787522"/>
              <a:ext cx="1155065" cy="603250"/>
            </a:xfrm>
            <a:custGeom>
              <a:avLst/>
              <a:gdLst/>
              <a:ahLst/>
              <a:cxnLst/>
              <a:rect l="l" t="t" r="r" b="b"/>
              <a:pathLst>
                <a:path w="1155064" h="603250">
                  <a:moveTo>
                    <a:pt x="1072107" y="26482"/>
                  </a:moveTo>
                  <a:lnTo>
                    <a:pt x="0" y="577723"/>
                  </a:lnTo>
                  <a:lnTo>
                    <a:pt x="13068" y="603123"/>
                  </a:lnTo>
                  <a:lnTo>
                    <a:pt x="1085242" y="51980"/>
                  </a:lnTo>
                  <a:lnTo>
                    <a:pt x="1072107" y="26482"/>
                  </a:lnTo>
                  <a:close/>
                </a:path>
                <a:path w="1155064" h="603250">
                  <a:moveTo>
                    <a:pt x="1140339" y="19939"/>
                  </a:moveTo>
                  <a:lnTo>
                    <a:pt x="1084834" y="19939"/>
                  </a:lnTo>
                  <a:lnTo>
                    <a:pt x="1097915" y="45466"/>
                  </a:lnTo>
                  <a:lnTo>
                    <a:pt x="1085242" y="51980"/>
                  </a:lnTo>
                  <a:lnTo>
                    <a:pt x="1098308" y="77343"/>
                  </a:lnTo>
                  <a:lnTo>
                    <a:pt x="1140339" y="19939"/>
                  </a:lnTo>
                  <a:close/>
                </a:path>
                <a:path w="1155064" h="603250">
                  <a:moveTo>
                    <a:pt x="1084834" y="19939"/>
                  </a:moveTo>
                  <a:lnTo>
                    <a:pt x="1072107" y="26482"/>
                  </a:lnTo>
                  <a:lnTo>
                    <a:pt x="1085242" y="51980"/>
                  </a:lnTo>
                  <a:lnTo>
                    <a:pt x="1097915" y="45466"/>
                  </a:lnTo>
                  <a:lnTo>
                    <a:pt x="1084834" y="19939"/>
                  </a:lnTo>
                  <a:close/>
                </a:path>
                <a:path w="1155064" h="603250">
                  <a:moveTo>
                    <a:pt x="1154938" y="0"/>
                  </a:moveTo>
                  <a:lnTo>
                    <a:pt x="1059053" y="1143"/>
                  </a:lnTo>
                  <a:lnTo>
                    <a:pt x="1072107" y="26482"/>
                  </a:lnTo>
                  <a:lnTo>
                    <a:pt x="1084834" y="19939"/>
                  </a:lnTo>
                  <a:lnTo>
                    <a:pt x="1140339" y="19939"/>
                  </a:lnTo>
                  <a:lnTo>
                    <a:pt x="1154938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71937" y="3467100"/>
              <a:ext cx="1390650" cy="3048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15498" y="3551935"/>
              <a:ext cx="1166495" cy="85725"/>
            </a:xfrm>
            <a:custGeom>
              <a:avLst/>
              <a:gdLst/>
              <a:ahLst/>
              <a:cxnLst/>
              <a:rect l="l" t="t" r="r" b="b"/>
              <a:pathLst>
                <a:path w="1166495" h="85725">
                  <a:moveTo>
                    <a:pt x="1080516" y="0"/>
                  </a:moveTo>
                  <a:lnTo>
                    <a:pt x="1080516" y="85725"/>
                  </a:lnTo>
                  <a:lnTo>
                    <a:pt x="1137742" y="57150"/>
                  </a:lnTo>
                  <a:lnTo>
                    <a:pt x="1094729" y="57150"/>
                  </a:lnTo>
                  <a:lnTo>
                    <a:pt x="1094729" y="28575"/>
                  </a:lnTo>
                  <a:lnTo>
                    <a:pt x="1137573" y="28575"/>
                  </a:lnTo>
                  <a:lnTo>
                    <a:pt x="1080516" y="0"/>
                  </a:lnTo>
                  <a:close/>
                </a:path>
                <a:path w="1166495" h="85725">
                  <a:moveTo>
                    <a:pt x="1080516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80516" y="57150"/>
                  </a:lnTo>
                  <a:lnTo>
                    <a:pt x="1080516" y="28575"/>
                  </a:lnTo>
                  <a:close/>
                </a:path>
                <a:path w="1166495" h="85725">
                  <a:moveTo>
                    <a:pt x="1137573" y="28575"/>
                  </a:moveTo>
                  <a:lnTo>
                    <a:pt x="1094729" y="28575"/>
                  </a:lnTo>
                  <a:lnTo>
                    <a:pt x="1094729" y="57150"/>
                  </a:lnTo>
                  <a:lnTo>
                    <a:pt x="1137742" y="57150"/>
                  </a:lnTo>
                  <a:lnTo>
                    <a:pt x="1166228" y="42926"/>
                  </a:lnTo>
                  <a:lnTo>
                    <a:pt x="1137573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3350" y="3762375"/>
              <a:ext cx="1381125" cy="8477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86542" y="3799205"/>
              <a:ext cx="1155700" cy="636270"/>
            </a:xfrm>
            <a:custGeom>
              <a:avLst/>
              <a:gdLst/>
              <a:ahLst/>
              <a:cxnLst/>
              <a:rect l="l" t="t" r="r" b="b"/>
              <a:pathLst>
                <a:path w="1155700" h="636270">
                  <a:moveTo>
                    <a:pt x="1073080" y="607285"/>
                  </a:moveTo>
                  <a:lnTo>
                    <a:pt x="1059421" y="632444"/>
                  </a:lnTo>
                  <a:lnTo>
                    <a:pt x="1155306" y="635660"/>
                  </a:lnTo>
                  <a:lnTo>
                    <a:pt x="1140249" y="614144"/>
                  </a:lnTo>
                  <a:lnTo>
                    <a:pt x="1085723" y="614144"/>
                  </a:lnTo>
                  <a:lnTo>
                    <a:pt x="1073080" y="607285"/>
                  </a:lnTo>
                  <a:close/>
                </a:path>
                <a:path w="1155700" h="636270">
                  <a:moveTo>
                    <a:pt x="1086702" y="582194"/>
                  </a:moveTo>
                  <a:lnTo>
                    <a:pt x="1073080" y="607285"/>
                  </a:lnTo>
                  <a:lnTo>
                    <a:pt x="1085723" y="614144"/>
                  </a:lnTo>
                  <a:lnTo>
                    <a:pt x="1099286" y="589022"/>
                  </a:lnTo>
                  <a:lnTo>
                    <a:pt x="1086702" y="582194"/>
                  </a:lnTo>
                  <a:close/>
                </a:path>
                <a:path w="1155700" h="636270">
                  <a:moveTo>
                    <a:pt x="1100328" y="557098"/>
                  </a:moveTo>
                  <a:lnTo>
                    <a:pt x="1086702" y="582194"/>
                  </a:lnTo>
                  <a:lnTo>
                    <a:pt x="1099286" y="589022"/>
                  </a:lnTo>
                  <a:lnTo>
                    <a:pt x="1085723" y="614144"/>
                  </a:lnTo>
                  <a:lnTo>
                    <a:pt x="1140249" y="614144"/>
                  </a:lnTo>
                  <a:lnTo>
                    <a:pt x="1100328" y="557098"/>
                  </a:lnTo>
                  <a:close/>
                </a:path>
                <a:path w="1155700" h="636270">
                  <a:moveTo>
                    <a:pt x="13716" y="0"/>
                  </a:moveTo>
                  <a:lnTo>
                    <a:pt x="0" y="25146"/>
                  </a:lnTo>
                  <a:lnTo>
                    <a:pt x="1073080" y="607285"/>
                  </a:lnTo>
                  <a:lnTo>
                    <a:pt x="1086702" y="582194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Service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Types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37807" y="959543"/>
            <a:ext cx="6291592" cy="1882775"/>
          </a:xfrm>
          <a:prstGeom prst="rect">
            <a:avLst/>
          </a:prstGeom>
        </p:spPr>
        <p:txBody>
          <a:bodyPr vert="horz" wrap="square" lIns="0" tIns="209174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Lucida Grande" panose="020B0600040502020204"/>
              </a:rPr>
              <a:t>ClusterIP: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Exposes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service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cluster-internal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IP</a:t>
            </a:r>
          </a:p>
          <a:p>
            <a:pPr marL="96520">
              <a:lnSpc>
                <a:spcPct val="100000"/>
              </a:lnSpc>
              <a:spcBef>
                <a:spcPts val="1610"/>
              </a:spcBef>
            </a:pPr>
            <a:r>
              <a:rPr b="1" dirty="0">
                <a:latin typeface="Lucida Grande" panose="020B0600040502020204"/>
              </a:rPr>
              <a:t>NodePort: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Exposes the service on each Node’s IP at a static port</a:t>
            </a:r>
          </a:p>
          <a:p>
            <a:pPr marL="96520">
              <a:lnSpc>
                <a:spcPct val="100000"/>
              </a:lnSpc>
              <a:spcBef>
                <a:spcPts val="1610"/>
              </a:spcBef>
            </a:pPr>
            <a:r>
              <a:rPr b="1" dirty="0">
                <a:latin typeface="Lucida Grande" panose="020B0600040502020204"/>
              </a:rPr>
              <a:t>LoadBalancer: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Exposes the service externally using a cloud provider’s load balancer.</a:t>
            </a:r>
          </a:p>
          <a:p>
            <a:pPr marL="96520">
              <a:lnSpc>
                <a:spcPct val="100000"/>
              </a:lnSpc>
              <a:spcBef>
                <a:spcPts val="1614"/>
              </a:spcBef>
            </a:pPr>
            <a:r>
              <a:rPr b="1" dirty="0">
                <a:latin typeface="Lucida Grande" panose="020B0600040502020204"/>
              </a:rPr>
              <a:t>ExternalName: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Maps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service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contents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ExternalName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943862" y="2324100"/>
            <a:ext cx="581025" cy="676275"/>
            <a:chOff x="7943862" y="2324100"/>
            <a:chExt cx="581025" cy="676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3862" y="2324100"/>
              <a:ext cx="581025" cy="6762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63534" y="2342514"/>
              <a:ext cx="488950" cy="585470"/>
            </a:xfrm>
            <a:custGeom>
              <a:avLst/>
              <a:gdLst/>
              <a:ahLst/>
              <a:cxnLst/>
              <a:rect l="l" t="t" r="r" b="b"/>
              <a:pathLst>
                <a:path w="488950" h="585469">
                  <a:moveTo>
                    <a:pt x="244487" y="0"/>
                  </a:moveTo>
                  <a:lnTo>
                    <a:pt x="179502" y="3485"/>
                  </a:lnTo>
                  <a:lnTo>
                    <a:pt x="121101" y="13320"/>
                  </a:lnTo>
                  <a:lnTo>
                    <a:pt x="71618" y="28575"/>
                  </a:lnTo>
                  <a:lnTo>
                    <a:pt x="33385" y="48316"/>
                  </a:lnTo>
                  <a:lnTo>
                    <a:pt x="0" y="97536"/>
                  </a:lnTo>
                  <a:lnTo>
                    <a:pt x="0" y="487426"/>
                  </a:lnTo>
                  <a:lnTo>
                    <a:pt x="33385" y="536645"/>
                  </a:lnTo>
                  <a:lnTo>
                    <a:pt x="71618" y="556387"/>
                  </a:lnTo>
                  <a:lnTo>
                    <a:pt x="121101" y="571641"/>
                  </a:lnTo>
                  <a:lnTo>
                    <a:pt x="179502" y="581476"/>
                  </a:lnTo>
                  <a:lnTo>
                    <a:pt x="244487" y="584962"/>
                  </a:lnTo>
                  <a:lnTo>
                    <a:pt x="309416" y="581476"/>
                  </a:lnTo>
                  <a:lnTo>
                    <a:pt x="367774" y="571641"/>
                  </a:lnTo>
                  <a:lnTo>
                    <a:pt x="417226" y="556387"/>
                  </a:lnTo>
                  <a:lnTo>
                    <a:pt x="455439" y="536645"/>
                  </a:lnTo>
                  <a:lnTo>
                    <a:pt x="488810" y="487426"/>
                  </a:lnTo>
                  <a:lnTo>
                    <a:pt x="488810" y="97536"/>
                  </a:lnTo>
                  <a:lnTo>
                    <a:pt x="455439" y="48316"/>
                  </a:lnTo>
                  <a:lnTo>
                    <a:pt x="417226" y="28575"/>
                  </a:lnTo>
                  <a:lnTo>
                    <a:pt x="367774" y="13320"/>
                  </a:lnTo>
                  <a:lnTo>
                    <a:pt x="309416" y="3485"/>
                  </a:lnTo>
                  <a:lnTo>
                    <a:pt x="24448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63534" y="2342514"/>
              <a:ext cx="488950" cy="585470"/>
            </a:xfrm>
            <a:custGeom>
              <a:avLst/>
              <a:gdLst/>
              <a:ahLst/>
              <a:cxnLst/>
              <a:rect l="l" t="t" r="r" b="b"/>
              <a:pathLst>
                <a:path w="488950" h="585469">
                  <a:moveTo>
                    <a:pt x="488810" y="97536"/>
                  </a:moveTo>
                  <a:lnTo>
                    <a:pt x="455439" y="146722"/>
                  </a:lnTo>
                  <a:lnTo>
                    <a:pt x="417226" y="166433"/>
                  </a:lnTo>
                  <a:lnTo>
                    <a:pt x="367774" y="181657"/>
                  </a:lnTo>
                  <a:lnTo>
                    <a:pt x="309416" y="191468"/>
                  </a:lnTo>
                  <a:lnTo>
                    <a:pt x="244487" y="194945"/>
                  </a:lnTo>
                  <a:lnTo>
                    <a:pt x="179502" y="191468"/>
                  </a:lnTo>
                  <a:lnTo>
                    <a:pt x="121101" y="181657"/>
                  </a:lnTo>
                  <a:lnTo>
                    <a:pt x="71618" y="166433"/>
                  </a:lnTo>
                  <a:lnTo>
                    <a:pt x="33385" y="146722"/>
                  </a:lnTo>
                  <a:lnTo>
                    <a:pt x="8735" y="123448"/>
                  </a:lnTo>
                  <a:lnTo>
                    <a:pt x="0" y="97536"/>
                  </a:lnTo>
                </a:path>
                <a:path w="488950" h="585469">
                  <a:moveTo>
                    <a:pt x="0" y="97536"/>
                  </a:moveTo>
                  <a:lnTo>
                    <a:pt x="33385" y="48316"/>
                  </a:lnTo>
                  <a:lnTo>
                    <a:pt x="71618" y="28575"/>
                  </a:lnTo>
                  <a:lnTo>
                    <a:pt x="121101" y="13320"/>
                  </a:lnTo>
                  <a:lnTo>
                    <a:pt x="179502" y="3485"/>
                  </a:lnTo>
                  <a:lnTo>
                    <a:pt x="244487" y="0"/>
                  </a:lnTo>
                  <a:lnTo>
                    <a:pt x="309416" y="3485"/>
                  </a:lnTo>
                  <a:lnTo>
                    <a:pt x="367774" y="13320"/>
                  </a:lnTo>
                  <a:lnTo>
                    <a:pt x="417226" y="28575"/>
                  </a:lnTo>
                  <a:lnTo>
                    <a:pt x="455439" y="48316"/>
                  </a:lnTo>
                  <a:lnTo>
                    <a:pt x="488810" y="97536"/>
                  </a:lnTo>
                  <a:lnTo>
                    <a:pt x="488810" y="487426"/>
                  </a:lnTo>
                  <a:lnTo>
                    <a:pt x="455439" y="536645"/>
                  </a:lnTo>
                  <a:lnTo>
                    <a:pt x="417226" y="556387"/>
                  </a:lnTo>
                  <a:lnTo>
                    <a:pt x="367774" y="571641"/>
                  </a:lnTo>
                  <a:lnTo>
                    <a:pt x="309416" y="581476"/>
                  </a:lnTo>
                  <a:lnTo>
                    <a:pt x="244487" y="584962"/>
                  </a:lnTo>
                  <a:lnTo>
                    <a:pt x="179502" y="581476"/>
                  </a:lnTo>
                  <a:lnTo>
                    <a:pt x="121101" y="571641"/>
                  </a:lnTo>
                  <a:lnTo>
                    <a:pt x="71618" y="556387"/>
                  </a:lnTo>
                  <a:lnTo>
                    <a:pt x="33385" y="536645"/>
                  </a:lnTo>
                  <a:lnTo>
                    <a:pt x="0" y="487426"/>
                  </a:lnTo>
                  <a:lnTo>
                    <a:pt x="0" y="975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943862" y="3152775"/>
            <a:ext cx="581025" cy="676275"/>
            <a:chOff x="7943862" y="3152775"/>
            <a:chExt cx="581025" cy="6762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3862" y="3152775"/>
              <a:ext cx="581025" cy="6762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63534" y="3166236"/>
              <a:ext cx="488950" cy="584835"/>
            </a:xfrm>
            <a:custGeom>
              <a:avLst/>
              <a:gdLst/>
              <a:ahLst/>
              <a:cxnLst/>
              <a:rect l="l" t="t" r="r" b="b"/>
              <a:pathLst>
                <a:path w="488950" h="584835">
                  <a:moveTo>
                    <a:pt x="244487" y="0"/>
                  </a:moveTo>
                  <a:lnTo>
                    <a:pt x="179502" y="3476"/>
                  </a:lnTo>
                  <a:lnTo>
                    <a:pt x="121101" y="13287"/>
                  </a:lnTo>
                  <a:lnTo>
                    <a:pt x="71618" y="28511"/>
                  </a:lnTo>
                  <a:lnTo>
                    <a:pt x="33385" y="48222"/>
                  </a:lnTo>
                  <a:lnTo>
                    <a:pt x="0" y="97409"/>
                  </a:lnTo>
                  <a:lnTo>
                    <a:pt x="0" y="487426"/>
                  </a:lnTo>
                  <a:lnTo>
                    <a:pt x="33385" y="536612"/>
                  </a:lnTo>
                  <a:lnTo>
                    <a:pt x="71618" y="556323"/>
                  </a:lnTo>
                  <a:lnTo>
                    <a:pt x="121101" y="571547"/>
                  </a:lnTo>
                  <a:lnTo>
                    <a:pt x="179502" y="581358"/>
                  </a:lnTo>
                  <a:lnTo>
                    <a:pt x="244487" y="584835"/>
                  </a:lnTo>
                  <a:lnTo>
                    <a:pt x="309416" y="581358"/>
                  </a:lnTo>
                  <a:lnTo>
                    <a:pt x="367774" y="571547"/>
                  </a:lnTo>
                  <a:lnTo>
                    <a:pt x="417226" y="556323"/>
                  </a:lnTo>
                  <a:lnTo>
                    <a:pt x="455439" y="536612"/>
                  </a:lnTo>
                  <a:lnTo>
                    <a:pt x="488810" y="487426"/>
                  </a:lnTo>
                  <a:lnTo>
                    <a:pt x="488810" y="97409"/>
                  </a:lnTo>
                  <a:lnTo>
                    <a:pt x="455439" y="48222"/>
                  </a:lnTo>
                  <a:lnTo>
                    <a:pt x="417226" y="28511"/>
                  </a:lnTo>
                  <a:lnTo>
                    <a:pt x="367774" y="13287"/>
                  </a:lnTo>
                  <a:lnTo>
                    <a:pt x="309416" y="3476"/>
                  </a:lnTo>
                  <a:lnTo>
                    <a:pt x="24448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63534" y="3166236"/>
              <a:ext cx="488950" cy="584835"/>
            </a:xfrm>
            <a:custGeom>
              <a:avLst/>
              <a:gdLst/>
              <a:ahLst/>
              <a:cxnLst/>
              <a:rect l="l" t="t" r="r" b="b"/>
              <a:pathLst>
                <a:path w="488950" h="584835">
                  <a:moveTo>
                    <a:pt x="488810" y="97409"/>
                  </a:moveTo>
                  <a:lnTo>
                    <a:pt x="455439" y="146628"/>
                  </a:lnTo>
                  <a:lnTo>
                    <a:pt x="417226" y="166370"/>
                  </a:lnTo>
                  <a:lnTo>
                    <a:pt x="367774" y="181624"/>
                  </a:lnTo>
                  <a:lnTo>
                    <a:pt x="309416" y="191459"/>
                  </a:lnTo>
                  <a:lnTo>
                    <a:pt x="244487" y="194945"/>
                  </a:lnTo>
                  <a:lnTo>
                    <a:pt x="179502" y="191459"/>
                  </a:lnTo>
                  <a:lnTo>
                    <a:pt x="121101" y="181624"/>
                  </a:lnTo>
                  <a:lnTo>
                    <a:pt x="71618" y="166370"/>
                  </a:lnTo>
                  <a:lnTo>
                    <a:pt x="33385" y="146628"/>
                  </a:lnTo>
                  <a:lnTo>
                    <a:pt x="8735" y="123331"/>
                  </a:lnTo>
                  <a:lnTo>
                    <a:pt x="0" y="97409"/>
                  </a:lnTo>
                </a:path>
                <a:path w="488950" h="584835">
                  <a:moveTo>
                    <a:pt x="0" y="97409"/>
                  </a:moveTo>
                  <a:lnTo>
                    <a:pt x="33385" y="48222"/>
                  </a:lnTo>
                  <a:lnTo>
                    <a:pt x="71618" y="28511"/>
                  </a:lnTo>
                  <a:lnTo>
                    <a:pt x="121101" y="13287"/>
                  </a:lnTo>
                  <a:lnTo>
                    <a:pt x="179502" y="3476"/>
                  </a:lnTo>
                  <a:lnTo>
                    <a:pt x="244487" y="0"/>
                  </a:lnTo>
                  <a:lnTo>
                    <a:pt x="309416" y="3476"/>
                  </a:lnTo>
                  <a:lnTo>
                    <a:pt x="367774" y="13287"/>
                  </a:lnTo>
                  <a:lnTo>
                    <a:pt x="417226" y="28511"/>
                  </a:lnTo>
                  <a:lnTo>
                    <a:pt x="455439" y="48222"/>
                  </a:lnTo>
                  <a:lnTo>
                    <a:pt x="488810" y="97409"/>
                  </a:lnTo>
                  <a:lnTo>
                    <a:pt x="488810" y="487426"/>
                  </a:lnTo>
                  <a:lnTo>
                    <a:pt x="455439" y="536612"/>
                  </a:lnTo>
                  <a:lnTo>
                    <a:pt x="417226" y="556323"/>
                  </a:lnTo>
                  <a:lnTo>
                    <a:pt x="367774" y="571547"/>
                  </a:lnTo>
                  <a:lnTo>
                    <a:pt x="309416" y="581358"/>
                  </a:lnTo>
                  <a:lnTo>
                    <a:pt x="244487" y="584835"/>
                  </a:lnTo>
                  <a:lnTo>
                    <a:pt x="179502" y="581358"/>
                  </a:lnTo>
                  <a:lnTo>
                    <a:pt x="121101" y="571547"/>
                  </a:lnTo>
                  <a:lnTo>
                    <a:pt x="71618" y="556323"/>
                  </a:lnTo>
                  <a:lnTo>
                    <a:pt x="33385" y="536612"/>
                  </a:lnTo>
                  <a:lnTo>
                    <a:pt x="0" y="487426"/>
                  </a:lnTo>
                  <a:lnTo>
                    <a:pt x="0" y="9740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943862" y="3971925"/>
            <a:ext cx="581025" cy="676275"/>
            <a:chOff x="7943862" y="3971925"/>
            <a:chExt cx="581025" cy="67627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3862" y="3971925"/>
              <a:ext cx="581025" cy="6762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964309" y="3989878"/>
              <a:ext cx="488950" cy="585470"/>
            </a:xfrm>
            <a:custGeom>
              <a:avLst/>
              <a:gdLst/>
              <a:ahLst/>
              <a:cxnLst/>
              <a:rect l="l" t="t" r="r" b="b"/>
              <a:pathLst>
                <a:path w="488950" h="585470">
                  <a:moveTo>
                    <a:pt x="244475" y="0"/>
                  </a:moveTo>
                  <a:lnTo>
                    <a:pt x="179490" y="3481"/>
                  </a:lnTo>
                  <a:lnTo>
                    <a:pt x="121092" y="13307"/>
                  </a:lnTo>
                  <a:lnTo>
                    <a:pt x="71612" y="28549"/>
                  </a:lnTo>
                  <a:lnTo>
                    <a:pt x="33382" y="48278"/>
                  </a:lnTo>
                  <a:lnTo>
                    <a:pt x="0" y="97486"/>
                  </a:lnTo>
                  <a:lnTo>
                    <a:pt x="0" y="487451"/>
                  </a:lnTo>
                  <a:lnTo>
                    <a:pt x="33382" y="536656"/>
                  </a:lnTo>
                  <a:lnTo>
                    <a:pt x="71612" y="556388"/>
                  </a:lnTo>
                  <a:lnTo>
                    <a:pt x="121092" y="571633"/>
                  </a:lnTo>
                  <a:lnTo>
                    <a:pt x="179490" y="581461"/>
                  </a:lnTo>
                  <a:lnTo>
                    <a:pt x="244475" y="584944"/>
                  </a:lnTo>
                  <a:lnTo>
                    <a:pt x="309404" y="581461"/>
                  </a:lnTo>
                  <a:lnTo>
                    <a:pt x="367761" y="571633"/>
                  </a:lnTo>
                  <a:lnTo>
                    <a:pt x="417214" y="556388"/>
                  </a:lnTo>
                  <a:lnTo>
                    <a:pt x="455426" y="536656"/>
                  </a:lnTo>
                  <a:lnTo>
                    <a:pt x="488797" y="487451"/>
                  </a:lnTo>
                  <a:lnTo>
                    <a:pt x="488797" y="97486"/>
                  </a:lnTo>
                  <a:lnTo>
                    <a:pt x="455426" y="48278"/>
                  </a:lnTo>
                  <a:lnTo>
                    <a:pt x="417214" y="28549"/>
                  </a:lnTo>
                  <a:lnTo>
                    <a:pt x="367761" y="13307"/>
                  </a:lnTo>
                  <a:lnTo>
                    <a:pt x="309404" y="3481"/>
                  </a:lnTo>
                  <a:lnTo>
                    <a:pt x="24447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64309" y="3989878"/>
              <a:ext cx="488950" cy="585470"/>
            </a:xfrm>
            <a:custGeom>
              <a:avLst/>
              <a:gdLst/>
              <a:ahLst/>
              <a:cxnLst/>
              <a:rect l="l" t="t" r="r" b="b"/>
              <a:pathLst>
                <a:path w="488950" h="585470">
                  <a:moveTo>
                    <a:pt x="488797" y="97486"/>
                  </a:moveTo>
                  <a:lnTo>
                    <a:pt x="455426" y="146697"/>
                  </a:lnTo>
                  <a:lnTo>
                    <a:pt x="417214" y="166426"/>
                  </a:lnTo>
                  <a:lnTo>
                    <a:pt x="367761" y="181667"/>
                  </a:lnTo>
                  <a:lnTo>
                    <a:pt x="309404" y="191492"/>
                  </a:lnTo>
                  <a:lnTo>
                    <a:pt x="244475" y="194974"/>
                  </a:lnTo>
                  <a:lnTo>
                    <a:pt x="179490" y="191492"/>
                  </a:lnTo>
                  <a:lnTo>
                    <a:pt x="121092" y="181667"/>
                  </a:lnTo>
                  <a:lnTo>
                    <a:pt x="71612" y="166426"/>
                  </a:lnTo>
                  <a:lnTo>
                    <a:pt x="33382" y="146697"/>
                  </a:lnTo>
                  <a:lnTo>
                    <a:pt x="8734" y="123408"/>
                  </a:lnTo>
                  <a:lnTo>
                    <a:pt x="0" y="97486"/>
                  </a:lnTo>
                </a:path>
                <a:path w="488950" h="585470">
                  <a:moveTo>
                    <a:pt x="0" y="97486"/>
                  </a:moveTo>
                  <a:lnTo>
                    <a:pt x="33382" y="48278"/>
                  </a:lnTo>
                  <a:lnTo>
                    <a:pt x="71612" y="28549"/>
                  </a:lnTo>
                  <a:lnTo>
                    <a:pt x="121092" y="13307"/>
                  </a:lnTo>
                  <a:lnTo>
                    <a:pt x="179490" y="3481"/>
                  </a:lnTo>
                  <a:lnTo>
                    <a:pt x="244475" y="0"/>
                  </a:lnTo>
                  <a:lnTo>
                    <a:pt x="309404" y="3481"/>
                  </a:lnTo>
                  <a:lnTo>
                    <a:pt x="367761" y="13307"/>
                  </a:lnTo>
                  <a:lnTo>
                    <a:pt x="417214" y="28549"/>
                  </a:lnTo>
                  <a:lnTo>
                    <a:pt x="455426" y="48278"/>
                  </a:lnTo>
                  <a:lnTo>
                    <a:pt x="488797" y="97486"/>
                  </a:lnTo>
                  <a:lnTo>
                    <a:pt x="488797" y="487451"/>
                  </a:lnTo>
                  <a:lnTo>
                    <a:pt x="455426" y="536656"/>
                  </a:lnTo>
                  <a:lnTo>
                    <a:pt x="417214" y="556388"/>
                  </a:lnTo>
                  <a:lnTo>
                    <a:pt x="367761" y="571633"/>
                  </a:lnTo>
                  <a:lnTo>
                    <a:pt x="309404" y="581461"/>
                  </a:lnTo>
                  <a:lnTo>
                    <a:pt x="244475" y="584944"/>
                  </a:lnTo>
                  <a:lnTo>
                    <a:pt x="179490" y="581461"/>
                  </a:lnTo>
                  <a:lnTo>
                    <a:pt x="121092" y="571633"/>
                  </a:lnTo>
                  <a:lnTo>
                    <a:pt x="71612" y="556388"/>
                  </a:lnTo>
                  <a:lnTo>
                    <a:pt x="33382" y="536656"/>
                  </a:lnTo>
                  <a:lnTo>
                    <a:pt x="0" y="487451"/>
                  </a:lnTo>
                  <a:lnTo>
                    <a:pt x="0" y="9748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909559" y="2910903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0576" y="3754754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91150" y="3343275"/>
            <a:ext cx="1171575" cy="495300"/>
            <a:chOff x="5391150" y="3343275"/>
            <a:chExt cx="1171575" cy="49530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91150" y="3362325"/>
              <a:ext cx="1171575" cy="4000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3062" y="3343275"/>
              <a:ext cx="876300" cy="4953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410327" y="3371503"/>
            <a:ext cx="1078865" cy="31750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52705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41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600837" y="2600325"/>
            <a:ext cx="1409700" cy="1952625"/>
            <a:chOff x="6600837" y="2600325"/>
            <a:chExt cx="1409700" cy="195262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0837" y="2600325"/>
              <a:ext cx="1371600" cy="81915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39419" y="2723006"/>
              <a:ext cx="1155065" cy="603250"/>
            </a:xfrm>
            <a:custGeom>
              <a:avLst/>
              <a:gdLst/>
              <a:ahLst/>
              <a:cxnLst/>
              <a:rect l="l" t="t" r="r" b="b"/>
              <a:pathLst>
                <a:path w="1155065" h="603250">
                  <a:moveTo>
                    <a:pt x="1072156" y="26468"/>
                  </a:moveTo>
                  <a:lnTo>
                    <a:pt x="0" y="577596"/>
                  </a:lnTo>
                  <a:lnTo>
                    <a:pt x="13081" y="603123"/>
                  </a:lnTo>
                  <a:lnTo>
                    <a:pt x="1085221" y="51872"/>
                  </a:lnTo>
                  <a:lnTo>
                    <a:pt x="1072156" y="26468"/>
                  </a:lnTo>
                  <a:close/>
                </a:path>
                <a:path w="1155065" h="603250">
                  <a:moveTo>
                    <a:pt x="1140351" y="19939"/>
                  </a:moveTo>
                  <a:lnTo>
                    <a:pt x="1084859" y="19939"/>
                  </a:lnTo>
                  <a:lnTo>
                    <a:pt x="1097927" y="45339"/>
                  </a:lnTo>
                  <a:lnTo>
                    <a:pt x="1085221" y="51872"/>
                  </a:lnTo>
                  <a:lnTo>
                    <a:pt x="1098321" y="77343"/>
                  </a:lnTo>
                  <a:lnTo>
                    <a:pt x="1140351" y="19939"/>
                  </a:lnTo>
                  <a:close/>
                </a:path>
                <a:path w="1155065" h="603250">
                  <a:moveTo>
                    <a:pt x="1084859" y="19939"/>
                  </a:moveTo>
                  <a:lnTo>
                    <a:pt x="1072156" y="26468"/>
                  </a:lnTo>
                  <a:lnTo>
                    <a:pt x="1085221" y="51872"/>
                  </a:lnTo>
                  <a:lnTo>
                    <a:pt x="1097927" y="45339"/>
                  </a:lnTo>
                  <a:lnTo>
                    <a:pt x="1084859" y="19939"/>
                  </a:lnTo>
                  <a:close/>
                </a:path>
                <a:path w="1155065" h="603250">
                  <a:moveTo>
                    <a:pt x="1154950" y="0"/>
                  </a:moveTo>
                  <a:lnTo>
                    <a:pt x="1059065" y="1016"/>
                  </a:lnTo>
                  <a:lnTo>
                    <a:pt x="1072156" y="26468"/>
                  </a:lnTo>
                  <a:lnTo>
                    <a:pt x="1084859" y="19939"/>
                  </a:lnTo>
                  <a:lnTo>
                    <a:pt x="1140351" y="19939"/>
                  </a:lnTo>
                  <a:lnTo>
                    <a:pt x="1154950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9399" y="3400425"/>
              <a:ext cx="1381125" cy="3143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668020" y="3487419"/>
              <a:ext cx="1166495" cy="85725"/>
            </a:xfrm>
            <a:custGeom>
              <a:avLst/>
              <a:gdLst/>
              <a:ahLst/>
              <a:cxnLst/>
              <a:rect l="l" t="t" r="r" b="b"/>
              <a:pathLst>
                <a:path w="1166495" h="85725">
                  <a:moveTo>
                    <a:pt x="1080516" y="0"/>
                  </a:moveTo>
                  <a:lnTo>
                    <a:pt x="1080516" y="85725"/>
                  </a:lnTo>
                  <a:lnTo>
                    <a:pt x="1137573" y="57150"/>
                  </a:lnTo>
                  <a:lnTo>
                    <a:pt x="1094864" y="57150"/>
                  </a:lnTo>
                  <a:lnTo>
                    <a:pt x="1094864" y="28575"/>
                  </a:lnTo>
                  <a:lnTo>
                    <a:pt x="1137742" y="28575"/>
                  </a:lnTo>
                  <a:lnTo>
                    <a:pt x="1080516" y="0"/>
                  </a:lnTo>
                  <a:close/>
                </a:path>
                <a:path w="1166495" h="85725">
                  <a:moveTo>
                    <a:pt x="1080516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080516" y="57150"/>
                  </a:lnTo>
                  <a:lnTo>
                    <a:pt x="1080516" y="28575"/>
                  </a:lnTo>
                  <a:close/>
                </a:path>
                <a:path w="1166495" h="85725">
                  <a:moveTo>
                    <a:pt x="1137742" y="28575"/>
                  </a:moveTo>
                  <a:lnTo>
                    <a:pt x="1094864" y="28575"/>
                  </a:lnTo>
                  <a:lnTo>
                    <a:pt x="1094864" y="57150"/>
                  </a:lnTo>
                  <a:lnTo>
                    <a:pt x="1137573" y="57150"/>
                  </a:lnTo>
                  <a:lnTo>
                    <a:pt x="1166228" y="42799"/>
                  </a:lnTo>
                  <a:lnTo>
                    <a:pt x="1137742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0837" y="3695700"/>
              <a:ext cx="1371600" cy="8572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639178" y="3734688"/>
              <a:ext cx="1155700" cy="635635"/>
            </a:xfrm>
            <a:custGeom>
              <a:avLst/>
              <a:gdLst/>
              <a:ahLst/>
              <a:cxnLst/>
              <a:rect l="l" t="t" r="r" b="b"/>
              <a:pathLst>
                <a:path w="1155700" h="635635">
                  <a:moveTo>
                    <a:pt x="1073059" y="607283"/>
                  </a:moveTo>
                  <a:lnTo>
                    <a:pt x="1059421" y="632393"/>
                  </a:lnTo>
                  <a:lnTo>
                    <a:pt x="1155192" y="635604"/>
                  </a:lnTo>
                  <a:lnTo>
                    <a:pt x="1140171" y="614093"/>
                  </a:lnTo>
                  <a:lnTo>
                    <a:pt x="1085608" y="614093"/>
                  </a:lnTo>
                  <a:lnTo>
                    <a:pt x="1073059" y="607283"/>
                  </a:lnTo>
                  <a:close/>
                </a:path>
                <a:path w="1155700" h="635635">
                  <a:moveTo>
                    <a:pt x="1086680" y="582204"/>
                  </a:moveTo>
                  <a:lnTo>
                    <a:pt x="1073059" y="607283"/>
                  </a:lnTo>
                  <a:lnTo>
                    <a:pt x="1085608" y="614093"/>
                  </a:lnTo>
                  <a:lnTo>
                    <a:pt x="1099172" y="588981"/>
                  </a:lnTo>
                  <a:lnTo>
                    <a:pt x="1086680" y="582204"/>
                  </a:lnTo>
                  <a:close/>
                </a:path>
                <a:path w="1155700" h="635635">
                  <a:moveTo>
                    <a:pt x="1100340" y="557052"/>
                  </a:moveTo>
                  <a:lnTo>
                    <a:pt x="1086680" y="582204"/>
                  </a:lnTo>
                  <a:lnTo>
                    <a:pt x="1099172" y="588981"/>
                  </a:lnTo>
                  <a:lnTo>
                    <a:pt x="1085608" y="614093"/>
                  </a:lnTo>
                  <a:lnTo>
                    <a:pt x="1140171" y="614093"/>
                  </a:lnTo>
                  <a:lnTo>
                    <a:pt x="1100340" y="557052"/>
                  </a:lnTo>
                  <a:close/>
                </a:path>
                <a:path w="1155700" h="635635">
                  <a:moveTo>
                    <a:pt x="13601" y="0"/>
                  </a:moveTo>
                  <a:lnTo>
                    <a:pt x="0" y="25019"/>
                  </a:lnTo>
                  <a:lnTo>
                    <a:pt x="1073059" y="607283"/>
                  </a:lnTo>
                  <a:lnTo>
                    <a:pt x="1086680" y="582204"/>
                  </a:lnTo>
                  <a:lnTo>
                    <a:pt x="13601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5372100" y="3724275"/>
            <a:ext cx="1104900" cy="1076325"/>
            <a:chOff x="5372100" y="3724275"/>
            <a:chExt cx="1104900" cy="107632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72100" y="3724275"/>
              <a:ext cx="1104900" cy="10763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10326" y="3763073"/>
              <a:ext cx="971510" cy="9423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78335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Creating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NodePort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7" y="891222"/>
            <a:ext cx="479774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NodePort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service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syntax: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42925" y="1609725"/>
            <a:ext cx="8039100" cy="571500"/>
            <a:chOff x="542925" y="1609725"/>
            <a:chExt cx="8039100" cy="57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25" y="1609725"/>
              <a:ext cx="8039100" cy="571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1676400"/>
              <a:ext cx="7038962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1771" y="1632839"/>
              <a:ext cx="7950200" cy="476250"/>
            </a:xfrm>
            <a:custGeom>
              <a:avLst/>
              <a:gdLst/>
              <a:ahLst/>
              <a:cxnLst/>
              <a:rect l="l" t="t" r="r" b="b"/>
              <a:pathLst>
                <a:path w="7950200" h="476250">
                  <a:moveTo>
                    <a:pt x="7870914" y="0"/>
                  </a:moveTo>
                  <a:lnTo>
                    <a:pt x="0" y="0"/>
                  </a:lnTo>
                  <a:lnTo>
                    <a:pt x="0" y="396367"/>
                  </a:lnTo>
                  <a:lnTo>
                    <a:pt x="79294" y="475742"/>
                  </a:lnTo>
                  <a:lnTo>
                    <a:pt x="7950162" y="475742"/>
                  </a:lnTo>
                  <a:lnTo>
                    <a:pt x="7950162" y="79260"/>
                  </a:lnTo>
                  <a:lnTo>
                    <a:pt x="787091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1771" y="1632839"/>
              <a:ext cx="7950200" cy="476250"/>
            </a:xfrm>
            <a:custGeom>
              <a:avLst/>
              <a:gdLst/>
              <a:ahLst/>
              <a:cxnLst/>
              <a:rect l="l" t="t" r="r" b="b"/>
              <a:pathLst>
                <a:path w="7950200" h="476250">
                  <a:moveTo>
                    <a:pt x="0" y="0"/>
                  </a:moveTo>
                  <a:lnTo>
                    <a:pt x="7870914" y="0"/>
                  </a:lnTo>
                  <a:lnTo>
                    <a:pt x="7950162" y="79260"/>
                  </a:lnTo>
                  <a:lnTo>
                    <a:pt x="7950162" y="475742"/>
                  </a:lnTo>
                  <a:lnTo>
                    <a:pt x="79294" y="475742"/>
                  </a:lnTo>
                  <a:lnTo>
                    <a:pt x="0" y="3963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0600" y="1809750"/>
            <a:ext cx="75181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service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nodeport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&lt;name-of-service&gt;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--tcp=&lt;port-of-service&gt;:&lt;port-of-container&gt;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6093" y="1420520"/>
            <a:ext cx="1422400" cy="3067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1000" y="2552700"/>
            <a:ext cx="8439785" cy="1276350"/>
            <a:chOff x="381000" y="2552700"/>
            <a:chExt cx="8439785" cy="12763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2552700"/>
              <a:ext cx="8439162" cy="12763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4228" y="2571711"/>
              <a:ext cx="8335518" cy="11812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9469" y="2567014"/>
              <a:ext cx="8345170" cy="1191260"/>
            </a:xfrm>
            <a:custGeom>
              <a:avLst/>
              <a:gdLst/>
              <a:ahLst/>
              <a:cxnLst/>
              <a:rect l="l" t="t" r="r" b="b"/>
              <a:pathLst>
                <a:path w="8345170" h="1191260">
                  <a:moveTo>
                    <a:pt x="0" y="1190788"/>
                  </a:moveTo>
                  <a:lnTo>
                    <a:pt x="8345055" y="1190788"/>
                  </a:lnTo>
                  <a:lnTo>
                    <a:pt x="8345055" y="0"/>
                  </a:lnTo>
                  <a:lnTo>
                    <a:pt x="0" y="0"/>
                  </a:lnTo>
                  <a:lnTo>
                    <a:pt x="0" y="1190788"/>
                  </a:lnTo>
                  <a:close/>
                </a:path>
              </a:pathLst>
            </a:custGeom>
            <a:ln w="9533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868999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Creating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NodePort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7" y="891222"/>
            <a:ext cx="749064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know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port,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service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exposed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command: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1325" y="1609725"/>
            <a:ext cx="3162935" cy="571500"/>
            <a:chOff x="2981325" y="1609725"/>
            <a:chExt cx="3162935" cy="57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1325" y="1609725"/>
              <a:ext cx="3162312" cy="571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649" y="1676400"/>
              <a:ext cx="18002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04312" y="1632839"/>
              <a:ext cx="3065145" cy="476250"/>
            </a:xfrm>
            <a:custGeom>
              <a:avLst/>
              <a:gdLst/>
              <a:ahLst/>
              <a:cxnLst/>
              <a:rect l="l" t="t" r="r" b="b"/>
              <a:pathLst>
                <a:path w="3065145" h="476250">
                  <a:moveTo>
                    <a:pt x="2985897" y="0"/>
                  </a:moveTo>
                  <a:lnTo>
                    <a:pt x="0" y="0"/>
                  </a:lnTo>
                  <a:lnTo>
                    <a:pt x="0" y="396367"/>
                  </a:lnTo>
                  <a:lnTo>
                    <a:pt x="79260" y="475742"/>
                  </a:lnTo>
                  <a:lnTo>
                    <a:pt x="3065145" y="475742"/>
                  </a:lnTo>
                  <a:lnTo>
                    <a:pt x="3065145" y="79260"/>
                  </a:lnTo>
                  <a:lnTo>
                    <a:pt x="298589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04312" y="1632839"/>
              <a:ext cx="3065145" cy="476250"/>
            </a:xfrm>
            <a:custGeom>
              <a:avLst/>
              <a:gdLst/>
              <a:ahLst/>
              <a:cxnLst/>
              <a:rect l="l" t="t" r="r" b="b"/>
              <a:pathLst>
                <a:path w="3065145" h="476250">
                  <a:moveTo>
                    <a:pt x="0" y="0"/>
                  </a:moveTo>
                  <a:lnTo>
                    <a:pt x="2985897" y="0"/>
                  </a:lnTo>
                  <a:lnTo>
                    <a:pt x="3065145" y="79260"/>
                  </a:lnTo>
                  <a:lnTo>
                    <a:pt x="3065145" y="475742"/>
                  </a:lnTo>
                  <a:lnTo>
                    <a:pt x="79260" y="475742"/>
                  </a:lnTo>
                  <a:lnTo>
                    <a:pt x="0" y="3963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2921" y="1748853"/>
            <a:ext cx="180022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get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svc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nginx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587" y="1420520"/>
            <a:ext cx="1422400" cy="3067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38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4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5350" y="2343150"/>
            <a:ext cx="7506334" cy="1438275"/>
            <a:chOff x="895350" y="2343150"/>
            <a:chExt cx="7506334" cy="14382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2343150"/>
              <a:ext cx="7505712" cy="14382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1434" y="2368169"/>
              <a:ext cx="7401941" cy="13336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6672" y="2363330"/>
              <a:ext cx="7411720" cy="1343660"/>
            </a:xfrm>
            <a:custGeom>
              <a:avLst/>
              <a:gdLst/>
              <a:ahLst/>
              <a:cxnLst/>
              <a:rect l="l" t="t" r="r" b="b"/>
              <a:pathLst>
                <a:path w="7411720" h="1343660">
                  <a:moveTo>
                    <a:pt x="0" y="1343164"/>
                  </a:moveTo>
                  <a:lnTo>
                    <a:pt x="7411453" y="1343164"/>
                  </a:lnTo>
                  <a:lnTo>
                    <a:pt x="7411453" y="0"/>
                  </a:lnTo>
                  <a:lnTo>
                    <a:pt x="0" y="0"/>
                  </a:lnTo>
                  <a:lnTo>
                    <a:pt x="0" y="1343164"/>
                  </a:lnTo>
                  <a:close/>
                </a:path>
              </a:pathLst>
            </a:custGeom>
            <a:ln w="9533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7952748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Creating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NodePort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56" y="891222"/>
            <a:ext cx="685514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know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port,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service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exposed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command: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81325" y="1609725"/>
            <a:ext cx="3162935" cy="571500"/>
            <a:chOff x="2981325" y="1609725"/>
            <a:chExt cx="3162935" cy="57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1325" y="1609725"/>
              <a:ext cx="3162312" cy="571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649" y="1676400"/>
              <a:ext cx="18002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04312" y="1632839"/>
              <a:ext cx="3065145" cy="476250"/>
            </a:xfrm>
            <a:custGeom>
              <a:avLst/>
              <a:gdLst/>
              <a:ahLst/>
              <a:cxnLst/>
              <a:rect l="l" t="t" r="r" b="b"/>
              <a:pathLst>
                <a:path w="3065145" h="476250">
                  <a:moveTo>
                    <a:pt x="2985897" y="0"/>
                  </a:moveTo>
                  <a:lnTo>
                    <a:pt x="0" y="0"/>
                  </a:lnTo>
                  <a:lnTo>
                    <a:pt x="0" y="396367"/>
                  </a:lnTo>
                  <a:lnTo>
                    <a:pt x="79260" y="475742"/>
                  </a:lnTo>
                  <a:lnTo>
                    <a:pt x="3065145" y="475742"/>
                  </a:lnTo>
                  <a:lnTo>
                    <a:pt x="3065145" y="79260"/>
                  </a:lnTo>
                  <a:lnTo>
                    <a:pt x="298589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04312" y="1632839"/>
              <a:ext cx="3065145" cy="476250"/>
            </a:xfrm>
            <a:custGeom>
              <a:avLst/>
              <a:gdLst/>
              <a:ahLst/>
              <a:cxnLst/>
              <a:rect l="l" t="t" r="r" b="b"/>
              <a:pathLst>
                <a:path w="3065145" h="476250">
                  <a:moveTo>
                    <a:pt x="0" y="0"/>
                  </a:moveTo>
                  <a:lnTo>
                    <a:pt x="2985897" y="0"/>
                  </a:lnTo>
                  <a:lnTo>
                    <a:pt x="3065145" y="79260"/>
                  </a:lnTo>
                  <a:lnTo>
                    <a:pt x="3065145" y="475742"/>
                  </a:lnTo>
                  <a:lnTo>
                    <a:pt x="79260" y="475742"/>
                  </a:lnTo>
                  <a:lnTo>
                    <a:pt x="0" y="39636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2920" y="1748853"/>
            <a:ext cx="164749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get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svc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nginx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587" y="1420520"/>
            <a:ext cx="1422400" cy="3067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381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34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5350" y="2343150"/>
            <a:ext cx="7506334" cy="1438275"/>
            <a:chOff x="895350" y="2343150"/>
            <a:chExt cx="7506334" cy="14382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350" y="2343150"/>
              <a:ext cx="7505712" cy="14382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1434" y="2368169"/>
              <a:ext cx="7401941" cy="13336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16672" y="2363330"/>
              <a:ext cx="7411720" cy="1343660"/>
            </a:xfrm>
            <a:custGeom>
              <a:avLst/>
              <a:gdLst/>
              <a:ahLst/>
              <a:cxnLst/>
              <a:rect l="l" t="t" r="r" b="b"/>
              <a:pathLst>
                <a:path w="7411720" h="1343660">
                  <a:moveTo>
                    <a:pt x="0" y="1343164"/>
                  </a:moveTo>
                  <a:lnTo>
                    <a:pt x="7411453" y="1343164"/>
                  </a:lnTo>
                  <a:lnTo>
                    <a:pt x="7411453" y="0"/>
                  </a:lnTo>
                  <a:lnTo>
                    <a:pt x="0" y="0"/>
                  </a:lnTo>
                  <a:lnTo>
                    <a:pt x="0" y="1343164"/>
                  </a:lnTo>
                  <a:close/>
                </a:path>
              </a:pathLst>
            </a:custGeom>
            <a:ln w="9533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904235"/>
            <a:ext cx="4448175" cy="6322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Creating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Ingress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6775" y="923925"/>
            <a:ext cx="7534909" cy="1104900"/>
            <a:chOff x="866775" y="923925"/>
            <a:chExt cx="7534909" cy="1104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923925"/>
              <a:ext cx="7534287" cy="11049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89005" y="939787"/>
              <a:ext cx="7442200" cy="1016635"/>
            </a:xfrm>
            <a:custGeom>
              <a:avLst/>
              <a:gdLst/>
              <a:ahLst/>
              <a:cxnLst/>
              <a:rect l="l" t="t" r="r" b="b"/>
              <a:pathLst>
                <a:path w="7442200" h="1016635">
                  <a:moveTo>
                    <a:pt x="7272904" y="0"/>
                  </a:moveTo>
                  <a:lnTo>
                    <a:pt x="169341" y="0"/>
                  </a:lnTo>
                  <a:lnTo>
                    <a:pt x="124324" y="6049"/>
                  </a:lnTo>
                  <a:lnTo>
                    <a:pt x="83872" y="23121"/>
                  </a:lnTo>
                  <a:lnTo>
                    <a:pt x="49599" y="49598"/>
                  </a:lnTo>
                  <a:lnTo>
                    <a:pt x="23120" y="83863"/>
                  </a:lnTo>
                  <a:lnTo>
                    <a:pt x="6049" y="124299"/>
                  </a:lnTo>
                  <a:lnTo>
                    <a:pt x="0" y="169291"/>
                  </a:lnTo>
                  <a:lnTo>
                    <a:pt x="0" y="846709"/>
                  </a:lnTo>
                  <a:lnTo>
                    <a:pt x="6049" y="891710"/>
                  </a:lnTo>
                  <a:lnTo>
                    <a:pt x="23120" y="932154"/>
                  </a:lnTo>
                  <a:lnTo>
                    <a:pt x="49599" y="966423"/>
                  </a:lnTo>
                  <a:lnTo>
                    <a:pt x="83872" y="992902"/>
                  </a:lnTo>
                  <a:lnTo>
                    <a:pt x="124324" y="1009975"/>
                  </a:lnTo>
                  <a:lnTo>
                    <a:pt x="169341" y="1016025"/>
                  </a:lnTo>
                  <a:lnTo>
                    <a:pt x="7272904" y="1016025"/>
                  </a:lnTo>
                  <a:lnTo>
                    <a:pt x="7317898" y="1009975"/>
                  </a:lnTo>
                  <a:lnTo>
                    <a:pt x="7358334" y="992902"/>
                  </a:lnTo>
                  <a:lnTo>
                    <a:pt x="7392595" y="966423"/>
                  </a:lnTo>
                  <a:lnTo>
                    <a:pt x="7419066" y="932154"/>
                  </a:lnTo>
                  <a:lnTo>
                    <a:pt x="7436134" y="891710"/>
                  </a:lnTo>
                  <a:lnTo>
                    <a:pt x="7442182" y="846709"/>
                  </a:lnTo>
                  <a:lnTo>
                    <a:pt x="7442182" y="169291"/>
                  </a:lnTo>
                  <a:lnTo>
                    <a:pt x="7436134" y="124299"/>
                  </a:lnTo>
                  <a:lnTo>
                    <a:pt x="7419066" y="83863"/>
                  </a:lnTo>
                  <a:lnTo>
                    <a:pt x="7392595" y="49598"/>
                  </a:lnTo>
                  <a:lnTo>
                    <a:pt x="7358334" y="23121"/>
                  </a:lnTo>
                  <a:lnTo>
                    <a:pt x="7317898" y="6049"/>
                  </a:lnTo>
                  <a:lnTo>
                    <a:pt x="7272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9005" y="939787"/>
              <a:ext cx="7442200" cy="1016635"/>
            </a:xfrm>
            <a:custGeom>
              <a:avLst/>
              <a:gdLst/>
              <a:ahLst/>
              <a:cxnLst/>
              <a:rect l="l" t="t" r="r" b="b"/>
              <a:pathLst>
                <a:path w="7442200" h="1016635">
                  <a:moveTo>
                    <a:pt x="0" y="169291"/>
                  </a:moveTo>
                  <a:lnTo>
                    <a:pt x="6049" y="124299"/>
                  </a:lnTo>
                  <a:lnTo>
                    <a:pt x="23120" y="83863"/>
                  </a:lnTo>
                  <a:lnTo>
                    <a:pt x="49599" y="49598"/>
                  </a:lnTo>
                  <a:lnTo>
                    <a:pt x="83872" y="23121"/>
                  </a:lnTo>
                  <a:lnTo>
                    <a:pt x="124324" y="6049"/>
                  </a:lnTo>
                  <a:lnTo>
                    <a:pt x="169341" y="0"/>
                  </a:lnTo>
                  <a:lnTo>
                    <a:pt x="7272904" y="0"/>
                  </a:lnTo>
                  <a:lnTo>
                    <a:pt x="7317898" y="6049"/>
                  </a:lnTo>
                  <a:lnTo>
                    <a:pt x="7358334" y="23121"/>
                  </a:lnTo>
                  <a:lnTo>
                    <a:pt x="7392595" y="49598"/>
                  </a:lnTo>
                  <a:lnTo>
                    <a:pt x="7419066" y="83863"/>
                  </a:lnTo>
                  <a:lnTo>
                    <a:pt x="7436134" y="124299"/>
                  </a:lnTo>
                  <a:lnTo>
                    <a:pt x="7442182" y="169291"/>
                  </a:lnTo>
                  <a:lnTo>
                    <a:pt x="7442182" y="846709"/>
                  </a:lnTo>
                  <a:lnTo>
                    <a:pt x="7436134" y="891710"/>
                  </a:lnTo>
                  <a:lnTo>
                    <a:pt x="7419066" y="932154"/>
                  </a:lnTo>
                  <a:lnTo>
                    <a:pt x="7392595" y="966423"/>
                  </a:lnTo>
                  <a:lnTo>
                    <a:pt x="7358334" y="992902"/>
                  </a:lnTo>
                  <a:lnTo>
                    <a:pt x="7317898" y="1009975"/>
                  </a:lnTo>
                  <a:lnTo>
                    <a:pt x="7272904" y="1016025"/>
                  </a:lnTo>
                  <a:lnTo>
                    <a:pt x="169341" y="1016025"/>
                  </a:lnTo>
                  <a:lnTo>
                    <a:pt x="124324" y="1009975"/>
                  </a:lnTo>
                  <a:lnTo>
                    <a:pt x="83872" y="992902"/>
                  </a:lnTo>
                  <a:lnTo>
                    <a:pt x="49599" y="966423"/>
                  </a:lnTo>
                  <a:lnTo>
                    <a:pt x="23120" y="932154"/>
                  </a:lnTo>
                  <a:lnTo>
                    <a:pt x="6049" y="891710"/>
                  </a:lnTo>
                  <a:lnTo>
                    <a:pt x="0" y="846709"/>
                  </a:lnTo>
                  <a:lnTo>
                    <a:pt x="0" y="169291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Ingress?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36624" y="1220406"/>
            <a:ext cx="62757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9845" marR="5080" indent="-1287780">
              <a:lnSpc>
                <a:spcPts val="1580"/>
              </a:lnSpc>
              <a:spcBef>
                <a:spcPts val="185"/>
              </a:spcBef>
            </a:pPr>
            <a:r>
              <a:rPr sz="1350" b="1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Kubernetes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ingress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is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a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collection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of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routing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rules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that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govern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how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external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users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access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services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running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in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a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Kubernetes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212121"/>
                </a:solidFill>
                <a:latin typeface="Lucida Grande" panose="020B0600040502020204"/>
                <a:cs typeface="Arial"/>
              </a:rPr>
              <a:t>cluster.</a:t>
            </a:r>
            <a:endParaRPr sz="1350">
              <a:latin typeface="Lucida Grande" panose="020B0600040502020204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62100" y="3152775"/>
            <a:ext cx="1371600" cy="514350"/>
            <a:chOff x="1562100" y="3152775"/>
            <a:chExt cx="1371600" cy="5143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100" y="3152775"/>
              <a:ext cx="1371600" cy="4667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800" y="3171825"/>
              <a:ext cx="866775" cy="4953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584452" y="3169753"/>
            <a:ext cx="1272540" cy="377825"/>
          </a:xfrm>
          <a:prstGeom prst="rect">
            <a:avLst/>
          </a:prstGeom>
          <a:solidFill>
            <a:srgbClr val="EF7E08"/>
          </a:solidFill>
          <a:ln w="12700">
            <a:solidFill>
              <a:srgbClr val="AF5C05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65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33700" y="2324100"/>
            <a:ext cx="2219325" cy="2200275"/>
            <a:chOff x="2933700" y="2324100"/>
            <a:chExt cx="2219325" cy="220027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1800" y="2324100"/>
              <a:ext cx="2133600" cy="10096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77134" y="2337053"/>
              <a:ext cx="2068195" cy="934085"/>
            </a:xfrm>
            <a:custGeom>
              <a:avLst/>
              <a:gdLst/>
              <a:ahLst/>
              <a:cxnLst/>
              <a:rect l="l" t="t" r="r" b="b"/>
              <a:pathLst>
                <a:path w="2068195" h="934085">
                  <a:moveTo>
                    <a:pt x="1984041" y="26111"/>
                  </a:moveTo>
                  <a:lnTo>
                    <a:pt x="0" y="907796"/>
                  </a:lnTo>
                  <a:lnTo>
                    <a:pt x="11557" y="933831"/>
                  </a:lnTo>
                  <a:lnTo>
                    <a:pt x="1995598" y="52146"/>
                  </a:lnTo>
                  <a:lnTo>
                    <a:pt x="1984041" y="26111"/>
                  </a:lnTo>
                  <a:close/>
                </a:path>
                <a:path w="2068195" h="934085">
                  <a:moveTo>
                    <a:pt x="2055020" y="20320"/>
                  </a:moveTo>
                  <a:lnTo>
                    <a:pt x="1997075" y="20320"/>
                  </a:lnTo>
                  <a:lnTo>
                    <a:pt x="2008632" y="46355"/>
                  </a:lnTo>
                  <a:lnTo>
                    <a:pt x="1995598" y="52146"/>
                  </a:lnTo>
                  <a:lnTo>
                    <a:pt x="2007235" y="78359"/>
                  </a:lnTo>
                  <a:lnTo>
                    <a:pt x="2055020" y="20320"/>
                  </a:lnTo>
                  <a:close/>
                </a:path>
                <a:path w="2068195" h="934085">
                  <a:moveTo>
                    <a:pt x="1997075" y="20320"/>
                  </a:moveTo>
                  <a:lnTo>
                    <a:pt x="1984041" y="26111"/>
                  </a:lnTo>
                  <a:lnTo>
                    <a:pt x="1995598" y="52146"/>
                  </a:lnTo>
                  <a:lnTo>
                    <a:pt x="2008632" y="46355"/>
                  </a:lnTo>
                  <a:lnTo>
                    <a:pt x="1997075" y="20320"/>
                  </a:lnTo>
                  <a:close/>
                </a:path>
                <a:path w="2068195" h="934085">
                  <a:moveTo>
                    <a:pt x="1972449" y="0"/>
                  </a:moveTo>
                  <a:lnTo>
                    <a:pt x="1984041" y="26111"/>
                  </a:lnTo>
                  <a:lnTo>
                    <a:pt x="1997075" y="20320"/>
                  </a:lnTo>
                  <a:lnTo>
                    <a:pt x="2055020" y="20320"/>
                  </a:lnTo>
                  <a:lnTo>
                    <a:pt x="2068195" y="4318"/>
                  </a:lnTo>
                  <a:lnTo>
                    <a:pt x="1972449" y="0"/>
                  </a:lnTo>
                  <a:close/>
                </a:path>
              </a:pathLst>
            </a:custGeom>
            <a:solidFill>
              <a:srgbClr val="507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3700" y="3400425"/>
              <a:ext cx="2219325" cy="1123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77006" y="3435858"/>
              <a:ext cx="1994535" cy="911860"/>
            </a:xfrm>
            <a:custGeom>
              <a:avLst/>
              <a:gdLst/>
              <a:ahLst/>
              <a:cxnLst/>
              <a:rect l="l" t="t" r="r" b="b"/>
              <a:pathLst>
                <a:path w="1994535" h="911860">
                  <a:moveTo>
                    <a:pt x="1909869" y="885700"/>
                  </a:moveTo>
                  <a:lnTo>
                    <a:pt x="1898142" y="911758"/>
                  </a:lnTo>
                  <a:lnTo>
                    <a:pt x="1993912" y="907864"/>
                  </a:lnTo>
                  <a:lnTo>
                    <a:pt x="1980614" y="891562"/>
                  </a:lnTo>
                  <a:lnTo>
                    <a:pt x="1922894" y="891562"/>
                  </a:lnTo>
                  <a:lnTo>
                    <a:pt x="1909869" y="885700"/>
                  </a:lnTo>
                  <a:close/>
                </a:path>
                <a:path w="1994535" h="911860">
                  <a:moveTo>
                    <a:pt x="1921609" y="859612"/>
                  </a:moveTo>
                  <a:lnTo>
                    <a:pt x="1909869" y="885700"/>
                  </a:lnTo>
                  <a:lnTo>
                    <a:pt x="1922894" y="891562"/>
                  </a:lnTo>
                  <a:lnTo>
                    <a:pt x="1934718" y="865512"/>
                  </a:lnTo>
                  <a:lnTo>
                    <a:pt x="1921609" y="859612"/>
                  </a:lnTo>
                  <a:close/>
                </a:path>
                <a:path w="1994535" h="911860">
                  <a:moveTo>
                    <a:pt x="1933321" y="833589"/>
                  </a:moveTo>
                  <a:lnTo>
                    <a:pt x="1921609" y="859612"/>
                  </a:lnTo>
                  <a:lnTo>
                    <a:pt x="1934718" y="865512"/>
                  </a:lnTo>
                  <a:lnTo>
                    <a:pt x="1922894" y="891562"/>
                  </a:lnTo>
                  <a:lnTo>
                    <a:pt x="1980614" y="891562"/>
                  </a:lnTo>
                  <a:lnTo>
                    <a:pt x="1933321" y="833589"/>
                  </a:lnTo>
                  <a:close/>
                </a:path>
                <a:path w="1994535" h="911860">
                  <a:moveTo>
                    <a:pt x="11811" y="0"/>
                  </a:moveTo>
                  <a:lnTo>
                    <a:pt x="0" y="26035"/>
                  </a:lnTo>
                  <a:lnTo>
                    <a:pt x="1909869" y="885700"/>
                  </a:lnTo>
                  <a:lnTo>
                    <a:pt x="1921609" y="859612"/>
                  </a:lnTo>
                  <a:lnTo>
                    <a:pt x="11811" y="0"/>
                  </a:lnTo>
                  <a:close/>
                </a:path>
              </a:pathLst>
            </a:custGeom>
            <a:solidFill>
              <a:srgbClr val="5077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64890" y="2550096"/>
            <a:ext cx="120230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Intellipaat.com/image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92208" y="4191952"/>
            <a:ext cx="117338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Intellipaat.com/video</a:t>
            </a:r>
            <a:endParaRPr sz="900">
              <a:latin typeface="Lucida Grande" panose="020B0600040502020204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57762" y="2162175"/>
            <a:ext cx="1409700" cy="504825"/>
            <a:chOff x="5057762" y="2162175"/>
            <a:chExt cx="1409700" cy="50482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7762" y="2162175"/>
              <a:ext cx="1409700" cy="457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3512" y="2171700"/>
              <a:ext cx="876300" cy="4953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97145" y="2201306"/>
            <a:ext cx="1276350" cy="328295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5588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44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57762" y="4162425"/>
            <a:ext cx="1409700" cy="514350"/>
            <a:chOff x="5057762" y="4162425"/>
            <a:chExt cx="1409700" cy="51435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57762" y="4162425"/>
              <a:ext cx="1409700" cy="4667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43512" y="4181475"/>
              <a:ext cx="876300" cy="4953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097145" y="4203703"/>
            <a:ext cx="1276350" cy="32829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5969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47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1387" y="1400175"/>
            <a:ext cx="5572125" cy="2771775"/>
            <a:chOff x="3381387" y="1400175"/>
            <a:chExt cx="5572125" cy="2771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1387" y="1400175"/>
              <a:ext cx="5572124" cy="27717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04489" y="1420609"/>
              <a:ext cx="5478780" cy="2678430"/>
            </a:xfrm>
            <a:custGeom>
              <a:avLst/>
              <a:gdLst/>
              <a:ahLst/>
              <a:cxnLst/>
              <a:rect l="l" t="t" r="r" b="b"/>
              <a:pathLst>
                <a:path w="5478780" h="2678429">
                  <a:moveTo>
                    <a:pt x="5031854" y="0"/>
                  </a:moveTo>
                  <a:lnTo>
                    <a:pt x="446417" y="0"/>
                  </a:lnTo>
                  <a:lnTo>
                    <a:pt x="397780" y="2618"/>
                  </a:lnTo>
                  <a:lnTo>
                    <a:pt x="350659" y="10291"/>
                  </a:lnTo>
                  <a:lnTo>
                    <a:pt x="305326" y="22748"/>
                  </a:lnTo>
                  <a:lnTo>
                    <a:pt x="262054" y="39716"/>
                  </a:lnTo>
                  <a:lnTo>
                    <a:pt x="221115" y="60922"/>
                  </a:lnTo>
                  <a:lnTo>
                    <a:pt x="182782" y="86096"/>
                  </a:lnTo>
                  <a:lnTo>
                    <a:pt x="147327" y="114965"/>
                  </a:lnTo>
                  <a:lnTo>
                    <a:pt x="115022" y="147257"/>
                  </a:lnTo>
                  <a:lnTo>
                    <a:pt x="86141" y="182699"/>
                  </a:lnTo>
                  <a:lnTo>
                    <a:pt x="60955" y="221021"/>
                  </a:lnTo>
                  <a:lnTo>
                    <a:pt x="39738" y="261949"/>
                  </a:lnTo>
                  <a:lnTo>
                    <a:pt x="22761" y="305212"/>
                  </a:lnTo>
                  <a:lnTo>
                    <a:pt x="10297" y="350538"/>
                  </a:lnTo>
                  <a:lnTo>
                    <a:pt x="2619" y="397655"/>
                  </a:lnTo>
                  <a:lnTo>
                    <a:pt x="0" y="446290"/>
                  </a:lnTo>
                  <a:lnTo>
                    <a:pt x="0" y="2231529"/>
                  </a:lnTo>
                  <a:lnTo>
                    <a:pt x="2619" y="2280162"/>
                  </a:lnTo>
                  <a:lnTo>
                    <a:pt x="10297" y="2327278"/>
                  </a:lnTo>
                  <a:lnTo>
                    <a:pt x="22761" y="2372604"/>
                  </a:lnTo>
                  <a:lnTo>
                    <a:pt x="39738" y="2415869"/>
                  </a:lnTo>
                  <a:lnTo>
                    <a:pt x="60955" y="2456800"/>
                  </a:lnTo>
                  <a:lnTo>
                    <a:pt x="86141" y="2495125"/>
                  </a:lnTo>
                  <a:lnTo>
                    <a:pt x="115022" y="2530572"/>
                  </a:lnTo>
                  <a:lnTo>
                    <a:pt x="147327" y="2562868"/>
                  </a:lnTo>
                  <a:lnTo>
                    <a:pt x="182782" y="2591741"/>
                  </a:lnTo>
                  <a:lnTo>
                    <a:pt x="221115" y="2616919"/>
                  </a:lnTo>
                  <a:lnTo>
                    <a:pt x="262054" y="2638130"/>
                  </a:lnTo>
                  <a:lnTo>
                    <a:pt x="305326" y="2655101"/>
                  </a:lnTo>
                  <a:lnTo>
                    <a:pt x="350659" y="2667560"/>
                  </a:lnTo>
                  <a:lnTo>
                    <a:pt x="397780" y="2675235"/>
                  </a:lnTo>
                  <a:lnTo>
                    <a:pt x="446417" y="2677854"/>
                  </a:lnTo>
                  <a:lnTo>
                    <a:pt x="5031854" y="2677854"/>
                  </a:lnTo>
                  <a:lnTo>
                    <a:pt x="5080491" y="2675235"/>
                  </a:lnTo>
                  <a:lnTo>
                    <a:pt x="5127612" y="2667560"/>
                  </a:lnTo>
                  <a:lnTo>
                    <a:pt x="5172945" y="2655101"/>
                  </a:lnTo>
                  <a:lnTo>
                    <a:pt x="5216217" y="2638130"/>
                  </a:lnTo>
                  <a:lnTo>
                    <a:pt x="5257156" y="2616919"/>
                  </a:lnTo>
                  <a:lnTo>
                    <a:pt x="5295489" y="2591741"/>
                  </a:lnTo>
                  <a:lnTo>
                    <a:pt x="5330945" y="2562868"/>
                  </a:lnTo>
                  <a:lnTo>
                    <a:pt x="5363249" y="2530572"/>
                  </a:lnTo>
                  <a:lnTo>
                    <a:pt x="5392130" y="2495125"/>
                  </a:lnTo>
                  <a:lnTo>
                    <a:pt x="5417316" y="2456800"/>
                  </a:lnTo>
                  <a:lnTo>
                    <a:pt x="5438533" y="2415869"/>
                  </a:lnTo>
                  <a:lnTo>
                    <a:pt x="5455510" y="2372604"/>
                  </a:lnTo>
                  <a:lnTo>
                    <a:pt x="5467974" y="2327278"/>
                  </a:lnTo>
                  <a:lnTo>
                    <a:pt x="5475652" y="2280162"/>
                  </a:lnTo>
                  <a:lnTo>
                    <a:pt x="5478272" y="2231529"/>
                  </a:lnTo>
                  <a:lnTo>
                    <a:pt x="5478272" y="446290"/>
                  </a:lnTo>
                  <a:lnTo>
                    <a:pt x="5475652" y="397655"/>
                  </a:lnTo>
                  <a:lnTo>
                    <a:pt x="5467974" y="350538"/>
                  </a:lnTo>
                  <a:lnTo>
                    <a:pt x="5455510" y="305212"/>
                  </a:lnTo>
                  <a:lnTo>
                    <a:pt x="5438533" y="261949"/>
                  </a:lnTo>
                  <a:lnTo>
                    <a:pt x="5417316" y="221021"/>
                  </a:lnTo>
                  <a:lnTo>
                    <a:pt x="5392130" y="182699"/>
                  </a:lnTo>
                  <a:lnTo>
                    <a:pt x="5363249" y="147257"/>
                  </a:lnTo>
                  <a:lnTo>
                    <a:pt x="5330945" y="114965"/>
                  </a:lnTo>
                  <a:lnTo>
                    <a:pt x="5295489" y="86096"/>
                  </a:lnTo>
                  <a:lnTo>
                    <a:pt x="5257156" y="60922"/>
                  </a:lnTo>
                  <a:lnTo>
                    <a:pt x="5216217" y="39716"/>
                  </a:lnTo>
                  <a:lnTo>
                    <a:pt x="5172945" y="22748"/>
                  </a:lnTo>
                  <a:lnTo>
                    <a:pt x="5127612" y="10291"/>
                  </a:lnTo>
                  <a:lnTo>
                    <a:pt x="5080491" y="2618"/>
                  </a:lnTo>
                  <a:lnTo>
                    <a:pt x="5031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04489" y="1420609"/>
              <a:ext cx="5478780" cy="2678430"/>
            </a:xfrm>
            <a:custGeom>
              <a:avLst/>
              <a:gdLst/>
              <a:ahLst/>
              <a:cxnLst/>
              <a:rect l="l" t="t" r="r" b="b"/>
              <a:pathLst>
                <a:path w="5478780" h="2678429">
                  <a:moveTo>
                    <a:pt x="0" y="446290"/>
                  </a:moveTo>
                  <a:lnTo>
                    <a:pt x="2619" y="397655"/>
                  </a:lnTo>
                  <a:lnTo>
                    <a:pt x="10297" y="350538"/>
                  </a:lnTo>
                  <a:lnTo>
                    <a:pt x="22761" y="305212"/>
                  </a:lnTo>
                  <a:lnTo>
                    <a:pt x="39738" y="261949"/>
                  </a:lnTo>
                  <a:lnTo>
                    <a:pt x="60955" y="221021"/>
                  </a:lnTo>
                  <a:lnTo>
                    <a:pt x="86141" y="182699"/>
                  </a:lnTo>
                  <a:lnTo>
                    <a:pt x="115022" y="147257"/>
                  </a:lnTo>
                  <a:lnTo>
                    <a:pt x="147327" y="114965"/>
                  </a:lnTo>
                  <a:lnTo>
                    <a:pt x="182782" y="86096"/>
                  </a:lnTo>
                  <a:lnTo>
                    <a:pt x="221115" y="60922"/>
                  </a:lnTo>
                  <a:lnTo>
                    <a:pt x="262054" y="39716"/>
                  </a:lnTo>
                  <a:lnTo>
                    <a:pt x="305326" y="22748"/>
                  </a:lnTo>
                  <a:lnTo>
                    <a:pt x="350659" y="10291"/>
                  </a:lnTo>
                  <a:lnTo>
                    <a:pt x="397780" y="2618"/>
                  </a:lnTo>
                  <a:lnTo>
                    <a:pt x="446417" y="0"/>
                  </a:lnTo>
                  <a:lnTo>
                    <a:pt x="5031854" y="0"/>
                  </a:lnTo>
                  <a:lnTo>
                    <a:pt x="5080491" y="2618"/>
                  </a:lnTo>
                  <a:lnTo>
                    <a:pt x="5127612" y="10291"/>
                  </a:lnTo>
                  <a:lnTo>
                    <a:pt x="5172945" y="22748"/>
                  </a:lnTo>
                  <a:lnTo>
                    <a:pt x="5216217" y="39716"/>
                  </a:lnTo>
                  <a:lnTo>
                    <a:pt x="5257156" y="60922"/>
                  </a:lnTo>
                  <a:lnTo>
                    <a:pt x="5295489" y="86096"/>
                  </a:lnTo>
                  <a:lnTo>
                    <a:pt x="5330945" y="114965"/>
                  </a:lnTo>
                  <a:lnTo>
                    <a:pt x="5363249" y="147257"/>
                  </a:lnTo>
                  <a:lnTo>
                    <a:pt x="5392130" y="182699"/>
                  </a:lnTo>
                  <a:lnTo>
                    <a:pt x="5417316" y="221021"/>
                  </a:lnTo>
                  <a:lnTo>
                    <a:pt x="5438533" y="261949"/>
                  </a:lnTo>
                  <a:lnTo>
                    <a:pt x="5455510" y="305212"/>
                  </a:lnTo>
                  <a:lnTo>
                    <a:pt x="5467974" y="350538"/>
                  </a:lnTo>
                  <a:lnTo>
                    <a:pt x="5475652" y="397655"/>
                  </a:lnTo>
                  <a:lnTo>
                    <a:pt x="5478272" y="446290"/>
                  </a:lnTo>
                  <a:lnTo>
                    <a:pt x="5478272" y="2231529"/>
                  </a:lnTo>
                  <a:lnTo>
                    <a:pt x="5475652" y="2280162"/>
                  </a:lnTo>
                  <a:lnTo>
                    <a:pt x="5467974" y="2327278"/>
                  </a:lnTo>
                  <a:lnTo>
                    <a:pt x="5455510" y="2372604"/>
                  </a:lnTo>
                  <a:lnTo>
                    <a:pt x="5438533" y="2415869"/>
                  </a:lnTo>
                  <a:lnTo>
                    <a:pt x="5417316" y="2456800"/>
                  </a:lnTo>
                  <a:lnTo>
                    <a:pt x="5392130" y="2495125"/>
                  </a:lnTo>
                  <a:lnTo>
                    <a:pt x="5363249" y="2530572"/>
                  </a:lnTo>
                  <a:lnTo>
                    <a:pt x="5330945" y="2562868"/>
                  </a:lnTo>
                  <a:lnTo>
                    <a:pt x="5295489" y="2591741"/>
                  </a:lnTo>
                  <a:lnTo>
                    <a:pt x="5257156" y="2616919"/>
                  </a:lnTo>
                  <a:lnTo>
                    <a:pt x="5216217" y="2638130"/>
                  </a:lnTo>
                  <a:lnTo>
                    <a:pt x="5172945" y="2655101"/>
                  </a:lnTo>
                  <a:lnTo>
                    <a:pt x="5127612" y="2667560"/>
                  </a:lnTo>
                  <a:lnTo>
                    <a:pt x="5080491" y="2675235"/>
                  </a:lnTo>
                  <a:lnTo>
                    <a:pt x="5031854" y="2677854"/>
                  </a:lnTo>
                  <a:lnTo>
                    <a:pt x="446417" y="2677854"/>
                  </a:lnTo>
                  <a:lnTo>
                    <a:pt x="397780" y="2675235"/>
                  </a:lnTo>
                  <a:lnTo>
                    <a:pt x="350659" y="2667560"/>
                  </a:lnTo>
                  <a:lnTo>
                    <a:pt x="305326" y="2655101"/>
                  </a:lnTo>
                  <a:lnTo>
                    <a:pt x="262054" y="2638130"/>
                  </a:lnTo>
                  <a:lnTo>
                    <a:pt x="221115" y="2616919"/>
                  </a:lnTo>
                  <a:lnTo>
                    <a:pt x="182782" y="2591741"/>
                  </a:lnTo>
                  <a:lnTo>
                    <a:pt x="147327" y="2562868"/>
                  </a:lnTo>
                  <a:lnTo>
                    <a:pt x="115022" y="2530572"/>
                  </a:lnTo>
                  <a:lnTo>
                    <a:pt x="86141" y="2495125"/>
                  </a:lnTo>
                  <a:lnTo>
                    <a:pt x="60955" y="2456800"/>
                  </a:lnTo>
                  <a:lnTo>
                    <a:pt x="39738" y="2415869"/>
                  </a:lnTo>
                  <a:lnTo>
                    <a:pt x="22761" y="2372604"/>
                  </a:lnTo>
                  <a:lnTo>
                    <a:pt x="10297" y="2327278"/>
                  </a:lnTo>
                  <a:lnTo>
                    <a:pt x="2619" y="2280162"/>
                  </a:lnTo>
                  <a:lnTo>
                    <a:pt x="0" y="2231529"/>
                  </a:lnTo>
                  <a:lnTo>
                    <a:pt x="0" y="44629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Introduction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833" y="1995932"/>
            <a:ext cx="1847850" cy="17923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81451" y="1910397"/>
            <a:ext cx="4857750" cy="1662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Kubernetes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open-source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container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orchestration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</a:p>
          <a:p>
            <a:pPr marL="63500" marR="1841500">
              <a:lnSpc>
                <a:spcPct val="199400"/>
              </a:lnSpc>
            </a:pP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originally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Google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first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released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July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21</a:t>
            </a:r>
            <a:r>
              <a:rPr sz="1350" baseline="21604" dirty="0">
                <a:latin typeface="Lucida Grande" panose="020B0600040502020204"/>
                <a:cs typeface="Calibri"/>
              </a:rPr>
              <a:t>st</a:t>
            </a:r>
            <a:r>
              <a:rPr sz="1350" baseline="21604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2015</a:t>
            </a:r>
          </a:p>
          <a:p>
            <a:pPr marL="63500" marR="379095">
              <a:lnSpc>
                <a:spcPct val="102000"/>
              </a:lnSpc>
              <a:spcBef>
                <a:spcPts val="1580"/>
              </a:spcBef>
            </a:pP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ninth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active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GitHub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terms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number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726941" y="1941118"/>
            <a:ext cx="198755" cy="1453515"/>
            <a:chOff x="3726941" y="1941118"/>
            <a:chExt cx="198755" cy="14535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7851" y="1941118"/>
              <a:ext cx="187401" cy="18740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6941" y="2330373"/>
              <a:ext cx="187401" cy="1874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2402" y="2768523"/>
              <a:ext cx="187401" cy="18740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7851" y="3206673"/>
              <a:ext cx="187401" cy="1874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38475" y="1533525"/>
            <a:ext cx="1543050" cy="2971800"/>
            <a:chOff x="3038475" y="1533525"/>
            <a:chExt cx="1543050" cy="2971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67175" y="2867025"/>
              <a:ext cx="514350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79748" y="2872866"/>
              <a:ext cx="442595" cy="85725"/>
            </a:xfrm>
            <a:custGeom>
              <a:avLst/>
              <a:gdLst/>
              <a:ahLst/>
              <a:cxnLst/>
              <a:rect l="l" t="t" r="r" b="b"/>
              <a:pathLst>
                <a:path w="442595" h="85725">
                  <a:moveTo>
                    <a:pt x="356857" y="0"/>
                  </a:moveTo>
                  <a:lnTo>
                    <a:pt x="356857" y="85725"/>
                  </a:lnTo>
                  <a:lnTo>
                    <a:pt x="414100" y="57150"/>
                  </a:lnTo>
                  <a:lnTo>
                    <a:pt x="371227" y="57150"/>
                  </a:lnTo>
                  <a:lnTo>
                    <a:pt x="371227" y="28575"/>
                  </a:lnTo>
                  <a:lnTo>
                    <a:pt x="413931" y="28575"/>
                  </a:lnTo>
                  <a:lnTo>
                    <a:pt x="356857" y="0"/>
                  </a:lnTo>
                  <a:close/>
                </a:path>
                <a:path w="442595" h="85725">
                  <a:moveTo>
                    <a:pt x="356857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356857" y="57150"/>
                  </a:lnTo>
                  <a:lnTo>
                    <a:pt x="356857" y="28575"/>
                  </a:lnTo>
                  <a:close/>
                </a:path>
                <a:path w="442595" h="85725">
                  <a:moveTo>
                    <a:pt x="413931" y="28575"/>
                  </a:moveTo>
                  <a:lnTo>
                    <a:pt x="371227" y="28575"/>
                  </a:lnTo>
                  <a:lnTo>
                    <a:pt x="371227" y="57150"/>
                  </a:lnTo>
                  <a:lnTo>
                    <a:pt x="414100" y="57150"/>
                  </a:lnTo>
                  <a:lnTo>
                    <a:pt x="442595" y="42926"/>
                  </a:lnTo>
                  <a:lnTo>
                    <a:pt x="413931" y="2857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8475" y="1533525"/>
              <a:ext cx="1247775" cy="2971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3737" y="2695575"/>
              <a:ext cx="1085850" cy="6953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83445" y="1578087"/>
              <a:ext cx="1102360" cy="2823845"/>
            </a:xfrm>
            <a:custGeom>
              <a:avLst/>
              <a:gdLst/>
              <a:ahLst/>
              <a:cxnLst/>
              <a:rect l="l" t="t" r="r" b="b"/>
              <a:pathLst>
                <a:path w="1102360" h="2823845">
                  <a:moveTo>
                    <a:pt x="1102354" y="0"/>
                  </a:moveTo>
                  <a:lnTo>
                    <a:pt x="0" y="0"/>
                  </a:lnTo>
                  <a:lnTo>
                    <a:pt x="0" y="2823464"/>
                  </a:lnTo>
                  <a:lnTo>
                    <a:pt x="1102354" y="2823464"/>
                  </a:lnTo>
                  <a:lnTo>
                    <a:pt x="1102354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83445" y="1578087"/>
              <a:ext cx="1102360" cy="2823845"/>
            </a:xfrm>
            <a:custGeom>
              <a:avLst/>
              <a:gdLst/>
              <a:ahLst/>
              <a:cxnLst/>
              <a:rect l="l" t="t" r="r" b="b"/>
              <a:pathLst>
                <a:path w="1102360" h="2823845">
                  <a:moveTo>
                    <a:pt x="0" y="2823464"/>
                  </a:moveTo>
                  <a:lnTo>
                    <a:pt x="1102354" y="2823464"/>
                  </a:lnTo>
                  <a:lnTo>
                    <a:pt x="1102354" y="0"/>
                  </a:lnTo>
                  <a:lnTo>
                    <a:pt x="0" y="0"/>
                  </a:lnTo>
                  <a:lnTo>
                    <a:pt x="0" y="2823464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Ingress?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70237" y="2767012"/>
            <a:ext cx="732790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1430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r>
              <a:rPr sz="135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48325" y="1638300"/>
            <a:ext cx="1362075" cy="495300"/>
            <a:chOff x="5648325" y="1638300"/>
            <a:chExt cx="1362075" cy="4953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8325" y="1657362"/>
              <a:ext cx="1362075" cy="4095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05500" y="1638300"/>
              <a:ext cx="876300" cy="495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60771" y="1668809"/>
              <a:ext cx="1276350" cy="328295"/>
            </a:xfrm>
            <a:custGeom>
              <a:avLst/>
              <a:gdLst/>
              <a:ahLst/>
              <a:cxnLst/>
              <a:rect l="l" t="t" r="r" b="b"/>
              <a:pathLst>
                <a:path w="1276350" h="328294">
                  <a:moveTo>
                    <a:pt x="1276235" y="0"/>
                  </a:moveTo>
                  <a:lnTo>
                    <a:pt x="0" y="0"/>
                  </a:lnTo>
                  <a:lnTo>
                    <a:pt x="0" y="328265"/>
                  </a:lnTo>
                  <a:lnTo>
                    <a:pt x="1276235" y="328265"/>
                  </a:lnTo>
                  <a:lnTo>
                    <a:pt x="127623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41771" y="1711007"/>
            <a:ext cx="5207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48325" y="3648075"/>
            <a:ext cx="1362075" cy="495300"/>
            <a:chOff x="5648325" y="3648075"/>
            <a:chExt cx="1362075" cy="4953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8325" y="3657600"/>
              <a:ext cx="1362075" cy="4095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05500" y="3648075"/>
              <a:ext cx="87630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60771" y="3670255"/>
              <a:ext cx="1276350" cy="328295"/>
            </a:xfrm>
            <a:custGeom>
              <a:avLst/>
              <a:gdLst/>
              <a:ahLst/>
              <a:cxnLst/>
              <a:rect l="l" t="t" r="r" b="b"/>
              <a:pathLst>
                <a:path w="1276350" h="328295">
                  <a:moveTo>
                    <a:pt x="1276235" y="0"/>
                  </a:moveTo>
                  <a:lnTo>
                    <a:pt x="0" y="0"/>
                  </a:lnTo>
                  <a:lnTo>
                    <a:pt x="0" y="328279"/>
                  </a:lnTo>
                  <a:lnTo>
                    <a:pt x="1276235" y="328279"/>
                  </a:lnTo>
                  <a:lnTo>
                    <a:pt x="127623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41771" y="3716020"/>
            <a:ext cx="5207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85925" y="2447925"/>
            <a:ext cx="914400" cy="1171575"/>
            <a:chOff x="1685925" y="2447925"/>
            <a:chExt cx="914400" cy="117157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5925" y="2447925"/>
              <a:ext cx="904875" cy="11715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14500" y="2714625"/>
              <a:ext cx="885825" cy="6953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08912" y="2466282"/>
              <a:ext cx="805180" cy="1081405"/>
            </a:xfrm>
            <a:custGeom>
              <a:avLst/>
              <a:gdLst/>
              <a:ahLst/>
              <a:cxnLst/>
              <a:rect l="l" t="t" r="r" b="b"/>
              <a:pathLst>
                <a:path w="805180" h="1081404">
                  <a:moveTo>
                    <a:pt x="804937" y="0"/>
                  </a:moveTo>
                  <a:lnTo>
                    <a:pt x="0" y="0"/>
                  </a:lnTo>
                  <a:lnTo>
                    <a:pt x="0" y="1080954"/>
                  </a:lnTo>
                  <a:lnTo>
                    <a:pt x="804937" y="1080954"/>
                  </a:lnTo>
                  <a:lnTo>
                    <a:pt x="804937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08912" y="2466282"/>
              <a:ext cx="805180" cy="1081405"/>
            </a:xfrm>
            <a:custGeom>
              <a:avLst/>
              <a:gdLst/>
              <a:ahLst/>
              <a:cxnLst/>
              <a:rect l="l" t="t" r="r" b="b"/>
              <a:pathLst>
                <a:path w="805180" h="1081404">
                  <a:moveTo>
                    <a:pt x="0" y="1080954"/>
                  </a:moveTo>
                  <a:lnTo>
                    <a:pt x="804937" y="1080954"/>
                  </a:lnTo>
                  <a:lnTo>
                    <a:pt x="804937" y="0"/>
                  </a:lnTo>
                  <a:lnTo>
                    <a:pt x="0" y="0"/>
                  </a:lnTo>
                  <a:lnTo>
                    <a:pt x="0" y="1080954"/>
                  </a:lnTo>
                  <a:close/>
                </a:path>
              </a:pathLst>
            </a:custGeom>
            <a:ln w="12700">
              <a:solidFill>
                <a:srgbClr val="B35F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847214" y="2784220"/>
            <a:ext cx="521334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2897" y="2472576"/>
            <a:ext cx="559536" cy="765923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8010525" y="885812"/>
            <a:ext cx="457200" cy="1829435"/>
            <a:chOff x="8010525" y="885812"/>
            <a:chExt cx="457200" cy="182943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10525" y="885812"/>
              <a:ext cx="457200" cy="5429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29829" y="901814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59">
                  <a:moveTo>
                    <a:pt x="179590" y="0"/>
                  </a:moveTo>
                  <a:lnTo>
                    <a:pt x="109674" y="5955"/>
                  </a:lnTo>
                  <a:lnTo>
                    <a:pt x="52590" y="22199"/>
                  </a:lnTo>
                  <a:lnTo>
                    <a:pt x="14109" y="46302"/>
                  </a:lnTo>
                  <a:lnTo>
                    <a:pt x="0" y="75831"/>
                  </a:lnTo>
                  <a:lnTo>
                    <a:pt x="0" y="378714"/>
                  </a:lnTo>
                  <a:lnTo>
                    <a:pt x="14109" y="408170"/>
                  </a:lnTo>
                  <a:lnTo>
                    <a:pt x="52590" y="432234"/>
                  </a:lnTo>
                  <a:lnTo>
                    <a:pt x="109674" y="448465"/>
                  </a:lnTo>
                  <a:lnTo>
                    <a:pt x="179590" y="454418"/>
                  </a:lnTo>
                  <a:lnTo>
                    <a:pt x="249492" y="448465"/>
                  </a:lnTo>
                  <a:lnTo>
                    <a:pt x="306568" y="432234"/>
                  </a:lnTo>
                  <a:lnTo>
                    <a:pt x="345047" y="408170"/>
                  </a:lnTo>
                  <a:lnTo>
                    <a:pt x="359156" y="378714"/>
                  </a:lnTo>
                  <a:lnTo>
                    <a:pt x="359156" y="75831"/>
                  </a:lnTo>
                  <a:lnTo>
                    <a:pt x="345047" y="46302"/>
                  </a:lnTo>
                  <a:lnTo>
                    <a:pt x="306568" y="22199"/>
                  </a:lnTo>
                  <a:lnTo>
                    <a:pt x="249492" y="5955"/>
                  </a:lnTo>
                  <a:lnTo>
                    <a:pt x="17959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29828" y="901814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59">
                  <a:moveTo>
                    <a:pt x="359156" y="75831"/>
                  </a:moveTo>
                  <a:lnTo>
                    <a:pt x="345047" y="105283"/>
                  </a:lnTo>
                  <a:lnTo>
                    <a:pt x="306568" y="129339"/>
                  </a:lnTo>
                  <a:lnTo>
                    <a:pt x="249492" y="145561"/>
                  </a:lnTo>
                  <a:lnTo>
                    <a:pt x="179590" y="151511"/>
                  </a:lnTo>
                  <a:lnTo>
                    <a:pt x="109674" y="145561"/>
                  </a:lnTo>
                  <a:lnTo>
                    <a:pt x="52590" y="129339"/>
                  </a:lnTo>
                  <a:lnTo>
                    <a:pt x="14109" y="105283"/>
                  </a:lnTo>
                  <a:lnTo>
                    <a:pt x="0" y="75831"/>
                  </a:lnTo>
                </a:path>
                <a:path w="359409" h="454659">
                  <a:moveTo>
                    <a:pt x="0" y="75831"/>
                  </a:moveTo>
                  <a:lnTo>
                    <a:pt x="14109" y="46302"/>
                  </a:lnTo>
                  <a:lnTo>
                    <a:pt x="52590" y="22199"/>
                  </a:lnTo>
                  <a:lnTo>
                    <a:pt x="109674" y="5955"/>
                  </a:lnTo>
                  <a:lnTo>
                    <a:pt x="179590" y="0"/>
                  </a:lnTo>
                  <a:lnTo>
                    <a:pt x="249492" y="5955"/>
                  </a:lnTo>
                  <a:lnTo>
                    <a:pt x="306568" y="22199"/>
                  </a:lnTo>
                  <a:lnTo>
                    <a:pt x="345047" y="46302"/>
                  </a:lnTo>
                  <a:lnTo>
                    <a:pt x="359156" y="75831"/>
                  </a:lnTo>
                  <a:lnTo>
                    <a:pt x="359156" y="378714"/>
                  </a:lnTo>
                  <a:lnTo>
                    <a:pt x="345047" y="408170"/>
                  </a:lnTo>
                  <a:lnTo>
                    <a:pt x="306568" y="432234"/>
                  </a:lnTo>
                  <a:lnTo>
                    <a:pt x="249492" y="448465"/>
                  </a:lnTo>
                  <a:lnTo>
                    <a:pt x="179590" y="454418"/>
                  </a:lnTo>
                  <a:lnTo>
                    <a:pt x="109674" y="448465"/>
                  </a:lnTo>
                  <a:lnTo>
                    <a:pt x="52590" y="432234"/>
                  </a:lnTo>
                  <a:lnTo>
                    <a:pt x="14109" y="408170"/>
                  </a:lnTo>
                  <a:lnTo>
                    <a:pt x="0" y="378714"/>
                  </a:lnTo>
                  <a:lnTo>
                    <a:pt x="0" y="7583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10525" y="1524000"/>
              <a:ext cx="457200" cy="5429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029829" y="1541767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179590" y="0"/>
                  </a:moveTo>
                  <a:lnTo>
                    <a:pt x="109674" y="5953"/>
                  </a:lnTo>
                  <a:lnTo>
                    <a:pt x="52590" y="22185"/>
                  </a:lnTo>
                  <a:lnTo>
                    <a:pt x="14109" y="46253"/>
                  </a:lnTo>
                  <a:lnTo>
                    <a:pt x="0" y="75717"/>
                  </a:lnTo>
                  <a:lnTo>
                    <a:pt x="0" y="378714"/>
                  </a:lnTo>
                  <a:lnTo>
                    <a:pt x="14109" y="408177"/>
                  </a:lnTo>
                  <a:lnTo>
                    <a:pt x="52590" y="432246"/>
                  </a:lnTo>
                  <a:lnTo>
                    <a:pt x="109674" y="448478"/>
                  </a:lnTo>
                  <a:lnTo>
                    <a:pt x="179590" y="454431"/>
                  </a:lnTo>
                  <a:lnTo>
                    <a:pt x="249492" y="448478"/>
                  </a:lnTo>
                  <a:lnTo>
                    <a:pt x="306568" y="432246"/>
                  </a:lnTo>
                  <a:lnTo>
                    <a:pt x="345047" y="408177"/>
                  </a:lnTo>
                  <a:lnTo>
                    <a:pt x="359156" y="378714"/>
                  </a:lnTo>
                  <a:lnTo>
                    <a:pt x="359156" y="75717"/>
                  </a:lnTo>
                  <a:lnTo>
                    <a:pt x="345047" y="46253"/>
                  </a:lnTo>
                  <a:lnTo>
                    <a:pt x="306568" y="22185"/>
                  </a:lnTo>
                  <a:lnTo>
                    <a:pt x="249492" y="5953"/>
                  </a:lnTo>
                  <a:lnTo>
                    <a:pt x="17959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29828" y="1541767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359156" y="75717"/>
                  </a:moveTo>
                  <a:lnTo>
                    <a:pt x="345047" y="105242"/>
                  </a:lnTo>
                  <a:lnTo>
                    <a:pt x="306568" y="129336"/>
                  </a:lnTo>
                  <a:lnTo>
                    <a:pt x="249492" y="145572"/>
                  </a:lnTo>
                  <a:lnTo>
                    <a:pt x="179590" y="151523"/>
                  </a:lnTo>
                  <a:lnTo>
                    <a:pt x="109674" y="145572"/>
                  </a:lnTo>
                  <a:lnTo>
                    <a:pt x="52590" y="129336"/>
                  </a:lnTo>
                  <a:lnTo>
                    <a:pt x="14109" y="105242"/>
                  </a:lnTo>
                  <a:lnTo>
                    <a:pt x="0" y="75717"/>
                  </a:lnTo>
                </a:path>
                <a:path w="359409" h="454660">
                  <a:moveTo>
                    <a:pt x="0" y="75717"/>
                  </a:moveTo>
                  <a:lnTo>
                    <a:pt x="14109" y="46253"/>
                  </a:lnTo>
                  <a:lnTo>
                    <a:pt x="52590" y="22185"/>
                  </a:lnTo>
                  <a:lnTo>
                    <a:pt x="109674" y="5953"/>
                  </a:lnTo>
                  <a:lnTo>
                    <a:pt x="179590" y="0"/>
                  </a:lnTo>
                  <a:lnTo>
                    <a:pt x="249492" y="5953"/>
                  </a:lnTo>
                  <a:lnTo>
                    <a:pt x="306568" y="22185"/>
                  </a:lnTo>
                  <a:lnTo>
                    <a:pt x="345047" y="46253"/>
                  </a:lnTo>
                  <a:lnTo>
                    <a:pt x="359156" y="75717"/>
                  </a:lnTo>
                  <a:lnTo>
                    <a:pt x="359156" y="378714"/>
                  </a:lnTo>
                  <a:lnTo>
                    <a:pt x="345047" y="408177"/>
                  </a:lnTo>
                  <a:lnTo>
                    <a:pt x="306568" y="432246"/>
                  </a:lnTo>
                  <a:lnTo>
                    <a:pt x="249492" y="448478"/>
                  </a:lnTo>
                  <a:lnTo>
                    <a:pt x="179590" y="454431"/>
                  </a:lnTo>
                  <a:lnTo>
                    <a:pt x="109674" y="448478"/>
                  </a:lnTo>
                  <a:lnTo>
                    <a:pt x="52590" y="432246"/>
                  </a:lnTo>
                  <a:lnTo>
                    <a:pt x="14109" y="408177"/>
                  </a:lnTo>
                  <a:lnTo>
                    <a:pt x="0" y="378714"/>
                  </a:lnTo>
                  <a:lnTo>
                    <a:pt x="0" y="7571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10525" y="2162175"/>
              <a:ext cx="457200" cy="55245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030476" y="2181733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179438" y="0"/>
                  </a:moveTo>
                  <a:lnTo>
                    <a:pt x="109610" y="5951"/>
                  </a:lnTo>
                  <a:lnTo>
                    <a:pt x="52571" y="22177"/>
                  </a:lnTo>
                  <a:lnTo>
                    <a:pt x="14106" y="46237"/>
                  </a:lnTo>
                  <a:lnTo>
                    <a:pt x="0" y="75692"/>
                  </a:lnTo>
                  <a:lnTo>
                    <a:pt x="0" y="378714"/>
                  </a:lnTo>
                  <a:lnTo>
                    <a:pt x="14106" y="408168"/>
                  </a:lnTo>
                  <a:lnTo>
                    <a:pt x="52571" y="432228"/>
                  </a:lnTo>
                  <a:lnTo>
                    <a:pt x="109610" y="448454"/>
                  </a:lnTo>
                  <a:lnTo>
                    <a:pt x="179438" y="454406"/>
                  </a:lnTo>
                  <a:lnTo>
                    <a:pt x="249336" y="448454"/>
                  </a:lnTo>
                  <a:lnTo>
                    <a:pt x="306417" y="432228"/>
                  </a:lnTo>
                  <a:lnTo>
                    <a:pt x="344903" y="408168"/>
                  </a:lnTo>
                  <a:lnTo>
                    <a:pt x="359016" y="378714"/>
                  </a:lnTo>
                  <a:lnTo>
                    <a:pt x="359016" y="75692"/>
                  </a:lnTo>
                  <a:lnTo>
                    <a:pt x="344903" y="46237"/>
                  </a:lnTo>
                  <a:lnTo>
                    <a:pt x="306417" y="22177"/>
                  </a:lnTo>
                  <a:lnTo>
                    <a:pt x="249336" y="5951"/>
                  </a:lnTo>
                  <a:lnTo>
                    <a:pt x="17943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30476" y="2181733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359016" y="75692"/>
                  </a:moveTo>
                  <a:lnTo>
                    <a:pt x="344903" y="105146"/>
                  </a:lnTo>
                  <a:lnTo>
                    <a:pt x="306417" y="129206"/>
                  </a:lnTo>
                  <a:lnTo>
                    <a:pt x="249336" y="145432"/>
                  </a:lnTo>
                  <a:lnTo>
                    <a:pt x="179438" y="151384"/>
                  </a:lnTo>
                  <a:lnTo>
                    <a:pt x="109610" y="145432"/>
                  </a:lnTo>
                  <a:lnTo>
                    <a:pt x="52571" y="129206"/>
                  </a:lnTo>
                  <a:lnTo>
                    <a:pt x="14106" y="105146"/>
                  </a:lnTo>
                  <a:lnTo>
                    <a:pt x="0" y="75692"/>
                  </a:lnTo>
                </a:path>
                <a:path w="359409" h="454660">
                  <a:moveTo>
                    <a:pt x="0" y="75692"/>
                  </a:moveTo>
                  <a:lnTo>
                    <a:pt x="14106" y="46237"/>
                  </a:lnTo>
                  <a:lnTo>
                    <a:pt x="52571" y="22177"/>
                  </a:lnTo>
                  <a:lnTo>
                    <a:pt x="109610" y="5951"/>
                  </a:lnTo>
                  <a:lnTo>
                    <a:pt x="179438" y="0"/>
                  </a:lnTo>
                  <a:lnTo>
                    <a:pt x="249336" y="5951"/>
                  </a:lnTo>
                  <a:lnTo>
                    <a:pt x="306417" y="22177"/>
                  </a:lnTo>
                  <a:lnTo>
                    <a:pt x="344903" y="46237"/>
                  </a:lnTo>
                  <a:lnTo>
                    <a:pt x="359016" y="75692"/>
                  </a:lnTo>
                  <a:lnTo>
                    <a:pt x="359016" y="378714"/>
                  </a:lnTo>
                  <a:lnTo>
                    <a:pt x="344903" y="408168"/>
                  </a:lnTo>
                  <a:lnTo>
                    <a:pt x="306417" y="432228"/>
                  </a:lnTo>
                  <a:lnTo>
                    <a:pt x="249336" y="448454"/>
                  </a:lnTo>
                  <a:lnTo>
                    <a:pt x="179438" y="454406"/>
                  </a:lnTo>
                  <a:lnTo>
                    <a:pt x="109610" y="448454"/>
                  </a:lnTo>
                  <a:lnTo>
                    <a:pt x="52571" y="432228"/>
                  </a:lnTo>
                  <a:lnTo>
                    <a:pt x="14106" y="408168"/>
                  </a:lnTo>
                  <a:lnTo>
                    <a:pt x="0" y="378714"/>
                  </a:lnTo>
                  <a:lnTo>
                    <a:pt x="0" y="756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933690" y="1347215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33690" y="2002472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33690" y="2633979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3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010400" y="1066787"/>
            <a:ext cx="1428750" cy="3639185"/>
            <a:chOff x="7010400" y="1066787"/>
            <a:chExt cx="1428750" cy="3639185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19937" y="1066787"/>
              <a:ext cx="1066800" cy="69532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055116" y="1197470"/>
              <a:ext cx="850900" cy="471805"/>
            </a:xfrm>
            <a:custGeom>
              <a:avLst/>
              <a:gdLst/>
              <a:ahLst/>
              <a:cxnLst/>
              <a:rect l="l" t="t" r="r" b="b"/>
              <a:pathLst>
                <a:path w="850900" h="471805">
                  <a:moveTo>
                    <a:pt x="768313" y="28456"/>
                  </a:moveTo>
                  <a:lnTo>
                    <a:pt x="0" y="446049"/>
                  </a:lnTo>
                  <a:lnTo>
                    <a:pt x="13589" y="471182"/>
                  </a:lnTo>
                  <a:lnTo>
                    <a:pt x="781930" y="53460"/>
                  </a:lnTo>
                  <a:lnTo>
                    <a:pt x="768313" y="28456"/>
                  </a:lnTo>
                  <a:close/>
                </a:path>
                <a:path w="850900" h="471805">
                  <a:moveTo>
                    <a:pt x="835434" y="21602"/>
                  </a:moveTo>
                  <a:lnTo>
                    <a:pt x="780923" y="21602"/>
                  </a:lnTo>
                  <a:lnTo>
                    <a:pt x="794486" y="46634"/>
                  </a:lnTo>
                  <a:lnTo>
                    <a:pt x="781930" y="53460"/>
                  </a:lnTo>
                  <a:lnTo>
                    <a:pt x="795642" y="78638"/>
                  </a:lnTo>
                  <a:lnTo>
                    <a:pt x="835434" y="21602"/>
                  </a:lnTo>
                  <a:close/>
                </a:path>
                <a:path w="850900" h="471805">
                  <a:moveTo>
                    <a:pt x="780923" y="21602"/>
                  </a:moveTo>
                  <a:lnTo>
                    <a:pt x="768313" y="28456"/>
                  </a:lnTo>
                  <a:lnTo>
                    <a:pt x="781930" y="53460"/>
                  </a:lnTo>
                  <a:lnTo>
                    <a:pt x="794486" y="46634"/>
                  </a:lnTo>
                  <a:lnTo>
                    <a:pt x="780923" y="21602"/>
                  </a:lnTo>
                  <a:close/>
                </a:path>
                <a:path w="850900" h="471805">
                  <a:moveTo>
                    <a:pt x="850506" y="0"/>
                  </a:moveTo>
                  <a:lnTo>
                    <a:pt x="754621" y="3314"/>
                  </a:lnTo>
                  <a:lnTo>
                    <a:pt x="768313" y="28456"/>
                  </a:lnTo>
                  <a:lnTo>
                    <a:pt x="780923" y="21602"/>
                  </a:lnTo>
                  <a:lnTo>
                    <a:pt x="835434" y="21602"/>
                  </a:lnTo>
                  <a:lnTo>
                    <a:pt x="85050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38987" y="1695450"/>
              <a:ext cx="1076325" cy="30480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078091" y="1781797"/>
              <a:ext cx="857250" cy="86360"/>
            </a:xfrm>
            <a:custGeom>
              <a:avLst/>
              <a:gdLst/>
              <a:ahLst/>
              <a:cxnLst/>
              <a:rect l="l" t="t" r="r" b="b"/>
              <a:pathLst>
                <a:path w="857250" h="86360">
                  <a:moveTo>
                    <a:pt x="771029" y="0"/>
                  </a:moveTo>
                  <a:lnTo>
                    <a:pt x="771029" y="85737"/>
                  </a:lnTo>
                  <a:lnTo>
                    <a:pt x="828061" y="57162"/>
                  </a:lnTo>
                  <a:lnTo>
                    <a:pt x="785370" y="57162"/>
                  </a:lnTo>
                  <a:lnTo>
                    <a:pt x="785370" y="28587"/>
                  </a:lnTo>
                  <a:lnTo>
                    <a:pt x="828272" y="28587"/>
                  </a:lnTo>
                  <a:lnTo>
                    <a:pt x="771029" y="0"/>
                  </a:lnTo>
                  <a:close/>
                </a:path>
                <a:path w="857250" h="86360">
                  <a:moveTo>
                    <a:pt x="771029" y="28587"/>
                  </a:moveTo>
                  <a:lnTo>
                    <a:pt x="0" y="28587"/>
                  </a:lnTo>
                  <a:lnTo>
                    <a:pt x="0" y="57162"/>
                  </a:lnTo>
                  <a:lnTo>
                    <a:pt x="771029" y="57162"/>
                  </a:lnTo>
                  <a:lnTo>
                    <a:pt x="771029" y="28587"/>
                  </a:lnTo>
                  <a:close/>
                </a:path>
                <a:path w="857250" h="86360">
                  <a:moveTo>
                    <a:pt x="828272" y="28587"/>
                  </a:moveTo>
                  <a:lnTo>
                    <a:pt x="785370" y="28587"/>
                  </a:lnTo>
                  <a:lnTo>
                    <a:pt x="785370" y="57162"/>
                  </a:lnTo>
                  <a:lnTo>
                    <a:pt x="828061" y="57162"/>
                  </a:lnTo>
                  <a:lnTo>
                    <a:pt x="856729" y="42799"/>
                  </a:lnTo>
                  <a:lnTo>
                    <a:pt x="828272" y="28587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10400" y="1943100"/>
              <a:ext cx="1076325" cy="7143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054710" y="1980806"/>
              <a:ext cx="851535" cy="496570"/>
            </a:xfrm>
            <a:custGeom>
              <a:avLst/>
              <a:gdLst/>
              <a:ahLst/>
              <a:cxnLst/>
              <a:rect l="l" t="t" r="r" b="b"/>
              <a:pathLst>
                <a:path w="851534" h="496569">
                  <a:moveTo>
                    <a:pt x="769426" y="466103"/>
                  </a:moveTo>
                  <a:lnTo>
                    <a:pt x="755154" y="490994"/>
                  </a:lnTo>
                  <a:lnTo>
                    <a:pt x="850912" y="496455"/>
                  </a:lnTo>
                  <a:lnTo>
                    <a:pt x="835467" y="473214"/>
                  </a:lnTo>
                  <a:lnTo>
                    <a:pt x="781824" y="473214"/>
                  </a:lnTo>
                  <a:lnTo>
                    <a:pt x="769426" y="466103"/>
                  </a:lnTo>
                  <a:close/>
                </a:path>
                <a:path w="851534" h="496569">
                  <a:moveTo>
                    <a:pt x="783632" y="441327"/>
                  </a:moveTo>
                  <a:lnTo>
                    <a:pt x="769426" y="466103"/>
                  </a:lnTo>
                  <a:lnTo>
                    <a:pt x="781824" y="473214"/>
                  </a:lnTo>
                  <a:lnTo>
                    <a:pt x="796048" y="448449"/>
                  </a:lnTo>
                  <a:lnTo>
                    <a:pt x="783632" y="441327"/>
                  </a:lnTo>
                  <a:close/>
                </a:path>
                <a:path w="851534" h="496569">
                  <a:moveTo>
                    <a:pt x="797826" y="416572"/>
                  </a:moveTo>
                  <a:lnTo>
                    <a:pt x="783632" y="441327"/>
                  </a:lnTo>
                  <a:lnTo>
                    <a:pt x="796048" y="448449"/>
                  </a:lnTo>
                  <a:lnTo>
                    <a:pt x="781824" y="473214"/>
                  </a:lnTo>
                  <a:lnTo>
                    <a:pt x="835467" y="473214"/>
                  </a:lnTo>
                  <a:lnTo>
                    <a:pt x="797826" y="416572"/>
                  </a:lnTo>
                  <a:close/>
                </a:path>
                <a:path w="851534" h="496569">
                  <a:moveTo>
                    <a:pt x="14249" y="0"/>
                  </a:moveTo>
                  <a:lnTo>
                    <a:pt x="0" y="24777"/>
                  </a:lnTo>
                  <a:lnTo>
                    <a:pt x="769426" y="466103"/>
                  </a:lnTo>
                  <a:lnTo>
                    <a:pt x="783632" y="441327"/>
                  </a:lnTo>
                  <a:lnTo>
                    <a:pt x="14249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91475" y="2895600"/>
              <a:ext cx="447675" cy="54292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009013" y="2913887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179565" y="0"/>
                  </a:moveTo>
                  <a:lnTo>
                    <a:pt x="109663" y="5951"/>
                  </a:lnTo>
                  <a:lnTo>
                    <a:pt x="52587" y="22177"/>
                  </a:lnTo>
                  <a:lnTo>
                    <a:pt x="14108" y="46237"/>
                  </a:lnTo>
                  <a:lnTo>
                    <a:pt x="0" y="75692"/>
                  </a:lnTo>
                  <a:lnTo>
                    <a:pt x="0" y="378714"/>
                  </a:lnTo>
                  <a:lnTo>
                    <a:pt x="14108" y="408168"/>
                  </a:lnTo>
                  <a:lnTo>
                    <a:pt x="52587" y="432228"/>
                  </a:lnTo>
                  <a:lnTo>
                    <a:pt x="109663" y="448454"/>
                  </a:lnTo>
                  <a:lnTo>
                    <a:pt x="179565" y="454406"/>
                  </a:lnTo>
                  <a:lnTo>
                    <a:pt x="249465" y="448454"/>
                  </a:lnTo>
                  <a:lnTo>
                    <a:pt x="306551" y="432228"/>
                  </a:lnTo>
                  <a:lnTo>
                    <a:pt x="345041" y="408168"/>
                  </a:lnTo>
                  <a:lnTo>
                    <a:pt x="359156" y="378714"/>
                  </a:lnTo>
                  <a:lnTo>
                    <a:pt x="359156" y="75692"/>
                  </a:lnTo>
                  <a:lnTo>
                    <a:pt x="345041" y="46237"/>
                  </a:lnTo>
                  <a:lnTo>
                    <a:pt x="306551" y="22177"/>
                  </a:lnTo>
                  <a:lnTo>
                    <a:pt x="249465" y="5951"/>
                  </a:lnTo>
                  <a:lnTo>
                    <a:pt x="17956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09013" y="2913887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359156" y="75692"/>
                  </a:moveTo>
                  <a:lnTo>
                    <a:pt x="345041" y="105219"/>
                  </a:lnTo>
                  <a:lnTo>
                    <a:pt x="306551" y="129317"/>
                  </a:lnTo>
                  <a:lnTo>
                    <a:pt x="249465" y="145557"/>
                  </a:lnTo>
                  <a:lnTo>
                    <a:pt x="179565" y="151511"/>
                  </a:lnTo>
                  <a:lnTo>
                    <a:pt x="109663" y="145557"/>
                  </a:lnTo>
                  <a:lnTo>
                    <a:pt x="52587" y="129317"/>
                  </a:lnTo>
                  <a:lnTo>
                    <a:pt x="14108" y="105219"/>
                  </a:lnTo>
                  <a:lnTo>
                    <a:pt x="0" y="75692"/>
                  </a:lnTo>
                </a:path>
                <a:path w="359409" h="454660">
                  <a:moveTo>
                    <a:pt x="0" y="75692"/>
                  </a:moveTo>
                  <a:lnTo>
                    <a:pt x="14108" y="46237"/>
                  </a:lnTo>
                  <a:lnTo>
                    <a:pt x="52587" y="22177"/>
                  </a:lnTo>
                  <a:lnTo>
                    <a:pt x="109663" y="5951"/>
                  </a:lnTo>
                  <a:lnTo>
                    <a:pt x="179565" y="0"/>
                  </a:lnTo>
                  <a:lnTo>
                    <a:pt x="249465" y="5951"/>
                  </a:lnTo>
                  <a:lnTo>
                    <a:pt x="306551" y="22177"/>
                  </a:lnTo>
                  <a:lnTo>
                    <a:pt x="345041" y="46237"/>
                  </a:lnTo>
                  <a:lnTo>
                    <a:pt x="359156" y="75692"/>
                  </a:lnTo>
                  <a:lnTo>
                    <a:pt x="359156" y="378714"/>
                  </a:lnTo>
                  <a:lnTo>
                    <a:pt x="345041" y="408168"/>
                  </a:lnTo>
                  <a:lnTo>
                    <a:pt x="306551" y="432228"/>
                  </a:lnTo>
                  <a:lnTo>
                    <a:pt x="249465" y="448454"/>
                  </a:lnTo>
                  <a:lnTo>
                    <a:pt x="179565" y="454406"/>
                  </a:lnTo>
                  <a:lnTo>
                    <a:pt x="109663" y="448454"/>
                  </a:lnTo>
                  <a:lnTo>
                    <a:pt x="52587" y="432228"/>
                  </a:lnTo>
                  <a:lnTo>
                    <a:pt x="14108" y="408168"/>
                  </a:lnTo>
                  <a:lnTo>
                    <a:pt x="0" y="378714"/>
                  </a:lnTo>
                  <a:lnTo>
                    <a:pt x="0" y="7569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91475" y="3524250"/>
              <a:ext cx="447675" cy="55245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009013" y="3544062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179565" y="0"/>
                  </a:moveTo>
                  <a:lnTo>
                    <a:pt x="109663" y="5953"/>
                  </a:lnTo>
                  <a:lnTo>
                    <a:pt x="52587" y="22193"/>
                  </a:lnTo>
                  <a:lnTo>
                    <a:pt x="14108" y="46291"/>
                  </a:lnTo>
                  <a:lnTo>
                    <a:pt x="0" y="75819"/>
                  </a:lnTo>
                  <a:lnTo>
                    <a:pt x="0" y="378739"/>
                  </a:lnTo>
                  <a:lnTo>
                    <a:pt x="14108" y="408218"/>
                  </a:lnTo>
                  <a:lnTo>
                    <a:pt x="52587" y="432291"/>
                  </a:lnTo>
                  <a:lnTo>
                    <a:pt x="109663" y="448521"/>
                  </a:lnTo>
                  <a:lnTo>
                    <a:pt x="179565" y="454473"/>
                  </a:lnTo>
                  <a:lnTo>
                    <a:pt x="249465" y="448521"/>
                  </a:lnTo>
                  <a:lnTo>
                    <a:pt x="306551" y="432291"/>
                  </a:lnTo>
                  <a:lnTo>
                    <a:pt x="345041" y="408218"/>
                  </a:lnTo>
                  <a:lnTo>
                    <a:pt x="359156" y="378739"/>
                  </a:lnTo>
                  <a:lnTo>
                    <a:pt x="359156" y="75819"/>
                  </a:lnTo>
                  <a:lnTo>
                    <a:pt x="345041" y="46291"/>
                  </a:lnTo>
                  <a:lnTo>
                    <a:pt x="306551" y="22193"/>
                  </a:lnTo>
                  <a:lnTo>
                    <a:pt x="249465" y="5953"/>
                  </a:lnTo>
                  <a:lnTo>
                    <a:pt x="17956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09013" y="3544062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359156" y="75819"/>
                  </a:moveTo>
                  <a:lnTo>
                    <a:pt x="345041" y="105273"/>
                  </a:lnTo>
                  <a:lnTo>
                    <a:pt x="306551" y="129333"/>
                  </a:lnTo>
                  <a:lnTo>
                    <a:pt x="249465" y="145559"/>
                  </a:lnTo>
                  <a:lnTo>
                    <a:pt x="179565" y="151511"/>
                  </a:lnTo>
                  <a:lnTo>
                    <a:pt x="109663" y="145559"/>
                  </a:lnTo>
                  <a:lnTo>
                    <a:pt x="52587" y="129333"/>
                  </a:lnTo>
                  <a:lnTo>
                    <a:pt x="14108" y="105273"/>
                  </a:lnTo>
                  <a:lnTo>
                    <a:pt x="0" y="75819"/>
                  </a:lnTo>
                </a:path>
                <a:path w="359409" h="454660">
                  <a:moveTo>
                    <a:pt x="0" y="75819"/>
                  </a:moveTo>
                  <a:lnTo>
                    <a:pt x="14108" y="46291"/>
                  </a:lnTo>
                  <a:lnTo>
                    <a:pt x="52587" y="22193"/>
                  </a:lnTo>
                  <a:lnTo>
                    <a:pt x="109663" y="5953"/>
                  </a:lnTo>
                  <a:lnTo>
                    <a:pt x="179565" y="0"/>
                  </a:lnTo>
                  <a:lnTo>
                    <a:pt x="249465" y="5953"/>
                  </a:lnTo>
                  <a:lnTo>
                    <a:pt x="306551" y="22193"/>
                  </a:lnTo>
                  <a:lnTo>
                    <a:pt x="345041" y="46291"/>
                  </a:lnTo>
                  <a:lnTo>
                    <a:pt x="359156" y="75819"/>
                  </a:lnTo>
                  <a:lnTo>
                    <a:pt x="359156" y="378739"/>
                  </a:lnTo>
                  <a:lnTo>
                    <a:pt x="345041" y="408218"/>
                  </a:lnTo>
                  <a:lnTo>
                    <a:pt x="306551" y="432291"/>
                  </a:lnTo>
                  <a:lnTo>
                    <a:pt x="249465" y="448521"/>
                  </a:lnTo>
                  <a:lnTo>
                    <a:pt x="179565" y="454473"/>
                  </a:lnTo>
                  <a:lnTo>
                    <a:pt x="109663" y="448521"/>
                  </a:lnTo>
                  <a:lnTo>
                    <a:pt x="52587" y="432291"/>
                  </a:lnTo>
                  <a:lnTo>
                    <a:pt x="14108" y="408218"/>
                  </a:lnTo>
                  <a:lnTo>
                    <a:pt x="0" y="378739"/>
                  </a:lnTo>
                  <a:lnTo>
                    <a:pt x="0" y="758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91475" y="4152900"/>
              <a:ext cx="447675" cy="5524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009013" y="4174316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179565" y="0"/>
                  </a:moveTo>
                  <a:lnTo>
                    <a:pt x="109663" y="5952"/>
                  </a:lnTo>
                  <a:lnTo>
                    <a:pt x="52587" y="22185"/>
                  </a:lnTo>
                  <a:lnTo>
                    <a:pt x="14108" y="46263"/>
                  </a:lnTo>
                  <a:lnTo>
                    <a:pt x="0" y="75749"/>
                  </a:lnTo>
                  <a:lnTo>
                    <a:pt x="0" y="378703"/>
                  </a:lnTo>
                  <a:lnTo>
                    <a:pt x="14108" y="408190"/>
                  </a:lnTo>
                  <a:lnTo>
                    <a:pt x="52587" y="432267"/>
                  </a:lnTo>
                  <a:lnTo>
                    <a:pt x="109663" y="448499"/>
                  </a:lnTo>
                  <a:lnTo>
                    <a:pt x="179565" y="454451"/>
                  </a:lnTo>
                  <a:lnTo>
                    <a:pt x="249465" y="448499"/>
                  </a:lnTo>
                  <a:lnTo>
                    <a:pt x="306551" y="432267"/>
                  </a:lnTo>
                  <a:lnTo>
                    <a:pt x="345041" y="408190"/>
                  </a:lnTo>
                  <a:lnTo>
                    <a:pt x="359156" y="378703"/>
                  </a:lnTo>
                  <a:lnTo>
                    <a:pt x="359156" y="75749"/>
                  </a:lnTo>
                  <a:lnTo>
                    <a:pt x="345041" y="46263"/>
                  </a:lnTo>
                  <a:lnTo>
                    <a:pt x="306551" y="22185"/>
                  </a:lnTo>
                  <a:lnTo>
                    <a:pt x="249465" y="5952"/>
                  </a:lnTo>
                  <a:lnTo>
                    <a:pt x="17956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09013" y="4174316"/>
              <a:ext cx="359410" cy="454659"/>
            </a:xfrm>
            <a:custGeom>
              <a:avLst/>
              <a:gdLst/>
              <a:ahLst/>
              <a:cxnLst/>
              <a:rect l="l" t="t" r="r" b="b"/>
              <a:pathLst>
                <a:path w="359409" h="454660">
                  <a:moveTo>
                    <a:pt x="359156" y="75749"/>
                  </a:moveTo>
                  <a:lnTo>
                    <a:pt x="345041" y="105236"/>
                  </a:lnTo>
                  <a:lnTo>
                    <a:pt x="306551" y="129313"/>
                  </a:lnTo>
                  <a:lnTo>
                    <a:pt x="249465" y="145545"/>
                  </a:lnTo>
                  <a:lnTo>
                    <a:pt x="179565" y="151497"/>
                  </a:lnTo>
                  <a:lnTo>
                    <a:pt x="109663" y="145545"/>
                  </a:lnTo>
                  <a:lnTo>
                    <a:pt x="52587" y="129313"/>
                  </a:lnTo>
                  <a:lnTo>
                    <a:pt x="14108" y="105236"/>
                  </a:lnTo>
                  <a:lnTo>
                    <a:pt x="0" y="75749"/>
                  </a:lnTo>
                </a:path>
                <a:path w="359409" h="454660">
                  <a:moveTo>
                    <a:pt x="0" y="75749"/>
                  </a:moveTo>
                  <a:lnTo>
                    <a:pt x="14108" y="46263"/>
                  </a:lnTo>
                  <a:lnTo>
                    <a:pt x="52587" y="22185"/>
                  </a:lnTo>
                  <a:lnTo>
                    <a:pt x="109663" y="5952"/>
                  </a:lnTo>
                  <a:lnTo>
                    <a:pt x="179565" y="0"/>
                  </a:lnTo>
                  <a:lnTo>
                    <a:pt x="249465" y="5952"/>
                  </a:lnTo>
                  <a:lnTo>
                    <a:pt x="306551" y="22185"/>
                  </a:lnTo>
                  <a:lnTo>
                    <a:pt x="345041" y="46263"/>
                  </a:lnTo>
                  <a:lnTo>
                    <a:pt x="359156" y="75749"/>
                  </a:lnTo>
                  <a:lnTo>
                    <a:pt x="359156" y="378703"/>
                  </a:lnTo>
                  <a:lnTo>
                    <a:pt x="345041" y="408190"/>
                  </a:lnTo>
                  <a:lnTo>
                    <a:pt x="306551" y="432267"/>
                  </a:lnTo>
                  <a:lnTo>
                    <a:pt x="249465" y="448499"/>
                  </a:lnTo>
                  <a:lnTo>
                    <a:pt x="179565" y="454451"/>
                  </a:lnTo>
                  <a:lnTo>
                    <a:pt x="109663" y="448499"/>
                  </a:lnTo>
                  <a:lnTo>
                    <a:pt x="52587" y="432267"/>
                  </a:lnTo>
                  <a:lnTo>
                    <a:pt x="14108" y="408190"/>
                  </a:lnTo>
                  <a:lnTo>
                    <a:pt x="0" y="378703"/>
                  </a:lnTo>
                  <a:lnTo>
                    <a:pt x="0" y="7574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896606" y="3395662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0" dirty="0">
                <a:latin typeface="Times New Roman"/>
                <a:cs typeface="Times New Roman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3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96606" y="4019232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latin typeface="Calibri"/>
                <a:cs typeface="Calibri"/>
              </a:rPr>
              <a:t>Pod</a:t>
            </a:r>
            <a:r>
              <a:rPr sz="800" spc="25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Calibri"/>
                <a:cs typeface="Calibri"/>
              </a:rPr>
              <a:t>–</a:t>
            </a:r>
            <a:r>
              <a:rPr sz="800" spc="-3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Replica</a:t>
            </a:r>
            <a:r>
              <a:rPr sz="800" spc="-25" dirty="0">
                <a:latin typeface="Times New Roman"/>
                <a:cs typeface="Times New Roman"/>
              </a:rPr>
              <a:t> </a:t>
            </a:r>
            <a:r>
              <a:rPr sz="800" spc="-5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90600" y="1300340"/>
            <a:ext cx="7125334" cy="3666490"/>
            <a:chOff x="990600" y="1300340"/>
            <a:chExt cx="7125334" cy="3666490"/>
          </a:xfrm>
        </p:grpSpPr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019937" y="3076575"/>
              <a:ext cx="1066800" cy="68580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055117" y="3199764"/>
              <a:ext cx="850900" cy="471170"/>
            </a:xfrm>
            <a:custGeom>
              <a:avLst/>
              <a:gdLst/>
              <a:ahLst/>
              <a:cxnLst/>
              <a:rect l="l" t="t" r="r" b="b"/>
              <a:pathLst>
                <a:path w="850900" h="471170">
                  <a:moveTo>
                    <a:pt x="768315" y="28444"/>
                  </a:moveTo>
                  <a:lnTo>
                    <a:pt x="0" y="446151"/>
                  </a:lnTo>
                  <a:lnTo>
                    <a:pt x="13589" y="471170"/>
                  </a:lnTo>
                  <a:lnTo>
                    <a:pt x="781981" y="53532"/>
                  </a:lnTo>
                  <a:lnTo>
                    <a:pt x="768315" y="28444"/>
                  </a:lnTo>
                  <a:close/>
                </a:path>
                <a:path w="850900" h="471170">
                  <a:moveTo>
                    <a:pt x="835438" y="21590"/>
                  </a:moveTo>
                  <a:lnTo>
                    <a:pt x="780923" y="21590"/>
                  </a:lnTo>
                  <a:lnTo>
                    <a:pt x="794486" y="46736"/>
                  </a:lnTo>
                  <a:lnTo>
                    <a:pt x="781981" y="53532"/>
                  </a:lnTo>
                  <a:lnTo>
                    <a:pt x="795642" y="78613"/>
                  </a:lnTo>
                  <a:lnTo>
                    <a:pt x="835438" y="21590"/>
                  </a:lnTo>
                  <a:close/>
                </a:path>
                <a:path w="850900" h="471170">
                  <a:moveTo>
                    <a:pt x="780923" y="21590"/>
                  </a:moveTo>
                  <a:lnTo>
                    <a:pt x="768315" y="28444"/>
                  </a:lnTo>
                  <a:lnTo>
                    <a:pt x="781981" y="53532"/>
                  </a:lnTo>
                  <a:lnTo>
                    <a:pt x="794486" y="46736"/>
                  </a:lnTo>
                  <a:lnTo>
                    <a:pt x="780923" y="21590"/>
                  </a:lnTo>
                  <a:close/>
                </a:path>
                <a:path w="850900" h="471170">
                  <a:moveTo>
                    <a:pt x="850506" y="0"/>
                  </a:moveTo>
                  <a:lnTo>
                    <a:pt x="754621" y="3302"/>
                  </a:lnTo>
                  <a:lnTo>
                    <a:pt x="768315" y="28444"/>
                  </a:lnTo>
                  <a:lnTo>
                    <a:pt x="780923" y="21590"/>
                  </a:lnTo>
                  <a:lnTo>
                    <a:pt x="835438" y="21590"/>
                  </a:lnTo>
                  <a:lnTo>
                    <a:pt x="85050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38987" y="3705225"/>
              <a:ext cx="1076325" cy="3048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078091" y="3784092"/>
              <a:ext cx="857250" cy="85725"/>
            </a:xfrm>
            <a:custGeom>
              <a:avLst/>
              <a:gdLst/>
              <a:ahLst/>
              <a:cxnLst/>
              <a:rect l="l" t="t" r="r" b="b"/>
              <a:pathLst>
                <a:path w="857250" h="85725">
                  <a:moveTo>
                    <a:pt x="771029" y="0"/>
                  </a:moveTo>
                  <a:lnTo>
                    <a:pt x="771029" y="85725"/>
                  </a:lnTo>
                  <a:lnTo>
                    <a:pt x="828078" y="57150"/>
                  </a:lnTo>
                  <a:lnTo>
                    <a:pt x="785370" y="57150"/>
                  </a:lnTo>
                  <a:lnTo>
                    <a:pt x="785370" y="28575"/>
                  </a:lnTo>
                  <a:lnTo>
                    <a:pt x="828247" y="28575"/>
                  </a:lnTo>
                  <a:lnTo>
                    <a:pt x="771029" y="0"/>
                  </a:lnTo>
                  <a:close/>
                </a:path>
                <a:path w="857250" h="85725">
                  <a:moveTo>
                    <a:pt x="771029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771029" y="57150"/>
                  </a:lnTo>
                  <a:lnTo>
                    <a:pt x="771029" y="28575"/>
                  </a:lnTo>
                  <a:close/>
                </a:path>
                <a:path w="857250" h="85725">
                  <a:moveTo>
                    <a:pt x="828247" y="28575"/>
                  </a:moveTo>
                  <a:lnTo>
                    <a:pt x="785370" y="28575"/>
                  </a:lnTo>
                  <a:lnTo>
                    <a:pt x="785370" y="57150"/>
                  </a:lnTo>
                  <a:lnTo>
                    <a:pt x="828078" y="57150"/>
                  </a:lnTo>
                  <a:lnTo>
                    <a:pt x="856729" y="42799"/>
                  </a:lnTo>
                  <a:lnTo>
                    <a:pt x="828247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10400" y="3943350"/>
              <a:ext cx="1076325" cy="71437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054710" y="3983082"/>
              <a:ext cx="851535" cy="496570"/>
            </a:xfrm>
            <a:custGeom>
              <a:avLst/>
              <a:gdLst/>
              <a:ahLst/>
              <a:cxnLst/>
              <a:rect l="l" t="t" r="r" b="b"/>
              <a:pathLst>
                <a:path w="851534" h="496570">
                  <a:moveTo>
                    <a:pt x="769394" y="466187"/>
                  </a:moveTo>
                  <a:lnTo>
                    <a:pt x="755154" y="490998"/>
                  </a:lnTo>
                  <a:lnTo>
                    <a:pt x="850912" y="496491"/>
                  </a:lnTo>
                  <a:lnTo>
                    <a:pt x="835506" y="473318"/>
                  </a:lnTo>
                  <a:lnTo>
                    <a:pt x="781824" y="473318"/>
                  </a:lnTo>
                  <a:lnTo>
                    <a:pt x="769394" y="466187"/>
                  </a:lnTo>
                  <a:close/>
                </a:path>
                <a:path w="851534" h="496570">
                  <a:moveTo>
                    <a:pt x="783620" y="441398"/>
                  </a:moveTo>
                  <a:lnTo>
                    <a:pt x="769394" y="466187"/>
                  </a:lnTo>
                  <a:lnTo>
                    <a:pt x="781824" y="473318"/>
                  </a:lnTo>
                  <a:lnTo>
                    <a:pt x="796048" y="448528"/>
                  </a:lnTo>
                  <a:lnTo>
                    <a:pt x="783620" y="441398"/>
                  </a:lnTo>
                  <a:close/>
                </a:path>
                <a:path w="851534" h="496570">
                  <a:moveTo>
                    <a:pt x="797826" y="416645"/>
                  </a:moveTo>
                  <a:lnTo>
                    <a:pt x="783620" y="441398"/>
                  </a:lnTo>
                  <a:lnTo>
                    <a:pt x="796048" y="448528"/>
                  </a:lnTo>
                  <a:lnTo>
                    <a:pt x="781824" y="473318"/>
                  </a:lnTo>
                  <a:lnTo>
                    <a:pt x="835506" y="473318"/>
                  </a:lnTo>
                  <a:lnTo>
                    <a:pt x="797826" y="416645"/>
                  </a:lnTo>
                  <a:close/>
                </a:path>
                <a:path w="851534" h="496570">
                  <a:moveTo>
                    <a:pt x="14249" y="0"/>
                  </a:moveTo>
                  <a:lnTo>
                    <a:pt x="0" y="24790"/>
                  </a:lnTo>
                  <a:lnTo>
                    <a:pt x="769394" y="466187"/>
                  </a:lnTo>
                  <a:lnTo>
                    <a:pt x="783620" y="441398"/>
                  </a:lnTo>
                  <a:lnTo>
                    <a:pt x="14249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0600" y="2790825"/>
              <a:ext cx="800100" cy="3048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033319" y="2872866"/>
              <a:ext cx="575310" cy="85725"/>
            </a:xfrm>
            <a:custGeom>
              <a:avLst/>
              <a:gdLst/>
              <a:ahLst/>
              <a:cxnLst/>
              <a:rect l="l" t="t" r="r" b="b"/>
              <a:pathLst>
                <a:path w="575310" h="85725">
                  <a:moveTo>
                    <a:pt x="489030" y="0"/>
                  </a:moveTo>
                  <a:lnTo>
                    <a:pt x="489030" y="85725"/>
                  </a:lnTo>
                  <a:lnTo>
                    <a:pt x="546264" y="57150"/>
                  </a:lnTo>
                  <a:lnTo>
                    <a:pt x="503386" y="57150"/>
                  </a:lnTo>
                  <a:lnTo>
                    <a:pt x="503386" y="28575"/>
                  </a:lnTo>
                  <a:lnTo>
                    <a:pt x="546095" y="28575"/>
                  </a:lnTo>
                  <a:lnTo>
                    <a:pt x="489030" y="0"/>
                  </a:lnTo>
                  <a:close/>
                </a:path>
                <a:path w="575310" h="85725">
                  <a:moveTo>
                    <a:pt x="48903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489030" y="57150"/>
                  </a:lnTo>
                  <a:lnTo>
                    <a:pt x="489030" y="28575"/>
                  </a:lnTo>
                  <a:close/>
                </a:path>
                <a:path w="575310" h="85725">
                  <a:moveTo>
                    <a:pt x="546095" y="28575"/>
                  </a:moveTo>
                  <a:lnTo>
                    <a:pt x="503386" y="28575"/>
                  </a:lnTo>
                  <a:lnTo>
                    <a:pt x="503386" y="57150"/>
                  </a:lnTo>
                  <a:lnTo>
                    <a:pt x="546264" y="57150"/>
                  </a:lnTo>
                  <a:lnTo>
                    <a:pt x="574755" y="42926"/>
                  </a:lnTo>
                  <a:lnTo>
                    <a:pt x="546095" y="2857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56239" y="1300340"/>
              <a:ext cx="0" cy="3666490"/>
            </a:xfrm>
            <a:custGeom>
              <a:avLst/>
              <a:gdLst/>
              <a:ahLst/>
              <a:cxnLst/>
              <a:rect l="l" t="t" r="r" b="b"/>
              <a:pathLst>
                <a:path h="3666490">
                  <a:moveTo>
                    <a:pt x="0" y="0"/>
                  </a:moveTo>
                  <a:lnTo>
                    <a:pt x="0" y="3666173"/>
                  </a:lnTo>
                </a:path>
              </a:pathLst>
            </a:custGeom>
            <a:ln w="19050">
              <a:solidFill>
                <a:srgbClr val="1104BB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14850" y="1704975"/>
              <a:ext cx="1323975" cy="63817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551298" y="1821942"/>
              <a:ext cx="1109980" cy="426720"/>
            </a:xfrm>
            <a:custGeom>
              <a:avLst/>
              <a:gdLst/>
              <a:ahLst/>
              <a:cxnLst/>
              <a:rect l="l" t="t" r="r" b="b"/>
              <a:pathLst>
                <a:path w="1109979" h="426719">
                  <a:moveTo>
                    <a:pt x="1024005" y="26867"/>
                  </a:moveTo>
                  <a:lnTo>
                    <a:pt x="0" y="399796"/>
                  </a:lnTo>
                  <a:lnTo>
                    <a:pt x="9791" y="426720"/>
                  </a:lnTo>
                  <a:lnTo>
                    <a:pt x="1033808" y="53787"/>
                  </a:lnTo>
                  <a:lnTo>
                    <a:pt x="1024005" y="26867"/>
                  </a:lnTo>
                  <a:close/>
                </a:path>
                <a:path w="1109979" h="426719">
                  <a:moveTo>
                    <a:pt x="1098997" y="21971"/>
                  </a:moveTo>
                  <a:lnTo>
                    <a:pt x="1037450" y="21971"/>
                  </a:lnTo>
                  <a:lnTo>
                    <a:pt x="1047242" y="48895"/>
                  </a:lnTo>
                  <a:lnTo>
                    <a:pt x="1033808" y="53787"/>
                  </a:lnTo>
                  <a:lnTo>
                    <a:pt x="1043546" y="80530"/>
                  </a:lnTo>
                  <a:lnTo>
                    <a:pt x="1098997" y="21971"/>
                  </a:lnTo>
                  <a:close/>
                </a:path>
                <a:path w="1109979" h="426719">
                  <a:moveTo>
                    <a:pt x="1037450" y="21971"/>
                  </a:moveTo>
                  <a:lnTo>
                    <a:pt x="1024005" y="26867"/>
                  </a:lnTo>
                  <a:lnTo>
                    <a:pt x="1033808" y="53787"/>
                  </a:lnTo>
                  <a:lnTo>
                    <a:pt x="1047242" y="48895"/>
                  </a:lnTo>
                  <a:lnTo>
                    <a:pt x="1037450" y="21971"/>
                  </a:lnTo>
                  <a:close/>
                </a:path>
                <a:path w="1109979" h="426719">
                  <a:moveTo>
                    <a:pt x="1014222" y="0"/>
                  </a:moveTo>
                  <a:lnTo>
                    <a:pt x="1024005" y="26867"/>
                  </a:lnTo>
                  <a:lnTo>
                    <a:pt x="1037450" y="21971"/>
                  </a:lnTo>
                  <a:lnTo>
                    <a:pt x="1098997" y="21971"/>
                  </a:lnTo>
                  <a:lnTo>
                    <a:pt x="1109472" y="10909"/>
                  </a:lnTo>
                  <a:lnTo>
                    <a:pt x="1014222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05337" y="3352800"/>
              <a:ext cx="1333500" cy="65722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548504" y="3395726"/>
              <a:ext cx="1112520" cy="448309"/>
            </a:xfrm>
            <a:custGeom>
              <a:avLst/>
              <a:gdLst/>
              <a:ahLst/>
              <a:cxnLst/>
              <a:rect l="l" t="t" r="r" b="b"/>
              <a:pathLst>
                <a:path w="1112520" h="448310">
                  <a:moveTo>
                    <a:pt x="1027162" y="421206"/>
                  </a:moveTo>
                  <a:lnTo>
                    <a:pt x="1016901" y="447929"/>
                  </a:lnTo>
                  <a:lnTo>
                    <a:pt x="1112266" y="438658"/>
                  </a:lnTo>
                  <a:lnTo>
                    <a:pt x="1101008" y="426339"/>
                  </a:lnTo>
                  <a:lnTo>
                    <a:pt x="1040523" y="426339"/>
                  </a:lnTo>
                  <a:lnTo>
                    <a:pt x="1027162" y="421206"/>
                  </a:lnTo>
                  <a:close/>
                </a:path>
                <a:path w="1112520" h="448310">
                  <a:moveTo>
                    <a:pt x="1037390" y="394567"/>
                  </a:moveTo>
                  <a:lnTo>
                    <a:pt x="1027162" y="421206"/>
                  </a:lnTo>
                  <a:lnTo>
                    <a:pt x="1040523" y="426339"/>
                  </a:lnTo>
                  <a:lnTo>
                    <a:pt x="1050671" y="399669"/>
                  </a:lnTo>
                  <a:lnTo>
                    <a:pt x="1037390" y="394567"/>
                  </a:lnTo>
                  <a:close/>
                </a:path>
                <a:path w="1112520" h="448310">
                  <a:moveTo>
                    <a:pt x="1047623" y="367919"/>
                  </a:moveTo>
                  <a:lnTo>
                    <a:pt x="1037390" y="394567"/>
                  </a:lnTo>
                  <a:lnTo>
                    <a:pt x="1050671" y="399669"/>
                  </a:lnTo>
                  <a:lnTo>
                    <a:pt x="1040523" y="426339"/>
                  </a:lnTo>
                  <a:lnTo>
                    <a:pt x="1101008" y="426339"/>
                  </a:lnTo>
                  <a:lnTo>
                    <a:pt x="1047623" y="367919"/>
                  </a:lnTo>
                  <a:close/>
                </a:path>
                <a:path w="1112520" h="448310">
                  <a:moveTo>
                    <a:pt x="10172" y="0"/>
                  </a:moveTo>
                  <a:lnTo>
                    <a:pt x="0" y="26670"/>
                  </a:lnTo>
                  <a:lnTo>
                    <a:pt x="1027162" y="421206"/>
                  </a:lnTo>
                  <a:lnTo>
                    <a:pt x="1037390" y="394567"/>
                  </a:lnTo>
                  <a:lnTo>
                    <a:pt x="10172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571750" y="2790825"/>
              <a:ext cx="657225" cy="31432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608453" y="2878200"/>
              <a:ext cx="443230" cy="85725"/>
            </a:xfrm>
            <a:custGeom>
              <a:avLst/>
              <a:gdLst/>
              <a:ahLst/>
              <a:cxnLst/>
              <a:rect l="l" t="t" r="r" b="b"/>
              <a:pathLst>
                <a:path w="443230" h="85725">
                  <a:moveTo>
                    <a:pt x="356997" y="0"/>
                  </a:moveTo>
                  <a:lnTo>
                    <a:pt x="356997" y="85725"/>
                  </a:lnTo>
                  <a:lnTo>
                    <a:pt x="414231" y="57150"/>
                  </a:lnTo>
                  <a:lnTo>
                    <a:pt x="371212" y="57150"/>
                  </a:lnTo>
                  <a:lnTo>
                    <a:pt x="371212" y="28575"/>
                  </a:lnTo>
                  <a:lnTo>
                    <a:pt x="414062" y="28575"/>
                  </a:lnTo>
                  <a:lnTo>
                    <a:pt x="356997" y="0"/>
                  </a:lnTo>
                  <a:close/>
                </a:path>
                <a:path w="443230" h="85725">
                  <a:moveTo>
                    <a:pt x="356997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356997" y="57150"/>
                  </a:lnTo>
                  <a:lnTo>
                    <a:pt x="356997" y="28575"/>
                  </a:lnTo>
                  <a:close/>
                </a:path>
                <a:path w="443230" h="85725">
                  <a:moveTo>
                    <a:pt x="414062" y="28575"/>
                  </a:moveTo>
                  <a:lnTo>
                    <a:pt x="371212" y="28575"/>
                  </a:lnTo>
                  <a:lnTo>
                    <a:pt x="371212" y="57150"/>
                  </a:lnTo>
                  <a:lnTo>
                    <a:pt x="414231" y="57150"/>
                  </a:lnTo>
                  <a:lnTo>
                    <a:pt x="442722" y="42926"/>
                  </a:lnTo>
                  <a:lnTo>
                    <a:pt x="414062" y="2857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824100" y="3651567"/>
            <a:ext cx="790903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NodePort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43040" y="2036127"/>
            <a:ext cx="737054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ClusterIP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44184" y="4029392"/>
            <a:ext cx="737054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ClusterIP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089653" y="945578"/>
            <a:ext cx="124777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Ingress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Rules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799965" y="2207577"/>
            <a:ext cx="140006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Intellipaat.com/video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99964" y="3249866"/>
            <a:ext cx="143372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Intellipaat.com/image</a:t>
            </a:r>
            <a:endParaRPr sz="9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7596398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Installing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Ingress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292" y="1050353"/>
            <a:ext cx="783168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nginx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ingress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controller,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demo.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download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link: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759" y="3305162"/>
            <a:ext cx="4449250" cy="94721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66850" y="1790700"/>
            <a:ext cx="6649084" cy="561975"/>
            <a:chOff x="1466850" y="1790700"/>
            <a:chExt cx="6649084" cy="56197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850" y="1790700"/>
              <a:ext cx="6648462" cy="561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1649" y="1857375"/>
              <a:ext cx="6067412" cy="495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90852" y="1806181"/>
              <a:ext cx="6550025" cy="476250"/>
            </a:xfrm>
            <a:custGeom>
              <a:avLst/>
              <a:gdLst/>
              <a:ahLst/>
              <a:cxnLst/>
              <a:rect l="l" t="t" r="r" b="b"/>
              <a:pathLst>
                <a:path w="6550025" h="476250">
                  <a:moveTo>
                    <a:pt x="6470281" y="0"/>
                  </a:moveTo>
                  <a:lnTo>
                    <a:pt x="0" y="0"/>
                  </a:lnTo>
                  <a:lnTo>
                    <a:pt x="0" y="396506"/>
                  </a:lnTo>
                  <a:lnTo>
                    <a:pt x="79248" y="475754"/>
                  </a:lnTo>
                  <a:lnTo>
                    <a:pt x="6549529" y="475754"/>
                  </a:lnTo>
                  <a:lnTo>
                    <a:pt x="6549529" y="79375"/>
                  </a:lnTo>
                  <a:lnTo>
                    <a:pt x="64702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0852" y="1806181"/>
              <a:ext cx="6550025" cy="476250"/>
            </a:xfrm>
            <a:custGeom>
              <a:avLst/>
              <a:gdLst/>
              <a:ahLst/>
              <a:cxnLst/>
              <a:rect l="l" t="t" r="r" b="b"/>
              <a:pathLst>
                <a:path w="6550025" h="476250">
                  <a:moveTo>
                    <a:pt x="0" y="0"/>
                  </a:moveTo>
                  <a:lnTo>
                    <a:pt x="6470281" y="0"/>
                  </a:lnTo>
                  <a:lnTo>
                    <a:pt x="6549529" y="79375"/>
                  </a:lnTo>
                  <a:lnTo>
                    <a:pt x="6549529" y="475754"/>
                  </a:lnTo>
                  <a:lnTo>
                    <a:pt x="79248" y="475754"/>
                  </a:lnTo>
                  <a:lnTo>
                    <a:pt x="0" y="39650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06904" y="1922462"/>
            <a:ext cx="623241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u="sng" dirty="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Lucida Grande" panose="020B0600040502020204"/>
                <a:cs typeface="Calibri"/>
              </a:rPr>
              <a:t>https://github.com/kubernetes/ingress-nginx/blob/master/docs/deploy/index.md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36141" y="1594002"/>
            <a:ext cx="1243330" cy="3067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381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45"/>
              </a:spcBef>
            </a:pPr>
            <a:r>
              <a:rPr sz="1350" spc="-2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650" y="2143125"/>
            <a:ext cx="4410075" cy="1200150"/>
            <a:chOff x="247650" y="2143125"/>
            <a:chExt cx="4410075" cy="1200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50" y="2143125"/>
              <a:ext cx="4410075" cy="12001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0117" y="2160269"/>
              <a:ext cx="4316095" cy="1108710"/>
            </a:xfrm>
            <a:custGeom>
              <a:avLst/>
              <a:gdLst/>
              <a:ahLst/>
              <a:cxnLst/>
              <a:rect l="l" t="t" r="r" b="b"/>
              <a:pathLst>
                <a:path w="4316095" h="1108710">
                  <a:moveTo>
                    <a:pt x="4130826" y="0"/>
                  </a:moveTo>
                  <a:lnTo>
                    <a:pt x="184771" y="0"/>
                  </a:lnTo>
                  <a:lnTo>
                    <a:pt x="135651" y="6605"/>
                  </a:lnTo>
                  <a:lnTo>
                    <a:pt x="91513" y="25244"/>
                  </a:lnTo>
                  <a:lnTo>
                    <a:pt x="54117" y="54149"/>
                  </a:lnTo>
                  <a:lnTo>
                    <a:pt x="25226" y="91552"/>
                  </a:lnTo>
                  <a:lnTo>
                    <a:pt x="6600" y="135687"/>
                  </a:lnTo>
                  <a:lnTo>
                    <a:pt x="0" y="184785"/>
                  </a:lnTo>
                  <a:lnTo>
                    <a:pt x="0" y="923925"/>
                  </a:lnTo>
                  <a:lnTo>
                    <a:pt x="6600" y="973013"/>
                  </a:lnTo>
                  <a:lnTo>
                    <a:pt x="25226" y="1017124"/>
                  </a:lnTo>
                  <a:lnTo>
                    <a:pt x="54117" y="1054496"/>
                  </a:lnTo>
                  <a:lnTo>
                    <a:pt x="91513" y="1083371"/>
                  </a:lnTo>
                  <a:lnTo>
                    <a:pt x="135651" y="1101986"/>
                  </a:lnTo>
                  <a:lnTo>
                    <a:pt x="184771" y="1108583"/>
                  </a:lnTo>
                  <a:lnTo>
                    <a:pt x="4130826" y="1108583"/>
                  </a:lnTo>
                  <a:lnTo>
                    <a:pt x="4179967" y="1101986"/>
                  </a:lnTo>
                  <a:lnTo>
                    <a:pt x="4224111" y="1083371"/>
                  </a:lnTo>
                  <a:lnTo>
                    <a:pt x="4261502" y="1054496"/>
                  </a:lnTo>
                  <a:lnTo>
                    <a:pt x="4290385" y="1017124"/>
                  </a:lnTo>
                  <a:lnTo>
                    <a:pt x="4309002" y="973013"/>
                  </a:lnTo>
                  <a:lnTo>
                    <a:pt x="4315598" y="923925"/>
                  </a:lnTo>
                  <a:lnTo>
                    <a:pt x="4315598" y="184785"/>
                  </a:lnTo>
                  <a:lnTo>
                    <a:pt x="4309002" y="135687"/>
                  </a:lnTo>
                  <a:lnTo>
                    <a:pt x="4290385" y="91552"/>
                  </a:lnTo>
                  <a:lnTo>
                    <a:pt x="4261502" y="54149"/>
                  </a:lnTo>
                  <a:lnTo>
                    <a:pt x="4224111" y="25244"/>
                  </a:lnTo>
                  <a:lnTo>
                    <a:pt x="4179967" y="6605"/>
                  </a:lnTo>
                  <a:lnTo>
                    <a:pt x="41308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117" y="2160269"/>
              <a:ext cx="4316095" cy="1108710"/>
            </a:xfrm>
            <a:custGeom>
              <a:avLst/>
              <a:gdLst/>
              <a:ahLst/>
              <a:cxnLst/>
              <a:rect l="l" t="t" r="r" b="b"/>
              <a:pathLst>
                <a:path w="4316095" h="1108710">
                  <a:moveTo>
                    <a:pt x="0" y="184785"/>
                  </a:moveTo>
                  <a:lnTo>
                    <a:pt x="6600" y="135687"/>
                  </a:lnTo>
                  <a:lnTo>
                    <a:pt x="25226" y="91552"/>
                  </a:lnTo>
                  <a:lnTo>
                    <a:pt x="54117" y="54149"/>
                  </a:lnTo>
                  <a:lnTo>
                    <a:pt x="91513" y="25244"/>
                  </a:lnTo>
                  <a:lnTo>
                    <a:pt x="135651" y="6605"/>
                  </a:lnTo>
                  <a:lnTo>
                    <a:pt x="184771" y="0"/>
                  </a:lnTo>
                  <a:lnTo>
                    <a:pt x="4130826" y="0"/>
                  </a:lnTo>
                  <a:lnTo>
                    <a:pt x="4179967" y="6605"/>
                  </a:lnTo>
                  <a:lnTo>
                    <a:pt x="4224111" y="25244"/>
                  </a:lnTo>
                  <a:lnTo>
                    <a:pt x="4261502" y="54149"/>
                  </a:lnTo>
                  <a:lnTo>
                    <a:pt x="4290385" y="91552"/>
                  </a:lnTo>
                  <a:lnTo>
                    <a:pt x="4309002" y="135687"/>
                  </a:lnTo>
                  <a:lnTo>
                    <a:pt x="4315598" y="184785"/>
                  </a:lnTo>
                  <a:lnTo>
                    <a:pt x="4315598" y="923925"/>
                  </a:lnTo>
                  <a:lnTo>
                    <a:pt x="4309002" y="973013"/>
                  </a:lnTo>
                  <a:lnTo>
                    <a:pt x="4290385" y="1017124"/>
                  </a:lnTo>
                  <a:lnTo>
                    <a:pt x="4261502" y="1054496"/>
                  </a:lnTo>
                  <a:lnTo>
                    <a:pt x="4224111" y="1083371"/>
                  </a:lnTo>
                  <a:lnTo>
                    <a:pt x="4179967" y="1101986"/>
                  </a:lnTo>
                  <a:lnTo>
                    <a:pt x="4130826" y="1108583"/>
                  </a:lnTo>
                  <a:lnTo>
                    <a:pt x="184771" y="1108583"/>
                  </a:lnTo>
                  <a:lnTo>
                    <a:pt x="135651" y="1101986"/>
                  </a:lnTo>
                  <a:lnTo>
                    <a:pt x="91513" y="1083371"/>
                  </a:lnTo>
                  <a:lnTo>
                    <a:pt x="54117" y="1054496"/>
                  </a:lnTo>
                  <a:lnTo>
                    <a:pt x="25226" y="1017124"/>
                  </a:lnTo>
                  <a:lnTo>
                    <a:pt x="6600" y="973013"/>
                  </a:lnTo>
                  <a:lnTo>
                    <a:pt x="0" y="923925"/>
                  </a:lnTo>
                  <a:lnTo>
                    <a:pt x="0" y="184785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762" y="1028700"/>
            <a:ext cx="3924299" cy="34480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Define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Ingress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Rules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879479" y="1048445"/>
            <a:ext cx="3831590" cy="3358515"/>
          </a:xfrm>
          <a:prstGeom prst="rect">
            <a:avLst/>
          </a:prstGeom>
          <a:solidFill>
            <a:srgbClr val="FFFFFF"/>
          </a:solidFill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100">
              <a:latin typeface="Times New Roman"/>
              <a:cs typeface="Times New Roman"/>
            </a:endParaRPr>
          </a:p>
          <a:p>
            <a:pPr marL="585470" marR="1407795">
              <a:lnSpc>
                <a:spcPts val="1280"/>
              </a:lnSpc>
            </a:pPr>
            <a:r>
              <a:rPr sz="1100" spc="10" dirty="0">
                <a:latin typeface="Calibri"/>
                <a:cs typeface="Calibri"/>
              </a:rPr>
              <a:t>apiVersion:</a:t>
            </a:r>
            <a:r>
              <a:rPr sz="1100" spc="-6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extensions/v1beta1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kind: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Ingress</a:t>
            </a:r>
            <a:endParaRPr sz="1100">
              <a:latin typeface="Calibri"/>
              <a:cs typeface="Calibri"/>
            </a:endParaRPr>
          </a:p>
          <a:p>
            <a:pPr marL="585470">
              <a:lnSpc>
                <a:spcPts val="1315"/>
              </a:lnSpc>
            </a:pPr>
            <a:r>
              <a:rPr sz="1100" spc="-10" dirty="0">
                <a:latin typeface="Calibri"/>
                <a:cs typeface="Calibri"/>
              </a:rPr>
              <a:t>metadata:</a:t>
            </a:r>
            <a:endParaRPr sz="1100">
              <a:latin typeface="Calibri"/>
              <a:cs typeface="Calibri"/>
            </a:endParaRPr>
          </a:p>
          <a:p>
            <a:pPr marL="652145" marR="1439545">
              <a:lnSpc>
                <a:spcPts val="128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name:</a:t>
            </a:r>
            <a:r>
              <a:rPr sz="1100" spc="1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simple-</a:t>
            </a:r>
            <a:r>
              <a:rPr sz="1100" spc="-10" dirty="0">
                <a:latin typeface="Calibri"/>
                <a:cs typeface="Calibri"/>
              </a:rPr>
              <a:t>fanout-example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annotations:</a:t>
            </a:r>
            <a:endParaRPr sz="1100">
              <a:latin typeface="Calibri"/>
              <a:cs typeface="Calibri"/>
            </a:endParaRPr>
          </a:p>
          <a:p>
            <a:pPr marL="585470" marR="558165" indent="123825">
              <a:lnSpc>
                <a:spcPts val="1280"/>
              </a:lnSpc>
              <a:spcBef>
                <a:spcPts val="70"/>
              </a:spcBef>
            </a:pPr>
            <a:r>
              <a:rPr sz="1100" dirty="0">
                <a:latin typeface="Calibri"/>
                <a:cs typeface="Calibri"/>
              </a:rPr>
              <a:t>nginx.ingress.kubernetes.io/rewrite-</a:t>
            </a:r>
            <a:r>
              <a:rPr sz="1100" spc="-10" dirty="0">
                <a:latin typeface="Calibri"/>
                <a:cs typeface="Calibri"/>
              </a:rPr>
              <a:t>target:</a:t>
            </a:r>
            <a:r>
              <a:rPr sz="1100" spc="5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Calibri"/>
                <a:cs typeface="Calibri"/>
              </a:rPr>
              <a:t>/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spec:</a:t>
            </a:r>
            <a:endParaRPr sz="1100">
              <a:latin typeface="Calibri"/>
              <a:cs typeface="Calibri"/>
            </a:endParaRPr>
          </a:p>
          <a:p>
            <a:pPr marL="652145">
              <a:lnSpc>
                <a:spcPts val="1315"/>
              </a:lnSpc>
            </a:pPr>
            <a:r>
              <a:rPr sz="1100" spc="-10" dirty="0">
                <a:latin typeface="Calibri"/>
                <a:cs typeface="Calibri"/>
              </a:rPr>
              <a:t>rules:</a:t>
            </a:r>
            <a:endParaRPr sz="1100">
              <a:latin typeface="Calibri"/>
              <a:cs typeface="Calibri"/>
            </a:endParaRPr>
          </a:p>
          <a:p>
            <a:pPr marL="652145">
              <a:lnSpc>
                <a:spcPts val="130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-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http:</a:t>
            </a:r>
            <a:endParaRPr sz="1100">
              <a:latin typeface="Calibri"/>
              <a:cs typeface="Calibri"/>
            </a:endParaRPr>
          </a:p>
          <a:p>
            <a:pPr marL="775970">
              <a:lnSpc>
                <a:spcPts val="1300"/>
              </a:lnSpc>
            </a:pPr>
            <a:r>
              <a:rPr sz="1100" spc="-10" dirty="0">
                <a:latin typeface="Calibri"/>
                <a:cs typeface="Calibri"/>
              </a:rPr>
              <a:t>paths:</a:t>
            </a:r>
            <a:endParaRPr sz="1100">
              <a:latin typeface="Calibri"/>
              <a:cs typeface="Calibri"/>
            </a:endParaRPr>
          </a:p>
          <a:p>
            <a:pPr marL="842644" marR="2388870" indent="-66675">
              <a:lnSpc>
                <a:spcPts val="1280"/>
              </a:lnSpc>
              <a:spcBef>
                <a:spcPts val="110"/>
              </a:spcBef>
            </a:pPr>
            <a:r>
              <a:rPr sz="1100" dirty="0">
                <a:latin typeface="Calibri"/>
                <a:cs typeface="Calibri"/>
              </a:rPr>
              <a:t>-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alibri"/>
                <a:cs typeface="Calibri"/>
              </a:rPr>
              <a:t>path:</a:t>
            </a:r>
            <a:r>
              <a:rPr sz="1100" spc="-11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libri"/>
                <a:cs typeface="Calibri"/>
              </a:rPr>
              <a:t>/foo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Calibri"/>
                <a:cs typeface="Calibri"/>
              </a:rPr>
              <a:t>backend:</a:t>
            </a:r>
            <a:endParaRPr sz="1100">
              <a:latin typeface="Calibri"/>
              <a:cs typeface="Calibri"/>
            </a:endParaRPr>
          </a:p>
          <a:p>
            <a:pPr marL="899794" marR="1783080">
              <a:lnSpc>
                <a:spcPts val="1350"/>
              </a:lnSpc>
              <a:spcBef>
                <a:spcPts val="10"/>
              </a:spcBef>
            </a:pPr>
            <a:r>
              <a:rPr sz="1100" spc="10" dirty="0">
                <a:latin typeface="Calibri"/>
                <a:cs typeface="Calibri"/>
              </a:rPr>
              <a:t>serviceName: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Calibri"/>
                <a:cs typeface="Calibri"/>
              </a:rPr>
              <a:t>nginx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Calibri"/>
                <a:cs typeface="Calibri"/>
              </a:rPr>
              <a:t>servicePort: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25" dirty="0">
                <a:latin typeface="Calibri"/>
                <a:cs typeface="Calibri"/>
              </a:rPr>
              <a:t>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0426" y="2399153"/>
            <a:ext cx="4091750" cy="630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rule,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redirect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traffic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asks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</a:p>
          <a:p>
            <a:pPr marL="6985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/foo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nginx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service.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requests,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</a:p>
          <a:p>
            <a:pPr marL="127000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Calibri"/>
              </a:rPr>
              <a:t>redirected to ingress controller’s default page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61"/>
            <a:ext cx="851227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Deploying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Ingress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291" y="1050353"/>
            <a:ext cx="479702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ingress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rules,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syntax: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04925" y="1657350"/>
            <a:ext cx="6639559" cy="561975"/>
            <a:chOff x="1304925" y="1657350"/>
            <a:chExt cx="6639559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925" y="1657350"/>
              <a:ext cx="6638937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9487" y="1724025"/>
              <a:ext cx="242887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20927" y="1672348"/>
              <a:ext cx="6550025" cy="476250"/>
            </a:xfrm>
            <a:custGeom>
              <a:avLst/>
              <a:gdLst/>
              <a:ahLst/>
              <a:cxnLst/>
              <a:rect l="l" t="t" r="r" b="b"/>
              <a:pathLst>
                <a:path w="6550025" h="476250">
                  <a:moveTo>
                    <a:pt x="6470281" y="0"/>
                  </a:moveTo>
                  <a:lnTo>
                    <a:pt x="0" y="0"/>
                  </a:lnTo>
                  <a:lnTo>
                    <a:pt x="0" y="396481"/>
                  </a:lnTo>
                  <a:lnTo>
                    <a:pt x="79248" y="475729"/>
                  </a:lnTo>
                  <a:lnTo>
                    <a:pt x="6549529" y="475729"/>
                  </a:lnTo>
                  <a:lnTo>
                    <a:pt x="6549529" y="79248"/>
                  </a:lnTo>
                  <a:lnTo>
                    <a:pt x="64702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0927" y="1672348"/>
              <a:ext cx="6550025" cy="476250"/>
            </a:xfrm>
            <a:custGeom>
              <a:avLst/>
              <a:gdLst/>
              <a:ahLst/>
              <a:cxnLst/>
              <a:rect l="l" t="t" r="r" b="b"/>
              <a:pathLst>
                <a:path w="6550025" h="476250">
                  <a:moveTo>
                    <a:pt x="0" y="0"/>
                  </a:moveTo>
                  <a:lnTo>
                    <a:pt x="6470281" y="0"/>
                  </a:lnTo>
                  <a:lnTo>
                    <a:pt x="6549529" y="79248"/>
                  </a:lnTo>
                  <a:lnTo>
                    <a:pt x="6549529" y="475729"/>
                  </a:lnTo>
                  <a:lnTo>
                    <a:pt x="79248" y="475729"/>
                  </a:lnTo>
                  <a:lnTo>
                    <a:pt x="0" y="3964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57904" y="1788477"/>
            <a:ext cx="253809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–f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ingress.yaml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28750" y="1428750"/>
            <a:ext cx="1371600" cy="495300"/>
            <a:chOff x="1428750" y="1428750"/>
            <a:chExt cx="1371600" cy="495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750" y="1428750"/>
              <a:ext cx="1371600" cy="4381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4975" y="1428750"/>
              <a:ext cx="838200" cy="4953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66215" y="1467390"/>
            <a:ext cx="1243330" cy="3067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381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34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52550" y="2676525"/>
            <a:ext cx="6553200" cy="1724025"/>
            <a:chOff x="1352550" y="2676525"/>
            <a:chExt cx="6553200" cy="17240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2550" y="2676525"/>
              <a:ext cx="6553200" cy="17240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8298" y="2686366"/>
              <a:ext cx="6468376" cy="16480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61"/>
            <a:ext cx="9040496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Viewing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Ingress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292" y="1050353"/>
            <a:ext cx="509469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ingress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rules,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syntax: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04925" y="1657350"/>
            <a:ext cx="6639559" cy="561975"/>
            <a:chOff x="1304925" y="1657350"/>
            <a:chExt cx="6639559" cy="56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4925" y="1657350"/>
              <a:ext cx="6638937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3350" y="1724025"/>
              <a:ext cx="1390650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20927" y="1672348"/>
              <a:ext cx="6550025" cy="476250"/>
            </a:xfrm>
            <a:custGeom>
              <a:avLst/>
              <a:gdLst/>
              <a:ahLst/>
              <a:cxnLst/>
              <a:rect l="l" t="t" r="r" b="b"/>
              <a:pathLst>
                <a:path w="6550025" h="476250">
                  <a:moveTo>
                    <a:pt x="6470281" y="0"/>
                  </a:moveTo>
                  <a:lnTo>
                    <a:pt x="0" y="0"/>
                  </a:lnTo>
                  <a:lnTo>
                    <a:pt x="0" y="396481"/>
                  </a:lnTo>
                  <a:lnTo>
                    <a:pt x="79248" y="475729"/>
                  </a:lnTo>
                  <a:lnTo>
                    <a:pt x="6549529" y="475729"/>
                  </a:lnTo>
                  <a:lnTo>
                    <a:pt x="6549529" y="79248"/>
                  </a:lnTo>
                  <a:lnTo>
                    <a:pt x="647028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0927" y="1672348"/>
              <a:ext cx="6550025" cy="476250"/>
            </a:xfrm>
            <a:custGeom>
              <a:avLst/>
              <a:gdLst/>
              <a:ahLst/>
              <a:cxnLst/>
              <a:rect l="l" t="t" r="r" b="b"/>
              <a:pathLst>
                <a:path w="6550025" h="476250">
                  <a:moveTo>
                    <a:pt x="0" y="0"/>
                  </a:moveTo>
                  <a:lnTo>
                    <a:pt x="6470281" y="0"/>
                  </a:lnTo>
                  <a:lnTo>
                    <a:pt x="6549529" y="79248"/>
                  </a:lnTo>
                  <a:lnTo>
                    <a:pt x="6549529" y="475729"/>
                  </a:lnTo>
                  <a:lnTo>
                    <a:pt x="79248" y="475729"/>
                  </a:lnTo>
                  <a:lnTo>
                    <a:pt x="0" y="3964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82415" y="1788477"/>
            <a:ext cx="135068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get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ing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28750" y="1428750"/>
            <a:ext cx="1371600" cy="495300"/>
            <a:chOff x="1428750" y="1428750"/>
            <a:chExt cx="1371600" cy="495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750" y="1428750"/>
              <a:ext cx="1371600" cy="4381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4975" y="1428750"/>
              <a:ext cx="838200" cy="4953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66215" y="1467390"/>
            <a:ext cx="1243330" cy="3067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3815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34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28750" y="2638425"/>
            <a:ext cx="6343650" cy="1638300"/>
            <a:chOff x="1428750" y="2638425"/>
            <a:chExt cx="6343650" cy="16383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8750" y="2638425"/>
              <a:ext cx="6343650" cy="1638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37894" y="2654541"/>
              <a:ext cx="6268338" cy="15528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904235"/>
            <a:ext cx="5213350" cy="6324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5900" algn="l"/>
              </a:tabLst>
            </a:pP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Kubernetes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	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Dashboard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5904" y="183261"/>
            <a:ext cx="37826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000" y="1200150"/>
            <a:ext cx="6791256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Dashboard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web-based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interface.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Dashboard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containerized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applications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cluster,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troubleshoot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containerized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application,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manage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cluster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resources.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0876" y="2169807"/>
            <a:ext cx="4715014" cy="281914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Installing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32" y="922337"/>
            <a:ext cx="511206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Dashboard,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execute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09575" y="1514475"/>
            <a:ext cx="8411210" cy="962025"/>
            <a:chOff x="409575" y="1514475"/>
            <a:chExt cx="8411210" cy="9620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9575" y="1514475"/>
              <a:ext cx="8410587" cy="952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" y="1571625"/>
              <a:ext cx="7781937" cy="904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9017" y="1535798"/>
              <a:ext cx="8321040" cy="861060"/>
            </a:xfrm>
            <a:custGeom>
              <a:avLst/>
              <a:gdLst/>
              <a:ahLst/>
              <a:cxnLst/>
              <a:rect l="l" t="t" r="r" b="b"/>
              <a:pathLst>
                <a:path w="8321040" h="861060">
                  <a:moveTo>
                    <a:pt x="8177404" y="0"/>
                  </a:moveTo>
                  <a:lnTo>
                    <a:pt x="0" y="0"/>
                  </a:lnTo>
                  <a:lnTo>
                    <a:pt x="0" y="717181"/>
                  </a:lnTo>
                  <a:lnTo>
                    <a:pt x="143424" y="860564"/>
                  </a:lnTo>
                  <a:lnTo>
                    <a:pt x="8320901" y="860564"/>
                  </a:lnTo>
                  <a:lnTo>
                    <a:pt x="8320901" y="143522"/>
                  </a:lnTo>
                  <a:lnTo>
                    <a:pt x="817740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017" y="1535798"/>
              <a:ext cx="8321040" cy="861060"/>
            </a:xfrm>
            <a:custGeom>
              <a:avLst/>
              <a:gdLst/>
              <a:ahLst/>
              <a:cxnLst/>
              <a:rect l="l" t="t" r="r" b="b"/>
              <a:pathLst>
                <a:path w="8321040" h="861060">
                  <a:moveTo>
                    <a:pt x="0" y="0"/>
                  </a:moveTo>
                  <a:lnTo>
                    <a:pt x="8177404" y="0"/>
                  </a:lnTo>
                  <a:lnTo>
                    <a:pt x="8320901" y="143522"/>
                  </a:lnTo>
                  <a:lnTo>
                    <a:pt x="8320901" y="860564"/>
                  </a:lnTo>
                  <a:lnTo>
                    <a:pt x="143424" y="860564"/>
                  </a:lnTo>
                  <a:lnTo>
                    <a:pt x="0" y="71718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7250" y="1638236"/>
            <a:ext cx="746696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889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-f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https://raw.githubusercontent.com/kubernetes/dashboard/master/aio/deploy/recommended/kubernetes-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dashboard.yaml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3400" y="1295400"/>
            <a:ext cx="1857375" cy="495300"/>
            <a:chOff x="533400" y="1295400"/>
            <a:chExt cx="1857375" cy="495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" y="1295400"/>
              <a:ext cx="1857375" cy="4381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1295400"/>
              <a:ext cx="838200" cy="4953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74323" y="1330998"/>
            <a:ext cx="1722755" cy="3067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318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34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3704" y="2577630"/>
            <a:ext cx="5771388" cy="217970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Accessing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4332" y="922337"/>
            <a:ext cx="503586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Change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service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Kubernetes-Dashboard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Nodeport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71650" y="1514475"/>
            <a:ext cx="5781675" cy="571500"/>
            <a:chOff x="1771650" y="1514475"/>
            <a:chExt cx="5781675" cy="571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1650" y="1514475"/>
              <a:ext cx="5781675" cy="571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6975" y="1581150"/>
              <a:ext cx="4429137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791843" y="1528178"/>
              <a:ext cx="5683250" cy="486409"/>
            </a:xfrm>
            <a:custGeom>
              <a:avLst/>
              <a:gdLst/>
              <a:ahLst/>
              <a:cxnLst/>
              <a:rect l="l" t="t" r="r" b="b"/>
              <a:pathLst>
                <a:path w="5683250" h="486410">
                  <a:moveTo>
                    <a:pt x="5602363" y="0"/>
                  </a:moveTo>
                  <a:lnTo>
                    <a:pt x="0" y="0"/>
                  </a:lnTo>
                  <a:lnTo>
                    <a:pt x="0" y="404774"/>
                  </a:lnTo>
                  <a:lnTo>
                    <a:pt x="81026" y="485787"/>
                  </a:lnTo>
                  <a:lnTo>
                    <a:pt x="5683250" y="485787"/>
                  </a:lnTo>
                  <a:lnTo>
                    <a:pt x="5683250" y="80924"/>
                  </a:lnTo>
                  <a:lnTo>
                    <a:pt x="560236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1843" y="1528178"/>
              <a:ext cx="5683250" cy="486409"/>
            </a:xfrm>
            <a:custGeom>
              <a:avLst/>
              <a:gdLst/>
              <a:ahLst/>
              <a:cxnLst/>
              <a:rect l="l" t="t" r="r" b="b"/>
              <a:pathLst>
                <a:path w="5683250" h="486410">
                  <a:moveTo>
                    <a:pt x="0" y="0"/>
                  </a:moveTo>
                  <a:lnTo>
                    <a:pt x="5602363" y="0"/>
                  </a:lnTo>
                  <a:lnTo>
                    <a:pt x="5683250" y="80924"/>
                  </a:lnTo>
                  <a:lnTo>
                    <a:pt x="5683250" y="485787"/>
                  </a:lnTo>
                  <a:lnTo>
                    <a:pt x="81026" y="485787"/>
                  </a:lnTo>
                  <a:lnTo>
                    <a:pt x="0" y="4047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00070" y="1649031"/>
            <a:ext cx="448653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-n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kube-system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edit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service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kubernetes-dashboard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76425" y="1295400"/>
            <a:ext cx="1857375" cy="495300"/>
            <a:chOff x="1876425" y="1295400"/>
            <a:chExt cx="1857375" cy="495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6425" y="1295400"/>
              <a:ext cx="1857375" cy="4381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9825" y="1295400"/>
              <a:ext cx="838200" cy="4953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18970" y="1330998"/>
            <a:ext cx="1723389" cy="306705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4318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34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971800" y="2114550"/>
            <a:ext cx="3382010" cy="2705100"/>
            <a:chOff x="2971800" y="2114550"/>
            <a:chExt cx="3382010" cy="270510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1800" y="2114550"/>
              <a:ext cx="3381387" cy="27051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3103" y="2125778"/>
              <a:ext cx="3300742" cy="26261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Logging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into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Dashboard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23875" y="1885950"/>
            <a:ext cx="8411210" cy="2505075"/>
            <a:chOff x="523875" y="1885950"/>
            <a:chExt cx="8411210" cy="2505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" y="1885950"/>
              <a:ext cx="8410587" cy="25050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2095500"/>
              <a:ext cx="7962900" cy="21431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9377" y="1906409"/>
              <a:ext cx="8321040" cy="2413635"/>
            </a:xfrm>
            <a:custGeom>
              <a:avLst/>
              <a:gdLst/>
              <a:ahLst/>
              <a:cxnLst/>
              <a:rect l="l" t="t" r="r" b="b"/>
              <a:pathLst>
                <a:path w="8321040" h="2413635">
                  <a:moveTo>
                    <a:pt x="7918580" y="0"/>
                  </a:moveTo>
                  <a:lnTo>
                    <a:pt x="0" y="0"/>
                  </a:lnTo>
                  <a:lnTo>
                    <a:pt x="0" y="2011093"/>
                  </a:lnTo>
                  <a:lnTo>
                    <a:pt x="402243" y="2413341"/>
                  </a:lnTo>
                  <a:lnTo>
                    <a:pt x="8320916" y="2413341"/>
                  </a:lnTo>
                  <a:lnTo>
                    <a:pt x="8320916" y="402196"/>
                  </a:lnTo>
                  <a:lnTo>
                    <a:pt x="791858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9377" y="1906409"/>
              <a:ext cx="8321040" cy="2413635"/>
            </a:xfrm>
            <a:custGeom>
              <a:avLst/>
              <a:gdLst/>
              <a:ahLst/>
              <a:cxnLst/>
              <a:rect l="l" t="t" r="r" b="b"/>
              <a:pathLst>
                <a:path w="8321040" h="2413635">
                  <a:moveTo>
                    <a:pt x="0" y="0"/>
                  </a:moveTo>
                  <a:lnTo>
                    <a:pt x="7918580" y="0"/>
                  </a:lnTo>
                  <a:lnTo>
                    <a:pt x="8320916" y="402196"/>
                  </a:lnTo>
                  <a:lnTo>
                    <a:pt x="8320916" y="2413341"/>
                  </a:lnTo>
                  <a:lnTo>
                    <a:pt x="402243" y="2413341"/>
                  </a:lnTo>
                  <a:lnTo>
                    <a:pt x="0" y="20110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94334" y="931862"/>
            <a:ext cx="8074659" cy="39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16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Check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NodePort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kubernetes-dashboard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service</a:t>
            </a:r>
          </a:p>
          <a:p>
            <a:pPr marL="355600" indent="-342900">
              <a:lnSpc>
                <a:spcPts val="1600"/>
              </a:lnSpc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Browse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cluster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internet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browser,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IP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address</a:t>
            </a: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Click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Token,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token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entry</a:t>
            </a: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Generate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token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</a:p>
          <a:p>
            <a:pPr>
              <a:lnSpc>
                <a:spcPct val="100000"/>
              </a:lnSpc>
              <a:spcBef>
                <a:spcPts val="1590"/>
              </a:spcBef>
              <a:buFont typeface="Calibri"/>
              <a:buAutoNum type="arabi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438150">
              <a:lnSpc>
                <a:spcPts val="1600"/>
              </a:lnSpc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serviceaccount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cluster-admin-dashboard-sa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438150">
              <a:lnSpc>
                <a:spcPts val="1600"/>
              </a:lnSpc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clusterrolebinding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cluster-admin-dashboard-sa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\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--clusterrole=cluster-admin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\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--serviceaccount=default:cluster-admin-dashboard-sa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438150">
              <a:lnSpc>
                <a:spcPts val="1600"/>
              </a:lnSpc>
              <a:spcBef>
                <a:spcPts val="161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TOKEN=$(kubectl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describe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secret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$(kubectl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-n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kube-system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get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secret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|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awk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'/^cluster-admin-dashboard-sa-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438150">
              <a:lnSpc>
                <a:spcPts val="1600"/>
              </a:lnSpc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token-/{print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$1}')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|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awk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'$1=="token:"{print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$2}')</a:t>
            </a:r>
            <a:endParaRPr sz="135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echo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$TOKEN</a:t>
            </a:r>
            <a:endParaRPr sz="135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5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Finally,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token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login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Features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6225" y="1466850"/>
            <a:ext cx="5343525" cy="2667000"/>
            <a:chOff x="276225" y="1466850"/>
            <a:chExt cx="5343525" cy="266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225" y="1466850"/>
              <a:ext cx="5343525" cy="2667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988" y="1484617"/>
              <a:ext cx="5245735" cy="2575560"/>
            </a:xfrm>
            <a:custGeom>
              <a:avLst/>
              <a:gdLst/>
              <a:ahLst/>
              <a:cxnLst/>
              <a:rect l="l" t="t" r="r" b="b"/>
              <a:pathLst>
                <a:path w="5245735" h="2575560">
                  <a:moveTo>
                    <a:pt x="4816313" y="0"/>
                  </a:moveTo>
                  <a:lnTo>
                    <a:pt x="429234" y="0"/>
                  </a:lnTo>
                  <a:lnTo>
                    <a:pt x="382465" y="2518"/>
                  </a:lnTo>
                  <a:lnTo>
                    <a:pt x="337154" y="9899"/>
                  </a:lnTo>
                  <a:lnTo>
                    <a:pt x="293563" y="21880"/>
                  </a:lnTo>
                  <a:lnTo>
                    <a:pt x="251955" y="38201"/>
                  </a:lnTo>
                  <a:lnTo>
                    <a:pt x="212592" y="58599"/>
                  </a:lnTo>
                  <a:lnTo>
                    <a:pt x="175734" y="82813"/>
                  </a:lnTo>
                  <a:lnTo>
                    <a:pt x="141645" y="110582"/>
                  </a:lnTo>
                  <a:lnTo>
                    <a:pt x="110585" y="141642"/>
                  </a:lnTo>
                  <a:lnTo>
                    <a:pt x="82817" y="175734"/>
                  </a:lnTo>
                  <a:lnTo>
                    <a:pt x="58603" y="212596"/>
                  </a:lnTo>
                  <a:lnTo>
                    <a:pt x="38204" y="251965"/>
                  </a:lnTo>
                  <a:lnTo>
                    <a:pt x="21882" y="293580"/>
                  </a:lnTo>
                  <a:lnTo>
                    <a:pt x="9900" y="337179"/>
                  </a:lnTo>
                  <a:lnTo>
                    <a:pt x="2518" y="382501"/>
                  </a:lnTo>
                  <a:lnTo>
                    <a:pt x="0" y="429285"/>
                  </a:lnTo>
                  <a:lnTo>
                    <a:pt x="0" y="2146058"/>
                  </a:lnTo>
                  <a:lnTo>
                    <a:pt x="2518" y="2192837"/>
                  </a:lnTo>
                  <a:lnTo>
                    <a:pt x="9900" y="2238155"/>
                  </a:lnTo>
                  <a:lnTo>
                    <a:pt x="21882" y="2281751"/>
                  </a:lnTo>
                  <a:lnTo>
                    <a:pt x="38204" y="2323363"/>
                  </a:lnTo>
                  <a:lnTo>
                    <a:pt x="58603" y="2362730"/>
                  </a:lnTo>
                  <a:lnTo>
                    <a:pt x="82817" y="2399589"/>
                  </a:lnTo>
                  <a:lnTo>
                    <a:pt x="110585" y="2433680"/>
                  </a:lnTo>
                  <a:lnTo>
                    <a:pt x="141645" y="2464739"/>
                  </a:lnTo>
                  <a:lnTo>
                    <a:pt x="175734" y="2492507"/>
                  </a:lnTo>
                  <a:lnTo>
                    <a:pt x="212592" y="2516720"/>
                  </a:lnTo>
                  <a:lnTo>
                    <a:pt x="251955" y="2537118"/>
                  </a:lnTo>
                  <a:lnTo>
                    <a:pt x="293563" y="2553439"/>
                  </a:lnTo>
                  <a:lnTo>
                    <a:pt x="337154" y="2565420"/>
                  </a:lnTo>
                  <a:lnTo>
                    <a:pt x="382465" y="2572801"/>
                  </a:lnTo>
                  <a:lnTo>
                    <a:pt x="429234" y="2575320"/>
                  </a:lnTo>
                  <a:lnTo>
                    <a:pt x="4816313" y="2575320"/>
                  </a:lnTo>
                  <a:lnTo>
                    <a:pt x="4863090" y="2572801"/>
                  </a:lnTo>
                  <a:lnTo>
                    <a:pt x="4908406" y="2565420"/>
                  </a:lnTo>
                  <a:lnTo>
                    <a:pt x="4952000" y="2553439"/>
                  </a:lnTo>
                  <a:lnTo>
                    <a:pt x="4993611" y="2537118"/>
                  </a:lnTo>
                  <a:lnTo>
                    <a:pt x="5032976" y="2516720"/>
                  </a:lnTo>
                  <a:lnTo>
                    <a:pt x="5069834" y="2492507"/>
                  </a:lnTo>
                  <a:lnTo>
                    <a:pt x="5103923" y="2464739"/>
                  </a:lnTo>
                  <a:lnTo>
                    <a:pt x="5134982" y="2433680"/>
                  </a:lnTo>
                  <a:lnTo>
                    <a:pt x="5162749" y="2399589"/>
                  </a:lnTo>
                  <a:lnTo>
                    <a:pt x="5186962" y="2362730"/>
                  </a:lnTo>
                  <a:lnTo>
                    <a:pt x="5207360" y="2323363"/>
                  </a:lnTo>
                  <a:lnTo>
                    <a:pt x="5223680" y="2281751"/>
                  </a:lnTo>
                  <a:lnTo>
                    <a:pt x="5235661" y="2238155"/>
                  </a:lnTo>
                  <a:lnTo>
                    <a:pt x="5243042" y="2192837"/>
                  </a:lnTo>
                  <a:lnTo>
                    <a:pt x="5245561" y="2146058"/>
                  </a:lnTo>
                  <a:lnTo>
                    <a:pt x="5245561" y="429285"/>
                  </a:lnTo>
                  <a:lnTo>
                    <a:pt x="5243042" y="382501"/>
                  </a:lnTo>
                  <a:lnTo>
                    <a:pt x="5235661" y="337179"/>
                  </a:lnTo>
                  <a:lnTo>
                    <a:pt x="5223680" y="293580"/>
                  </a:lnTo>
                  <a:lnTo>
                    <a:pt x="5207360" y="251965"/>
                  </a:lnTo>
                  <a:lnTo>
                    <a:pt x="5186962" y="212596"/>
                  </a:lnTo>
                  <a:lnTo>
                    <a:pt x="5162749" y="175734"/>
                  </a:lnTo>
                  <a:lnTo>
                    <a:pt x="5134982" y="141642"/>
                  </a:lnTo>
                  <a:lnTo>
                    <a:pt x="5103923" y="110582"/>
                  </a:lnTo>
                  <a:lnTo>
                    <a:pt x="5069834" y="82813"/>
                  </a:lnTo>
                  <a:lnTo>
                    <a:pt x="5032976" y="58599"/>
                  </a:lnTo>
                  <a:lnTo>
                    <a:pt x="4993611" y="38201"/>
                  </a:lnTo>
                  <a:lnTo>
                    <a:pt x="4952000" y="21880"/>
                  </a:lnTo>
                  <a:lnTo>
                    <a:pt x="4908406" y="9899"/>
                  </a:lnTo>
                  <a:lnTo>
                    <a:pt x="4863090" y="2518"/>
                  </a:lnTo>
                  <a:lnTo>
                    <a:pt x="48163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7988" y="1484617"/>
              <a:ext cx="5245735" cy="2575560"/>
            </a:xfrm>
            <a:custGeom>
              <a:avLst/>
              <a:gdLst/>
              <a:ahLst/>
              <a:cxnLst/>
              <a:rect l="l" t="t" r="r" b="b"/>
              <a:pathLst>
                <a:path w="5245735" h="2575560">
                  <a:moveTo>
                    <a:pt x="0" y="429285"/>
                  </a:moveTo>
                  <a:lnTo>
                    <a:pt x="2518" y="382501"/>
                  </a:lnTo>
                  <a:lnTo>
                    <a:pt x="9900" y="337179"/>
                  </a:lnTo>
                  <a:lnTo>
                    <a:pt x="21882" y="293580"/>
                  </a:lnTo>
                  <a:lnTo>
                    <a:pt x="38204" y="251965"/>
                  </a:lnTo>
                  <a:lnTo>
                    <a:pt x="58603" y="212596"/>
                  </a:lnTo>
                  <a:lnTo>
                    <a:pt x="82817" y="175734"/>
                  </a:lnTo>
                  <a:lnTo>
                    <a:pt x="110585" y="141642"/>
                  </a:lnTo>
                  <a:lnTo>
                    <a:pt x="141645" y="110582"/>
                  </a:lnTo>
                  <a:lnTo>
                    <a:pt x="175734" y="82813"/>
                  </a:lnTo>
                  <a:lnTo>
                    <a:pt x="212592" y="58599"/>
                  </a:lnTo>
                  <a:lnTo>
                    <a:pt x="251955" y="38201"/>
                  </a:lnTo>
                  <a:lnTo>
                    <a:pt x="293563" y="21880"/>
                  </a:lnTo>
                  <a:lnTo>
                    <a:pt x="337154" y="9899"/>
                  </a:lnTo>
                  <a:lnTo>
                    <a:pt x="382465" y="2518"/>
                  </a:lnTo>
                  <a:lnTo>
                    <a:pt x="429234" y="0"/>
                  </a:lnTo>
                  <a:lnTo>
                    <a:pt x="4816313" y="0"/>
                  </a:lnTo>
                  <a:lnTo>
                    <a:pt x="4863090" y="2518"/>
                  </a:lnTo>
                  <a:lnTo>
                    <a:pt x="4908406" y="9899"/>
                  </a:lnTo>
                  <a:lnTo>
                    <a:pt x="4952000" y="21880"/>
                  </a:lnTo>
                  <a:lnTo>
                    <a:pt x="4993611" y="38201"/>
                  </a:lnTo>
                  <a:lnTo>
                    <a:pt x="5032976" y="58599"/>
                  </a:lnTo>
                  <a:lnTo>
                    <a:pt x="5069834" y="82813"/>
                  </a:lnTo>
                  <a:lnTo>
                    <a:pt x="5103923" y="110582"/>
                  </a:lnTo>
                  <a:lnTo>
                    <a:pt x="5134982" y="141642"/>
                  </a:lnTo>
                  <a:lnTo>
                    <a:pt x="5162749" y="175734"/>
                  </a:lnTo>
                  <a:lnTo>
                    <a:pt x="5186962" y="212596"/>
                  </a:lnTo>
                  <a:lnTo>
                    <a:pt x="5207360" y="251965"/>
                  </a:lnTo>
                  <a:lnTo>
                    <a:pt x="5223680" y="293580"/>
                  </a:lnTo>
                  <a:lnTo>
                    <a:pt x="5235661" y="337179"/>
                  </a:lnTo>
                  <a:lnTo>
                    <a:pt x="5243042" y="382501"/>
                  </a:lnTo>
                  <a:lnTo>
                    <a:pt x="5245561" y="429285"/>
                  </a:lnTo>
                  <a:lnTo>
                    <a:pt x="5245561" y="2146058"/>
                  </a:lnTo>
                  <a:lnTo>
                    <a:pt x="5243042" y="2192837"/>
                  </a:lnTo>
                  <a:lnTo>
                    <a:pt x="5235661" y="2238155"/>
                  </a:lnTo>
                  <a:lnTo>
                    <a:pt x="5223680" y="2281751"/>
                  </a:lnTo>
                  <a:lnTo>
                    <a:pt x="5207360" y="2323363"/>
                  </a:lnTo>
                  <a:lnTo>
                    <a:pt x="5186962" y="2362730"/>
                  </a:lnTo>
                  <a:lnTo>
                    <a:pt x="5162749" y="2399589"/>
                  </a:lnTo>
                  <a:lnTo>
                    <a:pt x="5134982" y="2433680"/>
                  </a:lnTo>
                  <a:lnTo>
                    <a:pt x="5103923" y="2464739"/>
                  </a:lnTo>
                  <a:lnTo>
                    <a:pt x="5069834" y="2492507"/>
                  </a:lnTo>
                  <a:lnTo>
                    <a:pt x="5032976" y="2516720"/>
                  </a:lnTo>
                  <a:lnTo>
                    <a:pt x="4993611" y="2537118"/>
                  </a:lnTo>
                  <a:lnTo>
                    <a:pt x="4952000" y="2553439"/>
                  </a:lnTo>
                  <a:lnTo>
                    <a:pt x="4908406" y="2565420"/>
                  </a:lnTo>
                  <a:lnTo>
                    <a:pt x="4863090" y="2572801"/>
                  </a:lnTo>
                  <a:lnTo>
                    <a:pt x="4816313" y="2575320"/>
                  </a:lnTo>
                  <a:lnTo>
                    <a:pt x="429234" y="2575320"/>
                  </a:lnTo>
                  <a:lnTo>
                    <a:pt x="382465" y="2572801"/>
                  </a:lnTo>
                  <a:lnTo>
                    <a:pt x="337154" y="2565420"/>
                  </a:lnTo>
                  <a:lnTo>
                    <a:pt x="293563" y="2553439"/>
                  </a:lnTo>
                  <a:lnTo>
                    <a:pt x="251955" y="2537118"/>
                  </a:lnTo>
                  <a:lnTo>
                    <a:pt x="212592" y="2516720"/>
                  </a:lnTo>
                  <a:lnTo>
                    <a:pt x="175734" y="2492507"/>
                  </a:lnTo>
                  <a:lnTo>
                    <a:pt x="141645" y="2464739"/>
                  </a:lnTo>
                  <a:lnTo>
                    <a:pt x="110585" y="2433680"/>
                  </a:lnTo>
                  <a:lnTo>
                    <a:pt x="82817" y="2399589"/>
                  </a:lnTo>
                  <a:lnTo>
                    <a:pt x="58603" y="2362730"/>
                  </a:lnTo>
                  <a:lnTo>
                    <a:pt x="38204" y="2323363"/>
                  </a:lnTo>
                  <a:lnTo>
                    <a:pt x="21882" y="2281751"/>
                  </a:lnTo>
                  <a:lnTo>
                    <a:pt x="9900" y="2238155"/>
                  </a:lnTo>
                  <a:lnTo>
                    <a:pt x="2518" y="2192837"/>
                  </a:lnTo>
                  <a:lnTo>
                    <a:pt x="0" y="2146058"/>
                  </a:lnTo>
                  <a:lnTo>
                    <a:pt x="0" y="429285"/>
                  </a:lnTo>
                  <a:close/>
                </a:path>
              </a:pathLst>
            </a:custGeom>
            <a:ln w="12700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43330" y="1817941"/>
            <a:ext cx="3600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Grande" panose="020B0600040502020204"/>
                <a:cs typeface="Calibri"/>
              </a:rPr>
              <a:t>Pods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3330" y="2228545"/>
            <a:ext cx="15551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Grande" panose="020B0600040502020204"/>
                <a:cs typeface="Calibri"/>
              </a:rPr>
              <a:t>Replication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Controller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43324" y="2638755"/>
            <a:ext cx="15252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Grande" panose="020B0600040502020204"/>
                <a:cs typeface="Calibri"/>
              </a:rPr>
              <a:t>Storage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Management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3324" y="3049282"/>
            <a:ext cx="14814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Grande" panose="020B0600040502020204"/>
                <a:cs typeface="Calibri"/>
              </a:rPr>
              <a:t>Resource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Monitoring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3324" y="3468954"/>
            <a:ext cx="10096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Grande" panose="020B0600040502020204"/>
                <a:cs typeface="Calibri"/>
              </a:rPr>
              <a:t>Health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Checks</a:t>
            </a:r>
            <a:endParaRPr sz="1200">
              <a:latin typeface="Lucida Grande" panose="020B0600040502020204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6211" y="1853476"/>
            <a:ext cx="2512060" cy="1816735"/>
            <a:chOff x="876211" y="1853476"/>
            <a:chExt cx="2512060" cy="181673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23" y="1853628"/>
              <a:ext cx="187401" cy="18740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11" y="2231567"/>
              <a:ext cx="187401" cy="1874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23" y="2678607"/>
              <a:ext cx="187401" cy="1874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23" y="3056432"/>
              <a:ext cx="187401" cy="1874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11" y="3482517"/>
              <a:ext cx="187401" cy="1874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4824" y="1853476"/>
              <a:ext cx="187401" cy="18740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641" y="2231440"/>
              <a:ext cx="187401" cy="18740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641" y="2678480"/>
              <a:ext cx="187401" cy="18740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0641" y="3057194"/>
              <a:ext cx="187401" cy="18740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564509" y="1825561"/>
            <a:ext cx="12465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Grande" panose="020B0600040502020204"/>
                <a:cs typeface="Calibri"/>
              </a:rPr>
              <a:t>Service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Discovery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64509" y="2245690"/>
            <a:ext cx="83946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Grande" panose="020B0600040502020204"/>
                <a:cs typeface="Calibri"/>
              </a:rPr>
              <a:t>Networking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64509" y="2655900"/>
            <a:ext cx="142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Grande" panose="020B0600040502020204"/>
                <a:cs typeface="Calibri"/>
              </a:rPr>
              <a:t>Secret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Management</a:t>
            </a:r>
            <a:endParaRPr sz="1200">
              <a:latin typeface="Lucida Grande" panose="020B0600040502020204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64509" y="3066110"/>
            <a:ext cx="11118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Grande" panose="020B0600040502020204"/>
                <a:cs typeface="Calibri"/>
              </a:rPr>
              <a:t>Rolling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Updates</a:t>
            </a:r>
            <a:endParaRPr sz="1200">
              <a:latin typeface="Lucida Grande" panose="020B0600040502020204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48387" y="1781175"/>
            <a:ext cx="2219325" cy="2152650"/>
            <a:chOff x="6248387" y="1781175"/>
            <a:chExt cx="2219325" cy="215265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387" y="1781175"/>
              <a:ext cx="2219325" cy="215265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1480" y="1791335"/>
              <a:ext cx="2139188" cy="20749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582680"/>
            <a:ext cx="7467600" cy="6405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Docker</a:t>
            </a:r>
            <a:r>
              <a:rPr sz="4000" b="0" spc="14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Swarm</a:t>
            </a:r>
            <a:r>
              <a:rPr sz="4000" b="0" spc="24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2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vs</a:t>
            </a:r>
            <a:r>
              <a:rPr sz="4000" b="0" spc="-2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Kubernetes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Docker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Swarm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95442" y="948863"/>
            <a:ext cx="7792084" cy="3598545"/>
            <a:chOff x="795442" y="948863"/>
            <a:chExt cx="7792084" cy="35985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964" y="958469"/>
              <a:ext cx="7772793" cy="13073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00209" y="953630"/>
              <a:ext cx="7782559" cy="1316990"/>
            </a:xfrm>
            <a:custGeom>
              <a:avLst/>
              <a:gdLst/>
              <a:ahLst/>
              <a:cxnLst/>
              <a:rect l="l" t="t" r="r" b="b"/>
              <a:pathLst>
                <a:path w="7782559" h="1316989">
                  <a:moveTo>
                    <a:pt x="0" y="1316875"/>
                  </a:moveTo>
                  <a:lnTo>
                    <a:pt x="7782306" y="1316875"/>
                  </a:lnTo>
                  <a:lnTo>
                    <a:pt x="7782306" y="0"/>
                  </a:lnTo>
                  <a:lnTo>
                    <a:pt x="0" y="0"/>
                  </a:lnTo>
                  <a:lnTo>
                    <a:pt x="0" y="1316875"/>
                  </a:lnTo>
                  <a:close/>
                </a:path>
              </a:pathLst>
            </a:custGeom>
            <a:ln w="9533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964" y="2265820"/>
              <a:ext cx="7772793" cy="22717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0209" y="2261052"/>
              <a:ext cx="7782559" cy="2281555"/>
            </a:xfrm>
            <a:custGeom>
              <a:avLst/>
              <a:gdLst/>
              <a:ahLst/>
              <a:cxnLst/>
              <a:rect l="l" t="t" r="r" b="b"/>
              <a:pathLst>
                <a:path w="7782559" h="2281554">
                  <a:moveTo>
                    <a:pt x="0" y="2281301"/>
                  </a:moveTo>
                  <a:lnTo>
                    <a:pt x="7782306" y="2281301"/>
                  </a:lnTo>
                  <a:lnTo>
                    <a:pt x="7782306" y="0"/>
                  </a:lnTo>
                  <a:lnTo>
                    <a:pt x="0" y="0"/>
                  </a:lnTo>
                  <a:lnTo>
                    <a:pt x="0" y="2281301"/>
                  </a:lnTo>
                  <a:close/>
                </a:path>
              </a:pathLst>
            </a:custGeom>
            <a:ln w="9533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2390" y="1063802"/>
              <a:ext cx="1039633" cy="10244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8050" y="1133487"/>
              <a:ext cx="981075" cy="952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99439" y="1172870"/>
              <a:ext cx="844713" cy="81936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116070" y="4630737"/>
            <a:ext cx="117665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latin typeface="Calibri"/>
                <a:cs typeface="Calibri"/>
              </a:rPr>
              <a:t>Source:</a:t>
            </a:r>
            <a:r>
              <a:rPr sz="800" spc="70" dirty="0">
                <a:latin typeface="Times New Roman"/>
                <a:cs typeface="Times New Roman"/>
              </a:rPr>
              <a:t> </a:t>
            </a:r>
            <a:r>
              <a:rPr sz="800" b="1" spc="-10" dirty="0">
                <a:latin typeface="Calibri"/>
                <a:cs typeface="Calibri"/>
              </a:rPr>
              <a:t>trends.google.com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Docker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Swarm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Kubernetes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175" y="1219187"/>
            <a:ext cx="4229100" cy="714375"/>
            <a:chOff x="257175" y="1219187"/>
            <a:chExt cx="4229100" cy="714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175" y="1219187"/>
              <a:ext cx="4229100" cy="657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4925" y="1228712"/>
              <a:ext cx="2209800" cy="7048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01" y="1228471"/>
              <a:ext cx="4146698" cy="5755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96949" y="1319149"/>
            <a:ext cx="1699895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Docker</a:t>
            </a:r>
            <a:r>
              <a:rPr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Swarm</a:t>
            </a:r>
            <a:endParaRPr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05350" y="1219187"/>
            <a:ext cx="4239260" cy="714375"/>
            <a:chOff x="4705350" y="1219187"/>
            <a:chExt cx="4239260" cy="7143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5350" y="1219187"/>
              <a:ext cx="4238637" cy="6572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4549" y="1228712"/>
              <a:ext cx="1876425" cy="7048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399" y="1228471"/>
              <a:ext cx="4146689" cy="57555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115050" y="1319149"/>
            <a:ext cx="1365250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Kubernetes</a:t>
            </a:r>
            <a:endParaRPr>
              <a:latin typeface="Lucida Grande" panose="020B0600040502020204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52248" y="1198678"/>
            <a:ext cx="5086985" cy="3688079"/>
            <a:chOff x="352248" y="1198678"/>
            <a:chExt cx="5086985" cy="3688079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4387" y="1219200"/>
              <a:ext cx="142875" cy="36671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71999" y="1228471"/>
              <a:ext cx="0" cy="3586479"/>
            </a:xfrm>
            <a:custGeom>
              <a:avLst/>
              <a:gdLst/>
              <a:ahLst/>
              <a:cxnLst/>
              <a:rect l="l" t="t" r="r" b="b"/>
              <a:pathLst>
                <a:path h="3586479">
                  <a:moveTo>
                    <a:pt x="0" y="0"/>
                  </a:moveTo>
                  <a:lnTo>
                    <a:pt x="0" y="3585895"/>
                  </a:lnTo>
                </a:path>
              </a:pathLst>
            </a:custGeom>
            <a:ln w="57150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248" y="2263176"/>
              <a:ext cx="187401" cy="1827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6271" y="3001046"/>
              <a:ext cx="187401" cy="1827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7706" y="3822876"/>
              <a:ext cx="187401" cy="1827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0747" y="2263176"/>
              <a:ext cx="187401" cy="1827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0747" y="3011206"/>
              <a:ext cx="187401" cy="1827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0747" y="3822876"/>
              <a:ext cx="187401" cy="1827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81463" y="1198678"/>
              <a:ext cx="644499" cy="63508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38699" y="1238250"/>
              <a:ext cx="600075" cy="59055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79848" y="1276363"/>
              <a:ext cx="469886" cy="45578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22934" y="2219642"/>
            <a:ext cx="208216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Easy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to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Install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and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Initialize</a:t>
            </a:r>
            <a:endParaRPr sz="1100">
              <a:latin typeface="Lucida Grande" panose="020B0600040502020204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16195" y="2222817"/>
            <a:ext cx="31515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Complex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Procedure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to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install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Kubernetes</a:t>
            </a:r>
            <a:endParaRPr sz="1100">
              <a:latin typeface="Lucida Grande" panose="020B0600040502020204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69290" y="2966402"/>
            <a:ext cx="289306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Faster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when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compared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to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Kubernetes</a:t>
            </a:r>
            <a:endParaRPr sz="1100">
              <a:latin typeface="Lucida Grande" panose="020B0600040502020204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16195" y="2966720"/>
            <a:ext cx="33521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Slower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when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compared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with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Docker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333333"/>
                </a:solidFill>
                <a:latin typeface="Lucida Grande" panose="020B0600040502020204"/>
                <a:cs typeface="Arial"/>
              </a:rPr>
              <a:t>Swarm</a:t>
            </a:r>
            <a:endParaRPr sz="1100">
              <a:latin typeface="Lucida Grande" panose="020B0600040502020204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8657" y="3792220"/>
            <a:ext cx="23672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Lucida Grande" panose="020B0600040502020204"/>
                <a:cs typeface="Calibri"/>
              </a:rPr>
              <a:t>Not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Reliable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and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has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less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features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16169" y="3792220"/>
            <a:ext cx="3016885" cy="41472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100" dirty="0">
                <a:latin typeface="Lucida Grande" panose="020B0600040502020204"/>
                <a:cs typeface="Calibri"/>
              </a:rPr>
              <a:t>More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Reliable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and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comparatively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has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more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features</a:t>
            </a:r>
            <a:endParaRPr sz="11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72" y="2904235"/>
            <a:ext cx="5410200" cy="6322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Kubernetes</a:t>
            </a:r>
            <a:r>
              <a:rPr sz="4000" b="0" spc="-1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400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Architecture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1587</Words>
  <Application>Microsoft Office PowerPoint</Application>
  <PresentationFormat>On-screen Show (16:9)</PresentationFormat>
  <Paragraphs>316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Lucida Grande</vt:lpstr>
      <vt:lpstr>Times New Roman</vt:lpstr>
      <vt:lpstr>Wingdings</vt:lpstr>
      <vt:lpstr>Office Theme</vt:lpstr>
      <vt:lpstr>PowerPoint Presentation</vt:lpstr>
      <vt:lpstr>Agenda</vt:lpstr>
      <vt:lpstr>Introduction to Kubernetes</vt:lpstr>
      <vt:lpstr>Introduction to Kubernetes</vt:lpstr>
      <vt:lpstr>Features of Kubernetes</vt:lpstr>
      <vt:lpstr>Docker Swarm vs Kubernetes</vt:lpstr>
      <vt:lpstr>Docker Swarm vs Kubernetes</vt:lpstr>
      <vt:lpstr>Docker Swarm vs Kubernetes</vt:lpstr>
      <vt:lpstr>Kubernetes Architecture</vt:lpstr>
      <vt:lpstr>Kubernetes Architecture</vt:lpstr>
      <vt:lpstr>Kubernetes Architecture</vt:lpstr>
      <vt:lpstr>Kubernetes Architecture – Master Components</vt:lpstr>
      <vt:lpstr>Kubernetes Architecture – Master Components</vt:lpstr>
      <vt:lpstr>Kubernetes Architecture – Master Components</vt:lpstr>
      <vt:lpstr>Kubernetes Architecture – Master Components</vt:lpstr>
      <vt:lpstr>Kubernetes Architecture – Master Components</vt:lpstr>
      <vt:lpstr>Kubernetes Architecture – Slave Components</vt:lpstr>
      <vt:lpstr>Kubernetes Architecture – Master Components</vt:lpstr>
      <vt:lpstr>Kubernetes Architecture – Master Components</vt:lpstr>
      <vt:lpstr>Kubernetes Installation</vt:lpstr>
      <vt:lpstr>Kubernetes Installation</vt:lpstr>
      <vt:lpstr>Hands-on: Installing Kubernetes using kubeadm</vt:lpstr>
      <vt:lpstr>Working of Kubernetes</vt:lpstr>
      <vt:lpstr>Working of Kubernetes</vt:lpstr>
      <vt:lpstr>Working of Kubernetes</vt:lpstr>
      <vt:lpstr>Working of Kubernetes</vt:lpstr>
      <vt:lpstr>Deployments in Kubernetes</vt:lpstr>
      <vt:lpstr>Deployments in Kubernetes</vt:lpstr>
      <vt:lpstr>YAML Syntax for Deployments</vt:lpstr>
      <vt:lpstr>Creating a Deployment</vt:lpstr>
      <vt:lpstr>List the Pods</vt:lpstr>
      <vt:lpstr>Creating a Service</vt:lpstr>
      <vt:lpstr>Creating a Service</vt:lpstr>
      <vt:lpstr>Service Types</vt:lpstr>
      <vt:lpstr>Creating a NodePort Service</vt:lpstr>
      <vt:lpstr>Creating a NodePort Service</vt:lpstr>
      <vt:lpstr>Creating a NodePort Service</vt:lpstr>
      <vt:lpstr>Creating an Ingress</vt:lpstr>
      <vt:lpstr>What is an Ingress?</vt:lpstr>
      <vt:lpstr>What is an Ingress?</vt:lpstr>
      <vt:lpstr>Installing Ingress Controller</vt:lpstr>
      <vt:lpstr>Define Ingress Rules</vt:lpstr>
      <vt:lpstr>Deploying Ingress Rules</vt:lpstr>
      <vt:lpstr>Viewing Ingress Rules</vt:lpstr>
      <vt:lpstr>Kubernetes Dashboard</vt:lpstr>
      <vt:lpstr>Kubernetes Dashboard</vt:lpstr>
      <vt:lpstr>Installing Kubernetes Dashboard</vt:lpstr>
      <vt:lpstr>Accessing Kubernetes Dashboard</vt:lpstr>
      <vt:lpstr>Logging into Kubernetes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10</cp:revision>
  <dcterms:created xsi:type="dcterms:W3CDTF">2025-03-28T06:36:09Z</dcterms:created>
  <dcterms:modified xsi:type="dcterms:W3CDTF">2025-03-28T13:56:26Z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2025-03-20T00:00:00Z</vt:filetime>
  </property>
  <property fmtid="{D5CDD505-2E9C-101B-9397-08002B2CF9AE}" pid="3" name="LastSaved">
    <vt:filetime>2025-03-28T00:00:00Z</vt:filetime>
  </property>
  <property fmtid="{D5CDD505-2E9C-101B-9397-08002B2CF9AE}" pid="4" name="Producer">
    <vt:lpwstr>iLovePDF</vt:lpwstr>
  </property>
</Properties>
</file>