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391" y="1057655"/>
            <a:ext cx="7577328" cy="136550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82590" y="1088707"/>
            <a:ext cx="7458709" cy="1249045"/>
          </a:xfrm>
          <a:custGeom>
            <a:avLst/>
            <a:gdLst/>
            <a:ahLst/>
            <a:cxnLst/>
            <a:rect l="l" t="t" r="r" b="b"/>
            <a:pathLst>
              <a:path w="7458709" h="1249045">
                <a:moveTo>
                  <a:pt x="7250223" y="0"/>
                </a:moveTo>
                <a:lnTo>
                  <a:pt x="208097" y="0"/>
                </a:lnTo>
                <a:lnTo>
                  <a:pt x="160383" y="5496"/>
                </a:lnTo>
                <a:lnTo>
                  <a:pt x="116582" y="21153"/>
                </a:lnTo>
                <a:lnTo>
                  <a:pt x="77944" y="45720"/>
                </a:lnTo>
                <a:lnTo>
                  <a:pt x="45717" y="77948"/>
                </a:lnTo>
                <a:lnTo>
                  <a:pt x="21151" y="116588"/>
                </a:lnTo>
                <a:lnTo>
                  <a:pt x="5496" y="160389"/>
                </a:lnTo>
                <a:lnTo>
                  <a:pt x="0" y="208102"/>
                </a:lnTo>
                <a:lnTo>
                  <a:pt x="0" y="1040460"/>
                </a:lnTo>
                <a:lnTo>
                  <a:pt x="5496" y="1088177"/>
                </a:lnTo>
                <a:lnTo>
                  <a:pt x="21151" y="1131979"/>
                </a:lnTo>
                <a:lnTo>
                  <a:pt x="45717" y="1170618"/>
                </a:lnTo>
                <a:lnTo>
                  <a:pt x="77944" y="1202845"/>
                </a:lnTo>
                <a:lnTo>
                  <a:pt x="116582" y="1227411"/>
                </a:lnTo>
                <a:lnTo>
                  <a:pt x="160383" y="1243066"/>
                </a:lnTo>
                <a:lnTo>
                  <a:pt x="208097" y="1248562"/>
                </a:lnTo>
                <a:lnTo>
                  <a:pt x="7250223" y="1248562"/>
                </a:lnTo>
                <a:lnTo>
                  <a:pt x="7297940" y="1243066"/>
                </a:lnTo>
                <a:lnTo>
                  <a:pt x="7341742" y="1227411"/>
                </a:lnTo>
                <a:lnTo>
                  <a:pt x="7380381" y="1202845"/>
                </a:lnTo>
                <a:lnTo>
                  <a:pt x="7412608" y="1170618"/>
                </a:lnTo>
                <a:lnTo>
                  <a:pt x="7437174" y="1131979"/>
                </a:lnTo>
                <a:lnTo>
                  <a:pt x="7452829" y="1088177"/>
                </a:lnTo>
                <a:lnTo>
                  <a:pt x="7458325" y="1040460"/>
                </a:lnTo>
                <a:lnTo>
                  <a:pt x="7458325" y="208102"/>
                </a:lnTo>
                <a:lnTo>
                  <a:pt x="7452829" y="160389"/>
                </a:lnTo>
                <a:lnTo>
                  <a:pt x="7437174" y="116588"/>
                </a:lnTo>
                <a:lnTo>
                  <a:pt x="7412608" y="77948"/>
                </a:lnTo>
                <a:lnTo>
                  <a:pt x="7380381" y="45720"/>
                </a:lnTo>
                <a:lnTo>
                  <a:pt x="7341742" y="21153"/>
                </a:lnTo>
                <a:lnTo>
                  <a:pt x="7297940" y="5496"/>
                </a:lnTo>
                <a:lnTo>
                  <a:pt x="72502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82590" y="1088707"/>
            <a:ext cx="7458709" cy="1249045"/>
          </a:xfrm>
          <a:custGeom>
            <a:avLst/>
            <a:gdLst/>
            <a:ahLst/>
            <a:cxnLst/>
            <a:rect l="l" t="t" r="r" b="b"/>
            <a:pathLst>
              <a:path w="7458709" h="1249045">
                <a:moveTo>
                  <a:pt x="0" y="208102"/>
                </a:moveTo>
                <a:lnTo>
                  <a:pt x="5496" y="160389"/>
                </a:lnTo>
                <a:lnTo>
                  <a:pt x="21151" y="116588"/>
                </a:lnTo>
                <a:lnTo>
                  <a:pt x="45717" y="77948"/>
                </a:lnTo>
                <a:lnTo>
                  <a:pt x="77944" y="45720"/>
                </a:lnTo>
                <a:lnTo>
                  <a:pt x="116582" y="21153"/>
                </a:lnTo>
                <a:lnTo>
                  <a:pt x="160383" y="5496"/>
                </a:lnTo>
                <a:lnTo>
                  <a:pt x="208097" y="0"/>
                </a:lnTo>
                <a:lnTo>
                  <a:pt x="7250223" y="0"/>
                </a:lnTo>
                <a:lnTo>
                  <a:pt x="7297940" y="5496"/>
                </a:lnTo>
                <a:lnTo>
                  <a:pt x="7341742" y="21153"/>
                </a:lnTo>
                <a:lnTo>
                  <a:pt x="7380381" y="45720"/>
                </a:lnTo>
                <a:lnTo>
                  <a:pt x="7412608" y="77948"/>
                </a:lnTo>
                <a:lnTo>
                  <a:pt x="7437174" y="116588"/>
                </a:lnTo>
                <a:lnTo>
                  <a:pt x="7452829" y="160389"/>
                </a:lnTo>
                <a:lnTo>
                  <a:pt x="7458325" y="208102"/>
                </a:lnTo>
                <a:lnTo>
                  <a:pt x="7458325" y="1040460"/>
                </a:lnTo>
                <a:lnTo>
                  <a:pt x="7452829" y="1088177"/>
                </a:lnTo>
                <a:lnTo>
                  <a:pt x="7437174" y="1131979"/>
                </a:lnTo>
                <a:lnTo>
                  <a:pt x="7412608" y="1170618"/>
                </a:lnTo>
                <a:lnTo>
                  <a:pt x="7380381" y="1202845"/>
                </a:lnTo>
                <a:lnTo>
                  <a:pt x="7341742" y="1227411"/>
                </a:lnTo>
                <a:lnTo>
                  <a:pt x="7297940" y="1243066"/>
                </a:lnTo>
                <a:lnTo>
                  <a:pt x="7250223" y="1248562"/>
                </a:lnTo>
                <a:lnTo>
                  <a:pt x="208097" y="1248562"/>
                </a:lnTo>
                <a:lnTo>
                  <a:pt x="160383" y="1243066"/>
                </a:lnTo>
                <a:lnTo>
                  <a:pt x="116582" y="1227411"/>
                </a:lnTo>
                <a:lnTo>
                  <a:pt x="77944" y="1202845"/>
                </a:lnTo>
                <a:lnTo>
                  <a:pt x="45717" y="1170618"/>
                </a:lnTo>
                <a:lnTo>
                  <a:pt x="21151" y="1131979"/>
                </a:lnTo>
                <a:lnTo>
                  <a:pt x="5496" y="1088177"/>
                </a:lnTo>
                <a:lnTo>
                  <a:pt x="0" y="1040460"/>
                </a:lnTo>
                <a:lnTo>
                  <a:pt x="0" y="208102"/>
                </a:lnTo>
                <a:close/>
              </a:path>
            </a:pathLst>
          </a:custGeom>
          <a:ln w="12700">
            <a:solidFill>
              <a:srgbClr val="B05C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511" y="177291"/>
            <a:ext cx="541909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7F7F7F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7F7F7F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7F7F7F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7F7F7F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095" y="2404872"/>
            <a:ext cx="2791968" cy="8016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6047" y="2785872"/>
            <a:ext cx="1938527" cy="8016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1825" y="2350516"/>
            <a:ext cx="6390642" cy="1726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7F7F7F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552" y="1040891"/>
            <a:ext cx="4753610" cy="237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6" descr="A white arrow in a circle&#10;&#10;AI-generated content may be incorrect.">
            <a:extLst>
              <a:ext uri="{FF2B5EF4-FFF2-40B4-BE49-F238E27FC236}">
                <a16:creationId xmlns:a16="http://schemas.microsoft.com/office/drawing/2014/main" id="{8B2AC57F-C327-974F-D871-27D656AF3D1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61950"/>
            <a:ext cx="1736042" cy="2780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jp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6344" y="1280160"/>
            <a:ext cx="4434840" cy="3136391"/>
          </a:xfrm>
          <a:prstGeom prst="rect">
            <a:avLst/>
          </a:prstGeom>
        </p:spPr>
      </p:pic>
      <p:pic>
        <p:nvPicPr>
          <p:cNvPr id="4" name="Picture 3" descr="A white arrow in a circle&#10;&#10;AI-generated content may be incorrect.">
            <a:extLst>
              <a:ext uri="{FF2B5EF4-FFF2-40B4-BE49-F238E27FC236}">
                <a16:creationId xmlns:a16="http://schemas.microsoft.com/office/drawing/2014/main" id="{45D91891-5ABD-B222-B711-6C0A926729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61950"/>
            <a:ext cx="1736042" cy="2780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2045C5-FD42-6F2B-A9EA-4CF22ABA7BCF}"/>
              </a:ext>
            </a:extLst>
          </p:cNvPr>
          <p:cNvSpPr/>
          <p:nvPr/>
        </p:nvSpPr>
        <p:spPr>
          <a:xfrm>
            <a:off x="914400" y="2571750"/>
            <a:ext cx="2362200" cy="838200"/>
          </a:xfrm>
          <a:prstGeom prst="rect">
            <a:avLst/>
          </a:prstGeom>
          <a:solidFill>
            <a:srgbClr val="FCEBE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/>
          <p:nvPr/>
        </p:nvSpPr>
        <p:spPr>
          <a:xfrm>
            <a:off x="432816" y="1635423"/>
            <a:ext cx="3946161" cy="109004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63500" rIns="0" bIns="0" rtlCol="0">
            <a:spAutoFit/>
          </a:bodyPr>
          <a:lstStyle/>
          <a:p>
            <a:pPr marL="12700" marR="5080" indent="-377825">
              <a:lnSpc>
                <a:spcPts val="3990"/>
              </a:lnSpc>
              <a:spcBef>
                <a:spcPts val="505"/>
              </a:spcBef>
            </a:pPr>
            <a:r>
              <a:rPr sz="4000" dirty="0">
                <a:solidFill>
                  <a:schemeClr val="accent4">
                    <a:lumMod val="50000"/>
                  </a:schemeClr>
                </a:solidFill>
                <a:latin typeface="Lucida Grande" panose="020B0600040502020204" pitchFamily="34" charset="0"/>
                <a:ea typeface="+mj-ea"/>
              </a:rPr>
              <a:t>Introduction to Terraform</a:t>
            </a:r>
          </a:p>
        </p:txBody>
      </p:sp>
      <p:pic>
        <p:nvPicPr>
          <p:cNvPr id="6" name="Picture 5" descr="A white arrow in a circle&#10;&#10;AI-generated content may be incorrect.">
            <a:extLst>
              <a:ext uri="{FF2B5EF4-FFF2-40B4-BE49-F238E27FC236}">
                <a16:creationId xmlns:a16="http://schemas.microsoft.com/office/drawing/2014/main" id="{8E8EFC4B-E91E-6FC5-2F8B-F0C725C2C4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8" y="4171950"/>
            <a:ext cx="2256418" cy="3613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11" y="177291"/>
            <a:ext cx="478169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604878"/>
                </a:solidFill>
                <a:latin typeface="Lucida Grande" panose="020B0600040502020204"/>
                <a:cs typeface="Calibri"/>
              </a:rPr>
              <a:t>Installing</a:t>
            </a:r>
            <a:r>
              <a:rPr sz="2800" dirty="0">
                <a:solidFill>
                  <a:srgbClr val="6048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800" b="1" dirty="0">
                <a:solidFill>
                  <a:srgbClr val="604878"/>
                </a:solidFill>
                <a:latin typeface="Lucida Grande" panose="020B0600040502020204"/>
                <a:cs typeface="Calibri"/>
              </a:rPr>
              <a:t>Terraform</a:t>
            </a:r>
            <a:r>
              <a:rPr sz="2800" dirty="0">
                <a:solidFill>
                  <a:srgbClr val="6048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800" b="1" dirty="0">
                <a:solidFill>
                  <a:srgbClr val="604878"/>
                </a:solidFill>
                <a:latin typeface="Lucida Grande" panose="020B0600040502020204"/>
                <a:cs typeface="Calibri"/>
              </a:rPr>
              <a:t>for</a:t>
            </a:r>
            <a:r>
              <a:rPr sz="2800" dirty="0">
                <a:solidFill>
                  <a:srgbClr val="6048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800" b="1" dirty="0">
                <a:solidFill>
                  <a:srgbClr val="604878"/>
                </a:solidFill>
                <a:latin typeface="Lucida Grande" panose="020B0600040502020204"/>
                <a:cs typeface="Calibri"/>
              </a:rPr>
              <a:t>AWS</a:t>
            </a:r>
            <a:endParaRPr sz="2800" dirty="0">
              <a:latin typeface="Lucida Grande" panose="020B0600040502020204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408" y="1095756"/>
            <a:ext cx="5602592" cy="95603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15"/>
              </a:spcBef>
              <a:buAutoNum type="arabicPeriod"/>
              <a:tabLst>
                <a:tab pos="354965" algn="l"/>
              </a:tabLst>
            </a:pPr>
            <a:r>
              <a:rPr sz="1400" dirty="0">
                <a:latin typeface="Lucida Grande" panose="020B0600040502020204"/>
                <a:cs typeface="Calibri"/>
              </a:rPr>
              <a:t>Install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Terraform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on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local/EC2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Machine</a:t>
            </a:r>
          </a:p>
          <a:p>
            <a:pPr marL="354965" indent="-342265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354965" algn="l"/>
              </a:tabLst>
            </a:pPr>
            <a:r>
              <a:rPr sz="1400" dirty="0">
                <a:latin typeface="Lucida Grande" panose="020B0600040502020204"/>
                <a:cs typeface="Calibri"/>
              </a:rPr>
              <a:t>Create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user,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and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use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this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user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to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authenticate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terraform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to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AWS</a:t>
            </a: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54965" algn="l"/>
              </a:tabLst>
            </a:pPr>
            <a:r>
              <a:rPr sz="1400" dirty="0">
                <a:latin typeface="Lucida Grande" panose="020B0600040502020204"/>
                <a:cs typeface="Calibri"/>
              </a:rPr>
              <a:t>Initialize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Terraform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Directory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5831" y="2389728"/>
            <a:ext cx="2244678" cy="22446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825" y="2350516"/>
            <a:ext cx="6390642" cy="118237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5613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</a:rPr>
              <a:t>Basic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</a:rPr>
              <a:t>Terraform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</a:rPr>
              <a:t>Operations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11" y="177291"/>
            <a:ext cx="492608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604878"/>
                </a:solidFill>
                <a:latin typeface="Lucida Grande" panose="020B0600040502020204"/>
                <a:cs typeface="Calibri"/>
              </a:rPr>
              <a:t>Basic</a:t>
            </a:r>
            <a:r>
              <a:rPr sz="2800" dirty="0">
                <a:solidFill>
                  <a:srgbClr val="6048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800" b="1" dirty="0">
                <a:solidFill>
                  <a:srgbClr val="604878"/>
                </a:solidFill>
                <a:latin typeface="Lucida Grande" panose="020B0600040502020204"/>
                <a:cs typeface="Calibri"/>
              </a:rPr>
              <a:t>Terraform</a:t>
            </a:r>
            <a:r>
              <a:rPr sz="2800" dirty="0">
                <a:solidFill>
                  <a:srgbClr val="6048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800" b="1" dirty="0">
                <a:solidFill>
                  <a:srgbClr val="604878"/>
                </a:solidFill>
                <a:latin typeface="Lucida Grande" panose="020B0600040502020204"/>
                <a:cs typeface="Calibri"/>
              </a:rPr>
              <a:t>Operations</a:t>
            </a:r>
            <a:endParaRPr sz="2800" dirty="0">
              <a:latin typeface="Lucida Grande" panose="020B0600040502020204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496" y="3265411"/>
            <a:ext cx="1533137" cy="15331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54736" y="1645920"/>
            <a:ext cx="5687695" cy="1950720"/>
            <a:chOff x="554736" y="1645920"/>
            <a:chExt cx="5687695" cy="19507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736" y="1645920"/>
              <a:ext cx="2679192" cy="5242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8488" y="1703832"/>
              <a:ext cx="548640" cy="4724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6560" y="1679143"/>
              <a:ext cx="2560320" cy="405765"/>
            </a:xfrm>
            <a:custGeom>
              <a:avLst/>
              <a:gdLst/>
              <a:ahLst/>
              <a:cxnLst/>
              <a:rect l="l" t="t" r="r" b="b"/>
              <a:pathLst>
                <a:path w="2560320" h="405764">
                  <a:moveTo>
                    <a:pt x="2492731" y="0"/>
                  </a:moveTo>
                  <a:lnTo>
                    <a:pt x="0" y="0"/>
                  </a:lnTo>
                  <a:lnTo>
                    <a:pt x="0" y="337934"/>
                  </a:lnTo>
                  <a:lnTo>
                    <a:pt x="67588" y="405523"/>
                  </a:lnTo>
                  <a:lnTo>
                    <a:pt x="2560321" y="405523"/>
                  </a:lnTo>
                  <a:lnTo>
                    <a:pt x="2560321" y="67589"/>
                  </a:lnTo>
                  <a:lnTo>
                    <a:pt x="24927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6560" y="1679143"/>
              <a:ext cx="2560320" cy="405765"/>
            </a:xfrm>
            <a:custGeom>
              <a:avLst/>
              <a:gdLst/>
              <a:ahLst/>
              <a:cxnLst/>
              <a:rect l="l" t="t" r="r" b="b"/>
              <a:pathLst>
                <a:path w="2560320" h="405764">
                  <a:moveTo>
                    <a:pt x="0" y="0"/>
                  </a:moveTo>
                  <a:lnTo>
                    <a:pt x="2492731" y="0"/>
                  </a:lnTo>
                  <a:lnTo>
                    <a:pt x="2560321" y="67589"/>
                  </a:lnTo>
                  <a:lnTo>
                    <a:pt x="2560321" y="405523"/>
                  </a:lnTo>
                  <a:lnTo>
                    <a:pt x="67588" y="405523"/>
                  </a:lnTo>
                  <a:lnTo>
                    <a:pt x="0" y="33793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1408" y="2337816"/>
              <a:ext cx="2676143" cy="5212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51631" y="2392680"/>
              <a:ext cx="615695" cy="47244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152103" y="2368994"/>
              <a:ext cx="2560320" cy="405765"/>
            </a:xfrm>
            <a:custGeom>
              <a:avLst/>
              <a:gdLst/>
              <a:ahLst/>
              <a:cxnLst/>
              <a:rect l="l" t="t" r="r" b="b"/>
              <a:pathLst>
                <a:path w="2560320" h="405764">
                  <a:moveTo>
                    <a:pt x="2492730" y="0"/>
                  </a:moveTo>
                  <a:lnTo>
                    <a:pt x="0" y="0"/>
                  </a:lnTo>
                  <a:lnTo>
                    <a:pt x="0" y="337921"/>
                  </a:lnTo>
                  <a:lnTo>
                    <a:pt x="67589" y="405511"/>
                  </a:lnTo>
                  <a:lnTo>
                    <a:pt x="2560320" y="405511"/>
                  </a:lnTo>
                  <a:lnTo>
                    <a:pt x="2560320" y="67576"/>
                  </a:lnTo>
                  <a:lnTo>
                    <a:pt x="24927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52103" y="2368994"/>
              <a:ext cx="2560320" cy="405765"/>
            </a:xfrm>
            <a:custGeom>
              <a:avLst/>
              <a:gdLst/>
              <a:ahLst/>
              <a:cxnLst/>
              <a:rect l="l" t="t" r="r" b="b"/>
              <a:pathLst>
                <a:path w="2560320" h="405764">
                  <a:moveTo>
                    <a:pt x="0" y="0"/>
                  </a:moveTo>
                  <a:lnTo>
                    <a:pt x="2492730" y="0"/>
                  </a:lnTo>
                  <a:lnTo>
                    <a:pt x="2560320" y="67576"/>
                  </a:lnTo>
                  <a:lnTo>
                    <a:pt x="2560320" y="405511"/>
                  </a:lnTo>
                  <a:lnTo>
                    <a:pt x="67589" y="405511"/>
                  </a:lnTo>
                  <a:lnTo>
                    <a:pt x="0" y="33792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63112" y="3066288"/>
              <a:ext cx="2679191" cy="52425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4568" y="3124200"/>
              <a:ext cx="719327" cy="47243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595966" y="3099104"/>
              <a:ext cx="2560320" cy="405765"/>
            </a:xfrm>
            <a:custGeom>
              <a:avLst/>
              <a:gdLst/>
              <a:ahLst/>
              <a:cxnLst/>
              <a:rect l="l" t="t" r="r" b="b"/>
              <a:pathLst>
                <a:path w="2560320" h="405764">
                  <a:moveTo>
                    <a:pt x="2492730" y="0"/>
                  </a:moveTo>
                  <a:lnTo>
                    <a:pt x="0" y="0"/>
                  </a:lnTo>
                  <a:lnTo>
                    <a:pt x="0" y="337934"/>
                  </a:lnTo>
                  <a:lnTo>
                    <a:pt x="67589" y="405511"/>
                  </a:lnTo>
                  <a:lnTo>
                    <a:pt x="2560320" y="405511"/>
                  </a:lnTo>
                  <a:lnTo>
                    <a:pt x="2560320" y="67589"/>
                  </a:lnTo>
                  <a:lnTo>
                    <a:pt x="24927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95966" y="3099104"/>
              <a:ext cx="2560320" cy="405765"/>
            </a:xfrm>
            <a:custGeom>
              <a:avLst/>
              <a:gdLst/>
              <a:ahLst/>
              <a:cxnLst/>
              <a:rect l="l" t="t" r="r" b="b"/>
              <a:pathLst>
                <a:path w="2560320" h="405764">
                  <a:moveTo>
                    <a:pt x="0" y="0"/>
                  </a:moveTo>
                  <a:lnTo>
                    <a:pt x="2492730" y="0"/>
                  </a:lnTo>
                  <a:lnTo>
                    <a:pt x="2560320" y="67589"/>
                  </a:lnTo>
                  <a:lnTo>
                    <a:pt x="2560320" y="405511"/>
                  </a:lnTo>
                  <a:lnTo>
                    <a:pt x="67589" y="405511"/>
                  </a:lnTo>
                  <a:lnTo>
                    <a:pt x="0" y="33793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Lucida Grande" panose="020B0600040502020204"/>
              </a:rPr>
              <a:t>There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are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four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kinds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of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operations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in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Terraform: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pc="-10" dirty="0"/>
          </a:p>
          <a:p>
            <a:pPr marL="1402080">
              <a:lnSpc>
                <a:spcPct val="100000"/>
              </a:lnSpc>
            </a:pPr>
            <a:r>
              <a:rPr b="1" spc="-20" dirty="0">
                <a:latin typeface="Calibri"/>
                <a:cs typeface="Calibri"/>
              </a:rPr>
              <a:t>Init</a:t>
            </a:r>
          </a:p>
          <a:p>
            <a:pPr>
              <a:lnSpc>
                <a:spcPct val="100000"/>
              </a:lnSpc>
            </a:pPr>
            <a:endParaRPr b="1" spc="-2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b="1" spc="-20" dirty="0">
              <a:latin typeface="Calibri"/>
              <a:cs typeface="Calibri"/>
            </a:endParaRPr>
          </a:p>
          <a:p>
            <a:pPr marL="2932430">
              <a:lnSpc>
                <a:spcPct val="100000"/>
              </a:lnSpc>
              <a:spcBef>
                <a:spcPts val="5"/>
              </a:spcBef>
            </a:pPr>
            <a:r>
              <a:rPr b="1" spc="-20" dirty="0">
                <a:latin typeface="Calibri"/>
                <a:cs typeface="Calibri"/>
              </a:rPr>
              <a:t>Plan</a:t>
            </a:r>
          </a:p>
          <a:p>
            <a:pPr>
              <a:lnSpc>
                <a:spcPct val="100000"/>
              </a:lnSpc>
            </a:pPr>
            <a:endParaRPr b="1" spc="-2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b="1" spc="-2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b="1" spc="-10" dirty="0">
                <a:latin typeface="Calibri"/>
                <a:cs typeface="Calibri"/>
              </a:rPr>
              <a:t>Apply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5327903" y="3797808"/>
            <a:ext cx="2676525" cy="527685"/>
            <a:chOff x="5327903" y="3797808"/>
            <a:chExt cx="2676525" cy="527685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27903" y="3797808"/>
              <a:ext cx="2676144" cy="5212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39255" y="3852672"/>
              <a:ext cx="856488" cy="47244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359590" y="3829215"/>
              <a:ext cx="2560320" cy="405765"/>
            </a:xfrm>
            <a:custGeom>
              <a:avLst/>
              <a:gdLst/>
              <a:ahLst/>
              <a:cxnLst/>
              <a:rect l="l" t="t" r="r" b="b"/>
              <a:pathLst>
                <a:path w="2560320" h="405764">
                  <a:moveTo>
                    <a:pt x="2492730" y="0"/>
                  </a:moveTo>
                  <a:lnTo>
                    <a:pt x="0" y="0"/>
                  </a:lnTo>
                  <a:lnTo>
                    <a:pt x="0" y="337933"/>
                  </a:lnTo>
                  <a:lnTo>
                    <a:pt x="67576" y="405519"/>
                  </a:lnTo>
                  <a:lnTo>
                    <a:pt x="2560320" y="405519"/>
                  </a:lnTo>
                  <a:lnTo>
                    <a:pt x="2560320" y="67591"/>
                  </a:lnTo>
                  <a:lnTo>
                    <a:pt x="24927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59590" y="3829215"/>
              <a:ext cx="2560320" cy="405765"/>
            </a:xfrm>
            <a:custGeom>
              <a:avLst/>
              <a:gdLst/>
              <a:ahLst/>
              <a:cxnLst/>
              <a:rect l="l" t="t" r="r" b="b"/>
              <a:pathLst>
                <a:path w="2560320" h="405764">
                  <a:moveTo>
                    <a:pt x="0" y="0"/>
                  </a:moveTo>
                  <a:lnTo>
                    <a:pt x="2492730" y="0"/>
                  </a:lnTo>
                  <a:lnTo>
                    <a:pt x="2560320" y="67591"/>
                  </a:lnTo>
                  <a:lnTo>
                    <a:pt x="2560320" y="405519"/>
                  </a:lnTo>
                  <a:lnTo>
                    <a:pt x="67576" y="405519"/>
                  </a:lnTo>
                  <a:lnTo>
                    <a:pt x="0" y="33793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352540" y="3902964"/>
            <a:ext cx="577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latin typeface="Calibri"/>
                <a:cs typeface="Calibri"/>
              </a:rPr>
              <a:t>Destroy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62127" y="1466088"/>
            <a:ext cx="5486400" cy="3032760"/>
            <a:chOff x="262127" y="1466088"/>
            <a:chExt cx="5486400" cy="3032760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2127" y="1466088"/>
              <a:ext cx="905256" cy="88391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93737" y="1499133"/>
              <a:ext cx="787400" cy="765810"/>
            </a:xfrm>
            <a:custGeom>
              <a:avLst/>
              <a:gdLst/>
              <a:ahLst/>
              <a:cxnLst/>
              <a:rect l="l" t="t" r="r" b="b"/>
              <a:pathLst>
                <a:path w="787400" h="765810">
                  <a:moveTo>
                    <a:pt x="393402" y="0"/>
                  </a:moveTo>
                  <a:lnTo>
                    <a:pt x="344055" y="2982"/>
                  </a:lnTo>
                  <a:lnTo>
                    <a:pt x="296537" y="11690"/>
                  </a:lnTo>
                  <a:lnTo>
                    <a:pt x="251216" y="25765"/>
                  </a:lnTo>
                  <a:lnTo>
                    <a:pt x="208462" y="44848"/>
                  </a:lnTo>
                  <a:lnTo>
                    <a:pt x="168643" y="68580"/>
                  </a:lnTo>
                  <a:lnTo>
                    <a:pt x="132128" y="96603"/>
                  </a:lnTo>
                  <a:lnTo>
                    <a:pt x="99286" y="128559"/>
                  </a:lnTo>
                  <a:lnTo>
                    <a:pt x="70485" y="164087"/>
                  </a:lnTo>
                  <a:lnTo>
                    <a:pt x="46093" y="202831"/>
                  </a:lnTo>
                  <a:lnTo>
                    <a:pt x="26480" y="244430"/>
                  </a:lnTo>
                  <a:lnTo>
                    <a:pt x="12014" y="288527"/>
                  </a:lnTo>
                  <a:lnTo>
                    <a:pt x="3065" y="334762"/>
                  </a:lnTo>
                  <a:lnTo>
                    <a:pt x="0" y="382778"/>
                  </a:lnTo>
                  <a:lnTo>
                    <a:pt x="3065" y="430790"/>
                  </a:lnTo>
                  <a:lnTo>
                    <a:pt x="12014" y="477023"/>
                  </a:lnTo>
                  <a:lnTo>
                    <a:pt x="26480" y="521118"/>
                  </a:lnTo>
                  <a:lnTo>
                    <a:pt x="46093" y="562716"/>
                  </a:lnTo>
                  <a:lnTo>
                    <a:pt x="70485" y="601458"/>
                  </a:lnTo>
                  <a:lnTo>
                    <a:pt x="99286" y="636986"/>
                  </a:lnTo>
                  <a:lnTo>
                    <a:pt x="132128" y="668940"/>
                  </a:lnTo>
                  <a:lnTo>
                    <a:pt x="168643" y="696963"/>
                  </a:lnTo>
                  <a:lnTo>
                    <a:pt x="208462" y="720695"/>
                  </a:lnTo>
                  <a:lnTo>
                    <a:pt x="251216" y="739778"/>
                  </a:lnTo>
                  <a:lnTo>
                    <a:pt x="296537" y="753853"/>
                  </a:lnTo>
                  <a:lnTo>
                    <a:pt x="344055" y="762560"/>
                  </a:lnTo>
                  <a:lnTo>
                    <a:pt x="393402" y="765543"/>
                  </a:lnTo>
                  <a:lnTo>
                    <a:pt x="442751" y="762560"/>
                  </a:lnTo>
                  <a:lnTo>
                    <a:pt x="490270" y="753853"/>
                  </a:lnTo>
                  <a:lnTo>
                    <a:pt x="535591" y="739778"/>
                  </a:lnTo>
                  <a:lnTo>
                    <a:pt x="578346" y="720695"/>
                  </a:lnTo>
                  <a:lnTo>
                    <a:pt x="618165" y="696963"/>
                  </a:lnTo>
                  <a:lnTo>
                    <a:pt x="654680" y="668940"/>
                  </a:lnTo>
                  <a:lnTo>
                    <a:pt x="687523" y="636986"/>
                  </a:lnTo>
                  <a:lnTo>
                    <a:pt x="716324" y="601458"/>
                  </a:lnTo>
                  <a:lnTo>
                    <a:pt x="740716" y="562716"/>
                  </a:lnTo>
                  <a:lnTo>
                    <a:pt x="760328" y="521118"/>
                  </a:lnTo>
                  <a:lnTo>
                    <a:pt x="774794" y="477023"/>
                  </a:lnTo>
                  <a:lnTo>
                    <a:pt x="783744" y="430790"/>
                  </a:lnTo>
                  <a:lnTo>
                    <a:pt x="786809" y="382778"/>
                  </a:lnTo>
                  <a:lnTo>
                    <a:pt x="783744" y="334762"/>
                  </a:lnTo>
                  <a:lnTo>
                    <a:pt x="774794" y="288527"/>
                  </a:lnTo>
                  <a:lnTo>
                    <a:pt x="760328" y="244430"/>
                  </a:lnTo>
                  <a:lnTo>
                    <a:pt x="740716" y="202831"/>
                  </a:lnTo>
                  <a:lnTo>
                    <a:pt x="716324" y="164087"/>
                  </a:lnTo>
                  <a:lnTo>
                    <a:pt x="687523" y="128559"/>
                  </a:lnTo>
                  <a:lnTo>
                    <a:pt x="654680" y="96603"/>
                  </a:lnTo>
                  <a:lnTo>
                    <a:pt x="618165" y="68580"/>
                  </a:lnTo>
                  <a:lnTo>
                    <a:pt x="578346" y="44848"/>
                  </a:lnTo>
                  <a:lnTo>
                    <a:pt x="535591" y="25765"/>
                  </a:lnTo>
                  <a:lnTo>
                    <a:pt x="490270" y="11690"/>
                  </a:lnTo>
                  <a:lnTo>
                    <a:pt x="442751" y="2982"/>
                  </a:lnTo>
                  <a:lnTo>
                    <a:pt x="3934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3737" y="1499133"/>
              <a:ext cx="787400" cy="765810"/>
            </a:xfrm>
            <a:custGeom>
              <a:avLst/>
              <a:gdLst/>
              <a:ahLst/>
              <a:cxnLst/>
              <a:rect l="l" t="t" r="r" b="b"/>
              <a:pathLst>
                <a:path w="787400" h="765810">
                  <a:moveTo>
                    <a:pt x="0" y="382778"/>
                  </a:moveTo>
                  <a:lnTo>
                    <a:pt x="3065" y="334762"/>
                  </a:lnTo>
                  <a:lnTo>
                    <a:pt x="12014" y="288527"/>
                  </a:lnTo>
                  <a:lnTo>
                    <a:pt x="26480" y="244430"/>
                  </a:lnTo>
                  <a:lnTo>
                    <a:pt x="46093" y="202831"/>
                  </a:lnTo>
                  <a:lnTo>
                    <a:pt x="70485" y="164087"/>
                  </a:lnTo>
                  <a:lnTo>
                    <a:pt x="99286" y="128559"/>
                  </a:lnTo>
                  <a:lnTo>
                    <a:pt x="132128" y="96603"/>
                  </a:lnTo>
                  <a:lnTo>
                    <a:pt x="168643" y="68580"/>
                  </a:lnTo>
                  <a:lnTo>
                    <a:pt x="208462" y="44848"/>
                  </a:lnTo>
                  <a:lnTo>
                    <a:pt x="251216" y="25765"/>
                  </a:lnTo>
                  <a:lnTo>
                    <a:pt x="296537" y="11690"/>
                  </a:lnTo>
                  <a:lnTo>
                    <a:pt x="344055" y="2982"/>
                  </a:lnTo>
                  <a:lnTo>
                    <a:pt x="393402" y="0"/>
                  </a:lnTo>
                  <a:lnTo>
                    <a:pt x="442751" y="2982"/>
                  </a:lnTo>
                  <a:lnTo>
                    <a:pt x="490270" y="11690"/>
                  </a:lnTo>
                  <a:lnTo>
                    <a:pt x="535591" y="25765"/>
                  </a:lnTo>
                  <a:lnTo>
                    <a:pt x="578346" y="44848"/>
                  </a:lnTo>
                  <a:lnTo>
                    <a:pt x="618165" y="68580"/>
                  </a:lnTo>
                  <a:lnTo>
                    <a:pt x="654680" y="96603"/>
                  </a:lnTo>
                  <a:lnTo>
                    <a:pt x="687523" y="128559"/>
                  </a:lnTo>
                  <a:lnTo>
                    <a:pt x="716324" y="164087"/>
                  </a:lnTo>
                  <a:lnTo>
                    <a:pt x="740716" y="202831"/>
                  </a:lnTo>
                  <a:lnTo>
                    <a:pt x="760328" y="244430"/>
                  </a:lnTo>
                  <a:lnTo>
                    <a:pt x="774794" y="288527"/>
                  </a:lnTo>
                  <a:lnTo>
                    <a:pt x="783744" y="334762"/>
                  </a:lnTo>
                  <a:lnTo>
                    <a:pt x="786809" y="382778"/>
                  </a:lnTo>
                  <a:lnTo>
                    <a:pt x="783744" y="430790"/>
                  </a:lnTo>
                  <a:lnTo>
                    <a:pt x="774794" y="477023"/>
                  </a:lnTo>
                  <a:lnTo>
                    <a:pt x="760328" y="521118"/>
                  </a:lnTo>
                  <a:lnTo>
                    <a:pt x="740716" y="562716"/>
                  </a:lnTo>
                  <a:lnTo>
                    <a:pt x="716324" y="601458"/>
                  </a:lnTo>
                  <a:lnTo>
                    <a:pt x="687523" y="636986"/>
                  </a:lnTo>
                  <a:lnTo>
                    <a:pt x="654680" y="668940"/>
                  </a:lnTo>
                  <a:lnTo>
                    <a:pt x="618165" y="696963"/>
                  </a:lnTo>
                  <a:lnTo>
                    <a:pt x="578346" y="720695"/>
                  </a:lnTo>
                  <a:lnTo>
                    <a:pt x="535591" y="739778"/>
                  </a:lnTo>
                  <a:lnTo>
                    <a:pt x="490270" y="753853"/>
                  </a:lnTo>
                  <a:lnTo>
                    <a:pt x="442751" y="762560"/>
                  </a:lnTo>
                  <a:lnTo>
                    <a:pt x="393402" y="765543"/>
                  </a:lnTo>
                  <a:lnTo>
                    <a:pt x="344055" y="762560"/>
                  </a:lnTo>
                  <a:lnTo>
                    <a:pt x="296537" y="753853"/>
                  </a:lnTo>
                  <a:lnTo>
                    <a:pt x="251216" y="739778"/>
                  </a:lnTo>
                  <a:lnTo>
                    <a:pt x="208462" y="720695"/>
                  </a:lnTo>
                  <a:lnTo>
                    <a:pt x="168643" y="696963"/>
                  </a:lnTo>
                  <a:lnTo>
                    <a:pt x="132128" y="668940"/>
                  </a:lnTo>
                  <a:lnTo>
                    <a:pt x="99286" y="636986"/>
                  </a:lnTo>
                  <a:lnTo>
                    <a:pt x="70485" y="601458"/>
                  </a:lnTo>
                  <a:lnTo>
                    <a:pt x="46093" y="562716"/>
                  </a:lnTo>
                  <a:lnTo>
                    <a:pt x="26480" y="521118"/>
                  </a:lnTo>
                  <a:lnTo>
                    <a:pt x="12014" y="477023"/>
                  </a:lnTo>
                  <a:lnTo>
                    <a:pt x="3065" y="430790"/>
                  </a:lnTo>
                  <a:lnTo>
                    <a:pt x="0" y="382778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73352" y="2154936"/>
              <a:ext cx="905256" cy="88087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705025" y="2185860"/>
              <a:ext cx="787400" cy="765810"/>
            </a:xfrm>
            <a:custGeom>
              <a:avLst/>
              <a:gdLst/>
              <a:ahLst/>
              <a:cxnLst/>
              <a:rect l="l" t="t" r="r" b="b"/>
              <a:pathLst>
                <a:path w="787400" h="765810">
                  <a:moveTo>
                    <a:pt x="393407" y="0"/>
                  </a:moveTo>
                  <a:lnTo>
                    <a:pt x="344059" y="2982"/>
                  </a:lnTo>
                  <a:lnTo>
                    <a:pt x="296541" y="11690"/>
                  </a:lnTo>
                  <a:lnTo>
                    <a:pt x="251220" y="25765"/>
                  </a:lnTo>
                  <a:lnTo>
                    <a:pt x="208465" y="44848"/>
                  </a:lnTo>
                  <a:lnTo>
                    <a:pt x="168646" y="68580"/>
                  </a:lnTo>
                  <a:lnTo>
                    <a:pt x="132130" y="96603"/>
                  </a:lnTo>
                  <a:lnTo>
                    <a:pt x="99287" y="128559"/>
                  </a:lnTo>
                  <a:lnTo>
                    <a:pt x="70486" y="164087"/>
                  </a:lnTo>
                  <a:lnTo>
                    <a:pt x="46094" y="202831"/>
                  </a:lnTo>
                  <a:lnTo>
                    <a:pt x="26481" y="244430"/>
                  </a:lnTo>
                  <a:lnTo>
                    <a:pt x="12015" y="288527"/>
                  </a:lnTo>
                  <a:lnTo>
                    <a:pt x="3065" y="334762"/>
                  </a:lnTo>
                  <a:lnTo>
                    <a:pt x="0" y="382778"/>
                  </a:lnTo>
                  <a:lnTo>
                    <a:pt x="3065" y="430793"/>
                  </a:lnTo>
                  <a:lnTo>
                    <a:pt x="12015" y="477028"/>
                  </a:lnTo>
                  <a:lnTo>
                    <a:pt x="26481" y="521125"/>
                  </a:lnTo>
                  <a:lnTo>
                    <a:pt x="46094" y="562724"/>
                  </a:lnTo>
                  <a:lnTo>
                    <a:pt x="70486" y="601468"/>
                  </a:lnTo>
                  <a:lnTo>
                    <a:pt x="99287" y="636996"/>
                  </a:lnTo>
                  <a:lnTo>
                    <a:pt x="132130" y="668952"/>
                  </a:lnTo>
                  <a:lnTo>
                    <a:pt x="168646" y="696975"/>
                  </a:lnTo>
                  <a:lnTo>
                    <a:pt x="208465" y="720707"/>
                  </a:lnTo>
                  <a:lnTo>
                    <a:pt x="251220" y="739790"/>
                  </a:lnTo>
                  <a:lnTo>
                    <a:pt x="296541" y="753865"/>
                  </a:lnTo>
                  <a:lnTo>
                    <a:pt x="344059" y="762573"/>
                  </a:lnTo>
                  <a:lnTo>
                    <a:pt x="393407" y="765556"/>
                  </a:lnTo>
                  <a:lnTo>
                    <a:pt x="442755" y="762573"/>
                  </a:lnTo>
                  <a:lnTo>
                    <a:pt x="490274" y="753865"/>
                  </a:lnTo>
                  <a:lnTo>
                    <a:pt x="535595" y="739790"/>
                  </a:lnTo>
                  <a:lnTo>
                    <a:pt x="578350" y="720707"/>
                  </a:lnTo>
                  <a:lnTo>
                    <a:pt x="618169" y="696975"/>
                  </a:lnTo>
                  <a:lnTo>
                    <a:pt x="654685" y="668952"/>
                  </a:lnTo>
                  <a:lnTo>
                    <a:pt x="687528" y="636996"/>
                  </a:lnTo>
                  <a:lnTo>
                    <a:pt x="716329" y="601468"/>
                  </a:lnTo>
                  <a:lnTo>
                    <a:pt x="740721" y="562724"/>
                  </a:lnTo>
                  <a:lnTo>
                    <a:pt x="760334" y="521125"/>
                  </a:lnTo>
                  <a:lnTo>
                    <a:pt x="774800" y="477028"/>
                  </a:lnTo>
                  <a:lnTo>
                    <a:pt x="783750" y="430793"/>
                  </a:lnTo>
                  <a:lnTo>
                    <a:pt x="786815" y="382778"/>
                  </a:lnTo>
                  <a:lnTo>
                    <a:pt x="783750" y="334762"/>
                  </a:lnTo>
                  <a:lnTo>
                    <a:pt x="774800" y="288527"/>
                  </a:lnTo>
                  <a:lnTo>
                    <a:pt x="760334" y="244430"/>
                  </a:lnTo>
                  <a:lnTo>
                    <a:pt x="740721" y="202831"/>
                  </a:lnTo>
                  <a:lnTo>
                    <a:pt x="716329" y="164087"/>
                  </a:lnTo>
                  <a:lnTo>
                    <a:pt x="687528" y="128559"/>
                  </a:lnTo>
                  <a:lnTo>
                    <a:pt x="654685" y="96603"/>
                  </a:lnTo>
                  <a:lnTo>
                    <a:pt x="618169" y="68580"/>
                  </a:lnTo>
                  <a:lnTo>
                    <a:pt x="578350" y="44848"/>
                  </a:lnTo>
                  <a:lnTo>
                    <a:pt x="535595" y="25765"/>
                  </a:lnTo>
                  <a:lnTo>
                    <a:pt x="490274" y="11690"/>
                  </a:lnTo>
                  <a:lnTo>
                    <a:pt x="442755" y="2982"/>
                  </a:lnTo>
                  <a:lnTo>
                    <a:pt x="393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05025" y="2185860"/>
              <a:ext cx="787400" cy="765810"/>
            </a:xfrm>
            <a:custGeom>
              <a:avLst/>
              <a:gdLst/>
              <a:ahLst/>
              <a:cxnLst/>
              <a:rect l="l" t="t" r="r" b="b"/>
              <a:pathLst>
                <a:path w="787400" h="765810">
                  <a:moveTo>
                    <a:pt x="0" y="382778"/>
                  </a:moveTo>
                  <a:lnTo>
                    <a:pt x="3065" y="334762"/>
                  </a:lnTo>
                  <a:lnTo>
                    <a:pt x="12015" y="288527"/>
                  </a:lnTo>
                  <a:lnTo>
                    <a:pt x="26481" y="244430"/>
                  </a:lnTo>
                  <a:lnTo>
                    <a:pt x="46094" y="202831"/>
                  </a:lnTo>
                  <a:lnTo>
                    <a:pt x="70486" y="164087"/>
                  </a:lnTo>
                  <a:lnTo>
                    <a:pt x="99287" y="128559"/>
                  </a:lnTo>
                  <a:lnTo>
                    <a:pt x="132130" y="96603"/>
                  </a:lnTo>
                  <a:lnTo>
                    <a:pt x="168646" y="68580"/>
                  </a:lnTo>
                  <a:lnTo>
                    <a:pt x="208465" y="44848"/>
                  </a:lnTo>
                  <a:lnTo>
                    <a:pt x="251220" y="25765"/>
                  </a:lnTo>
                  <a:lnTo>
                    <a:pt x="296541" y="11690"/>
                  </a:lnTo>
                  <a:lnTo>
                    <a:pt x="344059" y="2982"/>
                  </a:lnTo>
                  <a:lnTo>
                    <a:pt x="393407" y="0"/>
                  </a:lnTo>
                  <a:lnTo>
                    <a:pt x="442755" y="2982"/>
                  </a:lnTo>
                  <a:lnTo>
                    <a:pt x="490274" y="11690"/>
                  </a:lnTo>
                  <a:lnTo>
                    <a:pt x="535595" y="25765"/>
                  </a:lnTo>
                  <a:lnTo>
                    <a:pt x="578350" y="44848"/>
                  </a:lnTo>
                  <a:lnTo>
                    <a:pt x="618169" y="68580"/>
                  </a:lnTo>
                  <a:lnTo>
                    <a:pt x="654685" y="96603"/>
                  </a:lnTo>
                  <a:lnTo>
                    <a:pt x="687528" y="128559"/>
                  </a:lnTo>
                  <a:lnTo>
                    <a:pt x="716329" y="164087"/>
                  </a:lnTo>
                  <a:lnTo>
                    <a:pt x="740721" y="202831"/>
                  </a:lnTo>
                  <a:lnTo>
                    <a:pt x="760334" y="244430"/>
                  </a:lnTo>
                  <a:lnTo>
                    <a:pt x="774800" y="288527"/>
                  </a:lnTo>
                  <a:lnTo>
                    <a:pt x="783750" y="334762"/>
                  </a:lnTo>
                  <a:lnTo>
                    <a:pt x="786815" y="382778"/>
                  </a:lnTo>
                  <a:lnTo>
                    <a:pt x="783750" y="430790"/>
                  </a:lnTo>
                  <a:lnTo>
                    <a:pt x="774800" y="477024"/>
                  </a:lnTo>
                  <a:lnTo>
                    <a:pt x="760334" y="521120"/>
                  </a:lnTo>
                  <a:lnTo>
                    <a:pt x="740721" y="562719"/>
                  </a:lnTo>
                  <a:lnTo>
                    <a:pt x="716329" y="601462"/>
                  </a:lnTo>
                  <a:lnTo>
                    <a:pt x="687528" y="636991"/>
                  </a:lnTo>
                  <a:lnTo>
                    <a:pt x="654685" y="668947"/>
                  </a:lnTo>
                  <a:lnTo>
                    <a:pt x="618169" y="696971"/>
                  </a:lnTo>
                  <a:lnTo>
                    <a:pt x="578350" y="720705"/>
                  </a:lnTo>
                  <a:lnTo>
                    <a:pt x="535595" y="739789"/>
                  </a:lnTo>
                  <a:lnTo>
                    <a:pt x="490274" y="753864"/>
                  </a:lnTo>
                  <a:lnTo>
                    <a:pt x="442755" y="762573"/>
                  </a:lnTo>
                  <a:lnTo>
                    <a:pt x="393407" y="765556"/>
                  </a:lnTo>
                  <a:lnTo>
                    <a:pt x="344059" y="762573"/>
                  </a:lnTo>
                  <a:lnTo>
                    <a:pt x="296541" y="753864"/>
                  </a:lnTo>
                  <a:lnTo>
                    <a:pt x="251220" y="739789"/>
                  </a:lnTo>
                  <a:lnTo>
                    <a:pt x="208465" y="720705"/>
                  </a:lnTo>
                  <a:lnTo>
                    <a:pt x="168646" y="696971"/>
                  </a:lnTo>
                  <a:lnTo>
                    <a:pt x="132130" y="668947"/>
                  </a:lnTo>
                  <a:lnTo>
                    <a:pt x="99287" y="636991"/>
                  </a:lnTo>
                  <a:lnTo>
                    <a:pt x="70486" y="601462"/>
                  </a:lnTo>
                  <a:lnTo>
                    <a:pt x="46094" y="562719"/>
                  </a:lnTo>
                  <a:lnTo>
                    <a:pt x="26481" y="521120"/>
                  </a:lnTo>
                  <a:lnTo>
                    <a:pt x="12015" y="477024"/>
                  </a:lnTo>
                  <a:lnTo>
                    <a:pt x="3065" y="430790"/>
                  </a:lnTo>
                  <a:lnTo>
                    <a:pt x="0" y="382778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76016" y="2886455"/>
              <a:ext cx="905255" cy="88392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208718" y="2919094"/>
              <a:ext cx="787400" cy="765810"/>
            </a:xfrm>
            <a:custGeom>
              <a:avLst/>
              <a:gdLst/>
              <a:ahLst/>
              <a:cxnLst/>
              <a:rect l="l" t="t" r="r" b="b"/>
              <a:pathLst>
                <a:path w="787400" h="765810">
                  <a:moveTo>
                    <a:pt x="393407" y="0"/>
                  </a:moveTo>
                  <a:lnTo>
                    <a:pt x="344059" y="2982"/>
                  </a:lnTo>
                  <a:lnTo>
                    <a:pt x="296541" y="11690"/>
                  </a:lnTo>
                  <a:lnTo>
                    <a:pt x="251220" y="25764"/>
                  </a:lnTo>
                  <a:lnTo>
                    <a:pt x="208465" y="44847"/>
                  </a:lnTo>
                  <a:lnTo>
                    <a:pt x="168646" y="68579"/>
                  </a:lnTo>
                  <a:lnTo>
                    <a:pt x="132130" y="96602"/>
                  </a:lnTo>
                  <a:lnTo>
                    <a:pt x="99287" y="128557"/>
                  </a:lnTo>
                  <a:lnTo>
                    <a:pt x="70486" y="164084"/>
                  </a:lnTo>
                  <a:lnTo>
                    <a:pt x="46094" y="202827"/>
                  </a:lnTo>
                  <a:lnTo>
                    <a:pt x="26481" y="244425"/>
                  </a:lnTo>
                  <a:lnTo>
                    <a:pt x="12015" y="288519"/>
                  </a:lnTo>
                  <a:lnTo>
                    <a:pt x="3065" y="334752"/>
                  </a:lnTo>
                  <a:lnTo>
                    <a:pt x="0" y="382765"/>
                  </a:lnTo>
                  <a:lnTo>
                    <a:pt x="3065" y="430780"/>
                  </a:lnTo>
                  <a:lnTo>
                    <a:pt x="12015" y="477015"/>
                  </a:lnTo>
                  <a:lnTo>
                    <a:pt x="26481" y="521112"/>
                  </a:lnTo>
                  <a:lnTo>
                    <a:pt x="46094" y="562711"/>
                  </a:lnTo>
                  <a:lnTo>
                    <a:pt x="70486" y="601455"/>
                  </a:lnTo>
                  <a:lnTo>
                    <a:pt x="99287" y="636984"/>
                  </a:lnTo>
                  <a:lnTo>
                    <a:pt x="132130" y="668939"/>
                  </a:lnTo>
                  <a:lnTo>
                    <a:pt x="168646" y="696962"/>
                  </a:lnTo>
                  <a:lnTo>
                    <a:pt x="208465" y="720695"/>
                  </a:lnTo>
                  <a:lnTo>
                    <a:pt x="251220" y="739778"/>
                  </a:lnTo>
                  <a:lnTo>
                    <a:pt x="296541" y="753853"/>
                  </a:lnTo>
                  <a:lnTo>
                    <a:pt x="344059" y="762560"/>
                  </a:lnTo>
                  <a:lnTo>
                    <a:pt x="393407" y="765543"/>
                  </a:lnTo>
                  <a:lnTo>
                    <a:pt x="442755" y="762560"/>
                  </a:lnTo>
                  <a:lnTo>
                    <a:pt x="490274" y="753853"/>
                  </a:lnTo>
                  <a:lnTo>
                    <a:pt x="535595" y="739778"/>
                  </a:lnTo>
                  <a:lnTo>
                    <a:pt x="578350" y="720695"/>
                  </a:lnTo>
                  <a:lnTo>
                    <a:pt x="618169" y="696962"/>
                  </a:lnTo>
                  <a:lnTo>
                    <a:pt x="654685" y="668939"/>
                  </a:lnTo>
                  <a:lnTo>
                    <a:pt x="687528" y="636984"/>
                  </a:lnTo>
                  <a:lnTo>
                    <a:pt x="716329" y="601455"/>
                  </a:lnTo>
                  <a:lnTo>
                    <a:pt x="740721" y="562711"/>
                  </a:lnTo>
                  <a:lnTo>
                    <a:pt x="760334" y="521112"/>
                  </a:lnTo>
                  <a:lnTo>
                    <a:pt x="774800" y="477015"/>
                  </a:lnTo>
                  <a:lnTo>
                    <a:pt x="783750" y="430780"/>
                  </a:lnTo>
                  <a:lnTo>
                    <a:pt x="786815" y="382765"/>
                  </a:lnTo>
                  <a:lnTo>
                    <a:pt x="783750" y="334752"/>
                  </a:lnTo>
                  <a:lnTo>
                    <a:pt x="774800" y="288519"/>
                  </a:lnTo>
                  <a:lnTo>
                    <a:pt x="760334" y="244425"/>
                  </a:lnTo>
                  <a:lnTo>
                    <a:pt x="740721" y="202827"/>
                  </a:lnTo>
                  <a:lnTo>
                    <a:pt x="716329" y="164084"/>
                  </a:lnTo>
                  <a:lnTo>
                    <a:pt x="687528" y="128557"/>
                  </a:lnTo>
                  <a:lnTo>
                    <a:pt x="654685" y="96602"/>
                  </a:lnTo>
                  <a:lnTo>
                    <a:pt x="618169" y="68579"/>
                  </a:lnTo>
                  <a:lnTo>
                    <a:pt x="578350" y="44847"/>
                  </a:lnTo>
                  <a:lnTo>
                    <a:pt x="535595" y="25764"/>
                  </a:lnTo>
                  <a:lnTo>
                    <a:pt x="490274" y="11690"/>
                  </a:lnTo>
                  <a:lnTo>
                    <a:pt x="442755" y="2982"/>
                  </a:lnTo>
                  <a:lnTo>
                    <a:pt x="393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08718" y="2919094"/>
              <a:ext cx="787400" cy="765810"/>
            </a:xfrm>
            <a:custGeom>
              <a:avLst/>
              <a:gdLst/>
              <a:ahLst/>
              <a:cxnLst/>
              <a:rect l="l" t="t" r="r" b="b"/>
              <a:pathLst>
                <a:path w="787400" h="765810">
                  <a:moveTo>
                    <a:pt x="0" y="382765"/>
                  </a:moveTo>
                  <a:lnTo>
                    <a:pt x="3065" y="334752"/>
                  </a:lnTo>
                  <a:lnTo>
                    <a:pt x="12015" y="288519"/>
                  </a:lnTo>
                  <a:lnTo>
                    <a:pt x="26481" y="244425"/>
                  </a:lnTo>
                  <a:lnTo>
                    <a:pt x="46094" y="202827"/>
                  </a:lnTo>
                  <a:lnTo>
                    <a:pt x="70486" y="164084"/>
                  </a:lnTo>
                  <a:lnTo>
                    <a:pt x="99287" y="128557"/>
                  </a:lnTo>
                  <a:lnTo>
                    <a:pt x="132130" y="96602"/>
                  </a:lnTo>
                  <a:lnTo>
                    <a:pt x="168646" y="68579"/>
                  </a:lnTo>
                  <a:lnTo>
                    <a:pt x="208465" y="44847"/>
                  </a:lnTo>
                  <a:lnTo>
                    <a:pt x="251220" y="25764"/>
                  </a:lnTo>
                  <a:lnTo>
                    <a:pt x="296541" y="11690"/>
                  </a:lnTo>
                  <a:lnTo>
                    <a:pt x="344059" y="2982"/>
                  </a:lnTo>
                  <a:lnTo>
                    <a:pt x="393407" y="0"/>
                  </a:lnTo>
                  <a:lnTo>
                    <a:pt x="442755" y="2982"/>
                  </a:lnTo>
                  <a:lnTo>
                    <a:pt x="490274" y="11690"/>
                  </a:lnTo>
                  <a:lnTo>
                    <a:pt x="535595" y="25764"/>
                  </a:lnTo>
                  <a:lnTo>
                    <a:pt x="578350" y="44847"/>
                  </a:lnTo>
                  <a:lnTo>
                    <a:pt x="618169" y="68579"/>
                  </a:lnTo>
                  <a:lnTo>
                    <a:pt x="654685" y="96602"/>
                  </a:lnTo>
                  <a:lnTo>
                    <a:pt x="687528" y="128557"/>
                  </a:lnTo>
                  <a:lnTo>
                    <a:pt x="716329" y="164084"/>
                  </a:lnTo>
                  <a:lnTo>
                    <a:pt x="740721" y="202827"/>
                  </a:lnTo>
                  <a:lnTo>
                    <a:pt x="760334" y="244425"/>
                  </a:lnTo>
                  <a:lnTo>
                    <a:pt x="774800" y="288519"/>
                  </a:lnTo>
                  <a:lnTo>
                    <a:pt x="783750" y="334752"/>
                  </a:lnTo>
                  <a:lnTo>
                    <a:pt x="786815" y="382765"/>
                  </a:lnTo>
                  <a:lnTo>
                    <a:pt x="783750" y="430780"/>
                  </a:lnTo>
                  <a:lnTo>
                    <a:pt x="774800" y="477015"/>
                  </a:lnTo>
                  <a:lnTo>
                    <a:pt x="760334" y="521112"/>
                  </a:lnTo>
                  <a:lnTo>
                    <a:pt x="740721" y="562711"/>
                  </a:lnTo>
                  <a:lnTo>
                    <a:pt x="716329" y="601455"/>
                  </a:lnTo>
                  <a:lnTo>
                    <a:pt x="687528" y="636984"/>
                  </a:lnTo>
                  <a:lnTo>
                    <a:pt x="654685" y="668939"/>
                  </a:lnTo>
                  <a:lnTo>
                    <a:pt x="618169" y="696962"/>
                  </a:lnTo>
                  <a:lnTo>
                    <a:pt x="578350" y="720695"/>
                  </a:lnTo>
                  <a:lnTo>
                    <a:pt x="535595" y="739778"/>
                  </a:lnTo>
                  <a:lnTo>
                    <a:pt x="490274" y="753853"/>
                  </a:lnTo>
                  <a:lnTo>
                    <a:pt x="442755" y="762560"/>
                  </a:lnTo>
                  <a:lnTo>
                    <a:pt x="393407" y="765543"/>
                  </a:lnTo>
                  <a:lnTo>
                    <a:pt x="344059" y="762560"/>
                  </a:lnTo>
                  <a:lnTo>
                    <a:pt x="296541" y="753853"/>
                  </a:lnTo>
                  <a:lnTo>
                    <a:pt x="251220" y="739778"/>
                  </a:lnTo>
                  <a:lnTo>
                    <a:pt x="208465" y="720695"/>
                  </a:lnTo>
                  <a:lnTo>
                    <a:pt x="168646" y="696962"/>
                  </a:lnTo>
                  <a:lnTo>
                    <a:pt x="132130" y="668939"/>
                  </a:lnTo>
                  <a:lnTo>
                    <a:pt x="99287" y="636984"/>
                  </a:lnTo>
                  <a:lnTo>
                    <a:pt x="70486" y="601455"/>
                  </a:lnTo>
                  <a:lnTo>
                    <a:pt x="46094" y="562711"/>
                  </a:lnTo>
                  <a:lnTo>
                    <a:pt x="26481" y="521112"/>
                  </a:lnTo>
                  <a:lnTo>
                    <a:pt x="12015" y="477015"/>
                  </a:lnTo>
                  <a:lnTo>
                    <a:pt x="3065" y="430780"/>
                  </a:lnTo>
                  <a:lnTo>
                    <a:pt x="0" y="382765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43272" y="3617976"/>
              <a:ext cx="905255" cy="88087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876126" y="3649205"/>
              <a:ext cx="787400" cy="765810"/>
            </a:xfrm>
            <a:custGeom>
              <a:avLst/>
              <a:gdLst/>
              <a:ahLst/>
              <a:cxnLst/>
              <a:rect l="l" t="t" r="r" b="b"/>
              <a:pathLst>
                <a:path w="787400" h="765810">
                  <a:moveTo>
                    <a:pt x="393407" y="0"/>
                  </a:moveTo>
                  <a:lnTo>
                    <a:pt x="344059" y="2982"/>
                  </a:lnTo>
                  <a:lnTo>
                    <a:pt x="296541" y="11690"/>
                  </a:lnTo>
                  <a:lnTo>
                    <a:pt x="251220" y="25765"/>
                  </a:lnTo>
                  <a:lnTo>
                    <a:pt x="208465" y="44847"/>
                  </a:lnTo>
                  <a:lnTo>
                    <a:pt x="168646" y="68580"/>
                  </a:lnTo>
                  <a:lnTo>
                    <a:pt x="132130" y="96603"/>
                  </a:lnTo>
                  <a:lnTo>
                    <a:pt x="99287" y="128558"/>
                  </a:lnTo>
                  <a:lnTo>
                    <a:pt x="70486" y="164086"/>
                  </a:lnTo>
                  <a:lnTo>
                    <a:pt x="46094" y="202829"/>
                  </a:lnTo>
                  <a:lnTo>
                    <a:pt x="26481" y="244427"/>
                  </a:lnTo>
                  <a:lnTo>
                    <a:pt x="12015" y="288523"/>
                  </a:lnTo>
                  <a:lnTo>
                    <a:pt x="3065" y="334757"/>
                  </a:lnTo>
                  <a:lnTo>
                    <a:pt x="0" y="382771"/>
                  </a:lnTo>
                  <a:lnTo>
                    <a:pt x="3065" y="430786"/>
                  </a:lnTo>
                  <a:lnTo>
                    <a:pt x="12015" y="477020"/>
                  </a:lnTo>
                  <a:lnTo>
                    <a:pt x="26481" y="521116"/>
                  </a:lnTo>
                  <a:lnTo>
                    <a:pt x="46094" y="562715"/>
                  </a:lnTo>
                  <a:lnTo>
                    <a:pt x="70486" y="601457"/>
                  </a:lnTo>
                  <a:lnTo>
                    <a:pt x="99287" y="636986"/>
                  </a:lnTo>
                  <a:lnTo>
                    <a:pt x="132130" y="668940"/>
                  </a:lnTo>
                  <a:lnTo>
                    <a:pt x="168646" y="696963"/>
                  </a:lnTo>
                  <a:lnTo>
                    <a:pt x="208465" y="720695"/>
                  </a:lnTo>
                  <a:lnTo>
                    <a:pt x="251220" y="739778"/>
                  </a:lnTo>
                  <a:lnTo>
                    <a:pt x="296541" y="753853"/>
                  </a:lnTo>
                  <a:lnTo>
                    <a:pt x="344059" y="762561"/>
                  </a:lnTo>
                  <a:lnTo>
                    <a:pt x="393407" y="765543"/>
                  </a:lnTo>
                  <a:lnTo>
                    <a:pt x="442755" y="762561"/>
                  </a:lnTo>
                  <a:lnTo>
                    <a:pt x="490274" y="753853"/>
                  </a:lnTo>
                  <a:lnTo>
                    <a:pt x="535595" y="739778"/>
                  </a:lnTo>
                  <a:lnTo>
                    <a:pt x="578350" y="720695"/>
                  </a:lnTo>
                  <a:lnTo>
                    <a:pt x="618169" y="696963"/>
                  </a:lnTo>
                  <a:lnTo>
                    <a:pt x="654685" y="668940"/>
                  </a:lnTo>
                  <a:lnTo>
                    <a:pt x="687528" y="636986"/>
                  </a:lnTo>
                  <a:lnTo>
                    <a:pt x="716329" y="601457"/>
                  </a:lnTo>
                  <a:lnTo>
                    <a:pt x="740721" y="562715"/>
                  </a:lnTo>
                  <a:lnTo>
                    <a:pt x="760334" y="521116"/>
                  </a:lnTo>
                  <a:lnTo>
                    <a:pt x="774800" y="477020"/>
                  </a:lnTo>
                  <a:lnTo>
                    <a:pt x="783750" y="430786"/>
                  </a:lnTo>
                  <a:lnTo>
                    <a:pt x="786815" y="382771"/>
                  </a:lnTo>
                  <a:lnTo>
                    <a:pt x="783750" y="334757"/>
                  </a:lnTo>
                  <a:lnTo>
                    <a:pt x="774800" y="288523"/>
                  </a:lnTo>
                  <a:lnTo>
                    <a:pt x="760334" y="244427"/>
                  </a:lnTo>
                  <a:lnTo>
                    <a:pt x="740721" y="202829"/>
                  </a:lnTo>
                  <a:lnTo>
                    <a:pt x="716329" y="164086"/>
                  </a:lnTo>
                  <a:lnTo>
                    <a:pt x="687528" y="128558"/>
                  </a:lnTo>
                  <a:lnTo>
                    <a:pt x="654685" y="96603"/>
                  </a:lnTo>
                  <a:lnTo>
                    <a:pt x="618169" y="68580"/>
                  </a:lnTo>
                  <a:lnTo>
                    <a:pt x="578350" y="44847"/>
                  </a:lnTo>
                  <a:lnTo>
                    <a:pt x="535595" y="25765"/>
                  </a:lnTo>
                  <a:lnTo>
                    <a:pt x="490274" y="11690"/>
                  </a:lnTo>
                  <a:lnTo>
                    <a:pt x="442755" y="2982"/>
                  </a:lnTo>
                  <a:lnTo>
                    <a:pt x="393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76126" y="3649205"/>
              <a:ext cx="787400" cy="765810"/>
            </a:xfrm>
            <a:custGeom>
              <a:avLst/>
              <a:gdLst/>
              <a:ahLst/>
              <a:cxnLst/>
              <a:rect l="l" t="t" r="r" b="b"/>
              <a:pathLst>
                <a:path w="787400" h="765810">
                  <a:moveTo>
                    <a:pt x="0" y="382771"/>
                  </a:moveTo>
                  <a:lnTo>
                    <a:pt x="3065" y="334757"/>
                  </a:lnTo>
                  <a:lnTo>
                    <a:pt x="12015" y="288523"/>
                  </a:lnTo>
                  <a:lnTo>
                    <a:pt x="26481" y="244427"/>
                  </a:lnTo>
                  <a:lnTo>
                    <a:pt x="46094" y="202829"/>
                  </a:lnTo>
                  <a:lnTo>
                    <a:pt x="70486" y="164086"/>
                  </a:lnTo>
                  <a:lnTo>
                    <a:pt x="99287" y="128558"/>
                  </a:lnTo>
                  <a:lnTo>
                    <a:pt x="132130" y="96603"/>
                  </a:lnTo>
                  <a:lnTo>
                    <a:pt x="168646" y="68580"/>
                  </a:lnTo>
                  <a:lnTo>
                    <a:pt x="208465" y="44847"/>
                  </a:lnTo>
                  <a:lnTo>
                    <a:pt x="251220" y="25765"/>
                  </a:lnTo>
                  <a:lnTo>
                    <a:pt x="296541" y="11690"/>
                  </a:lnTo>
                  <a:lnTo>
                    <a:pt x="344059" y="2982"/>
                  </a:lnTo>
                  <a:lnTo>
                    <a:pt x="393407" y="0"/>
                  </a:lnTo>
                  <a:lnTo>
                    <a:pt x="442755" y="2982"/>
                  </a:lnTo>
                  <a:lnTo>
                    <a:pt x="490274" y="11690"/>
                  </a:lnTo>
                  <a:lnTo>
                    <a:pt x="535595" y="25765"/>
                  </a:lnTo>
                  <a:lnTo>
                    <a:pt x="578350" y="44847"/>
                  </a:lnTo>
                  <a:lnTo>
                    <a:pt x="618169" y="68580"/>
                  </a:lnTo>
                  <a:lnTo>
                    <a:pt x="654685" y="96603"/>
                  </a:lnTo>
                  <a:lnTo>
                    <a:pt x="687528" y="128558"/>
                  </a:lnTo>
                  <a:lnTo>
                    <a:pt x="716329" y="164086"/>
                  </a:lnTo>
                  <a:lnTo>
                    <a:pt x="740721" y="202829"/>
                  </a:lnTo>
                  <a:lnTo>
                    <a:pt x="760334" y="244427"/>
                  </a:lnTo>
                  <a:lnTo>
                    <a:pt x="774800" y="288523"/>
                  </a:lnTo>
                  <a:lnTo>
                    <a:pt x="783750" y="334757"/>
                  </a:lnTo>
                  <a:lnTo>
                    <a:pt x="786815" y="382771"/>
                  </a:lnTo>
                  <a:lnTo>
                    <a:pt x="783750" y="430786"/>
                  </a:lnTo>
                  <a:lnTo>
                    <a:pt x="774800" y="477020"/>
                  </a:lnTo>
                  <a:lnTo>
                    <a:pt x="760334" y="521116"/>
                  </a:lnTo>
                  <a:lnTo>
                    <a:pt x="740721" y="562715"/>
                  </a:lnTo>
                  <a:lnTo>
                    <a:pt x="716329" y="601457"/>
                  </a:lnTo>
                  <a:lnTo>
                    <a:pt x="687528" y="636986"/>
                  </a:lnTo>
                  <a:lnTo>
                    <a:pt x="654685" y="668940"/>
                  </a:lnTo>
                  <a:lnTo>
                    <a:pt x="618169" y="696963"/>
                  </a:lnTo>
                  <a:lnTo>
                    <a:pt x="578350" y="720695"/>
                  </a:lnTo>
                  <a:lnTo>
                    <a:pt x="535595" y="739778"/>
                  </a:lnTo>
                  <a:lnTo>
                    <a:pt x="490274" y="753853"/>
                  </a:lnTo>
                  <a:lnTo>
                    <a:pt x="442755" y="762561"/>
                  </a:lnTo>
                  <a:lnTo>
                    <a:pt x="393407" y="765543"/>
                  </a:lnTo>
                  <a:lnTo>
                    <a:pt x="344059" y="762561"/>
                  </a:lnTo>
                  <a:lnTo>
                    <a:pt x="296541" y="753853"/>
                  </a:lnTo>
                  <a:lnTo>
                    <a:pt x="251220" y="739778"/>
                  </a:lnTo>
                  <a:lnTo>
                    <a:pt x="208465" y="720695"/>
                  </a:lnTo>
                  <a:lnTo>
                    <a:pt x="168646" y="696963"/>
                  </a:lnTo>
                  <a:lnTo>
                    <a:pt x="132130" y="668940"/>
                  </a:lnTo>
                  <a:lnTo>
                    <a:pt x="99287" y="636986"/>
                  </a:lnTo>
                  <a:lnTo>
                    <a:pt x="70486" y="601457"/>
                  </a:lnTo>
                  <a:lnTo>
                    <a:pt x="46094" y="562715"/>
                  </a:lnTo>
                  <a:lnTo>
                    <a:pt x="26481" y="521116"/>
                  </a:lnTo>
                  <a:lnTo>
                    <a:pt x="12015" y="477020"/>
                  </a:lnTo>
                  <a:lnTo>
                    <a:pt x="3065" y="430786"/>
                  </a:lnTo>
                  <a:lnTo>
                    <a:pt x="0" y="382771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8911" y="1676400"/>
              <a:ext cx="496824" cy="49987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65375" y="2331720"/>
              <a:ext cx="445007" cy="44500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22320" y="3057144"/>
              <a:ext cx="548639" cy="54864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95672" y="3767327"/>
              <a:ext cx="548639" cy="5486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825" y="2350516"/>
            <a:ext cx="6390642" cy="118237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5613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</a:rPr>
              <a:t>Terraform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</a:rPr>
              <a:t>Code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</a:rPr>
              <a:t>Basics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41247"/>
            <a:ext cx="7955280" cy="746760"/>
            <a:chOff x="722376" y="841247"/>
            <a:chExt cx="7955280" cy="7467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376" y="841247"/>
              <a:ext cx="7955280" cy="74676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54910" y="871867"/>
              <a:ext cx="7836534" cy="629285"/>
            </a:xfrm>
            <a:custGeom>
              <a:avLst/>
              <a:gdLst/>
              <a:ahLst/>
              <a:cxnLst/>
              <a:rect l="l" t="t" r="r" b="b"/>
              <a:pathLst>
                <a:path w="7836534" h="629285">
                  <a:moveTo>
                    <a:pt x="7731318" y="0"/>
                  </a:moveTo>
                  <a:lnTo>
                    <a:pt x="104879" y="0"/>
                  </a:lnTo>
                  <a:lnTo>
                    <a:pt x="64055" y="8241"/>
                  </a:lnTo>
                  <a:lnTo>
                    <a:pt x="30718" y="30716"/>
                  </a:lnTo>
                  <a:lnTo>
                    <a:pt x="8241" y="64052"/>
                  </a:lnTo>
                  <a:lnTo>
                    <a:pt x="0" y="104876"/>
                  </a:lnTo>
                  <a:lnTo>
                    <a:pt x="0" y="524357"/>
                  </a:lnTo>
                  <a:lnTo>
                    <a:pt x="8241" y="565183"/>
                  </a:lnTo>
                  <a:lnTo>
                    <a:pt x="30718" y="598524"/>
                  </a:lnTo>
                  <a:lnTo>
                    <a:pt x="64055" y="621003"/>
                  </a:lnTo>
                  <a:lnTo>
                    <a:pt x="104879" y="629246"/>
                  </a:lnTo>
                  <a:lnTo>
                    <a:pt x="7731318" y="629246"/>
                  </a:lnTo>
                  <a:lnTo>
                    <a:pt x="7772142" y="621003"/>
                  </a:lnTo>
                  <a:lnTo>
                    <a:pt x="7805478" y="598524"/>
                  </a:lnTo>
                  <a:lnTo>
                    <a:pt x="7827953" y="565183"/>
                  </a:lnTo>
                  <a:lnTo>
                    <a:pt x="7836194" y="524357"/>
                  </a:lnTo>
                  <a:lnTo>
                    <a:pt x="7836194" y="104876"/>
                  </a:lnTo>
                  <a:lnTo>
                    <a:pt x="7827953" y="64052"/>
                  </a:lnTo>
                  <a:lnTo>
                    <a:pt x="7805478" y="30716"/>
                  </a:lnTo>
                  <a:lnTo>
                    <a:pt x="7772142" y="8241"/>
                  </a:lnTo>
                  <a:lnTo>
                    <a:pt x="77313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4910" y="871867"/>
              <a:ext cx="7836534" cy="629285"/>
            </a:xfrm>
            <a:custGeom>
              <a:avLst/>
              <a:gdLst/>
              <a:ahLst/>
              <a:cxnLst/>
              <a:rect l="l" t="t" r="r" b="b"/>
              <a:pathLst>
                <a:path w="7836534" h="629285">
                  <a:moveTo>
                    <a:pt x="0" y="104876"/>
                  </a:moveTo>
                  <a:lnTo>
                    <a:pt x="8241" y="64052"/>
                  </a:lnTo>
                  <a:lnTo>
                    <a:pt x="30718" y="30716"/>
                  </a:lnTo>
                  <a:lnTo>
                    <a:pt x="64055" y="8241"/>
                  </a:lnTo>
                  <a:lnTo>
                    <a:pt x="104879" y="0"/>
                  </a:lnTo>
                  <a:lnTo>
                    <a:pt x="7731318" y="0"/>
                  </a:lnTo>
                  <a:lnTo>
                    <a:pt x="7772142" y="8241"/>
                  </a:lnTo>
                  <a:lnTo>
                    <a:pt x="7805478" y="30716"/>
                  </a:lnTo>
                  <a:lnTo>
                    <a:pt x="7827953" y="64052"/>
                  </a:lnTo>
                  <a:lnTo>
                    <a:pt x="7836194" y="104876"/>
                  </a:lnTo>
                  <a:lnTo>
                    <a:pt x="7836194" y="524357"/>
                  </a:lnTo>
                  <a:lnTo>
                    <a:pt x="7827953" y="565183"/>
                  </a:lnTo>
                  <a:lnTo>
                    <a:pt x="7805478" y="598524"/>
                  </a:lnTo>
                  <a:lnTo>
                    <a:pt x="7772142" y="621003"/>
                  </a:lnTo>
                  <a:lnTo>
                    <a:pt x="7731318" y="629246"/>
                  </a:lnTo>
                  <a:lnTo>
                    <a:pt x="104879" y="629246"/>
                  </a:lnTo>
                  <a:lnTo>
                    <a:pt x="64055" y="621003"/>
                  </a:lnTo>
                  <a:lnTo>
                    <a:pt x="30718" y="598524"/>
                  </a:lnTo>
                  <a:lnTo>
                    <a:pt x="8241" y="565183"/>
                  </a:lnTo>
                  <a:lnTo>
                    <a:pt x="0" y="524357"/>
                  </a:lnTo>
                  <a:lnTo>
                    <a:pt x="0" y="104876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510" y="177291"/>
            <a:ext cx="431648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604878"/>
                </a:solidFill>
                <a:latin typeface="Lucida Grande" panose="020B0600040502020204"/>
                <a:cs typeface="Calibri"/>
              </a:rPr>
              <a:t>Terraform</a:t>
            </a:r>
            <a:r>
              <a:rPr sz="2800" dirty="0">
                <a:solidFill>
                  <a:srgbClr val="6048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800" b="1" dirty="0">
                <a:solidFill>
                  <a:srgbClr val="604878"/>
                </a:solidFill>
                <a:latin typeface="Lucida Grande" panose="020B0600040502020204"/>
                <a:cs typeface="Calibri"/>
              </a:rPr>
              <a:t>Code</a:t>
            </a:r>
            <a:r>
              <a:rPr sz="2800" dirty="0">
                <a:solidFill>
                  <a:srgbClr val="6048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800" b="1" dirty="0">
                <a:solidFill>
                  <a:srgbClr val="604878"/>
                </a:solidFill>
                <a:latin typeface="Lucida Grande" panose="020B0600040502020204"/>
                <a:cs typeface="Calibri"/>
              </a:rPr>
              <a:t>Basics</a:t>
            </a:r>
            <a:endParaRPr sz="2800" dirty="0">
              <a:latin typeface="Lucida Grande" panose="020B0600040502020204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23255" y="1977262"/>
            <a:ext cx="7860665" cy="2723515"/>
            <a:chOff x="923255" y="1977262"/>
            <a:chExt cx="7860665" cy="272351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0696" y="3167380"/>
              <a:ext cx="1533146" cy="153313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6192" y="2225039"/>
              <a:ext cx="5870448" cy="14935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08365" y="2228934"/>
              <a:ext cx="808355" cy="223520"/>
            </a:xfrm>
            <a:custGeom>
              <a:avLst/>
              <a:gdLst/>
              <a:ahLst/>
              <a:cxnLst/>
              <a:rect l="l" t="t" r="r" b="b"/>
              <a:pathLst>
                <a:path w="808355" h="223519">
                  <a:moveTo>
                    <a:pt x="0" y="223282"/>
                  </a:moveTo>
                  <a:lnTo>
                    <a:pt x="808076" y="223282"/>
                  </a:lnTo>
                  <a:lnTo>
                    <a:pt x="808076" y="0"/>
                  </a:lnTo>
                  <a:lnTo>
                    <a:pt x="0" y="0"/>
                  </a:lnTo>
                  <a:lnTo>
                    <a:pt x="0" y="223282"/>
                  </a:lnTo>
                  <a:close/>
                </a:path>
              </a:pathLst>
            </a:custGeom>
            <a:ln w="5715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3251" y="1977262"/>
              <a:ext cx="2496820" cy="2451735"/>
            </a:xfrm>
            <a:custGeom>
              <a:avLst/>
              <a:gdLst/>
              <a:ahLst/>
              <a:cxnLst/>
              <a:rect l="l" t="t" r="r" b="b"/>
              <a:pathLst>
                <a:path w="2496820" h="2451735">
                  <a:moveTo>
                    <a:pt x="893457" y="363308"/>
                  </a:moveTo>
                  <a:lnTo>
                    <a:pt x="878217" y="346468"/>
                  </a:lnTo>
                  <a:lnTo>
                    <a:pt x="807707" y="268554"/>
                  </a:lnTo>
                  <a:lnTo>
                    <a:pt x="793864" y="304050"/>
                  </a:lnTo>
                  <a:lnTo>
                    <a:pt x="13830" y="0"/>
                  </a:lnTo>
                  <a:lnTo>
                    <a:pt x="0" y="35509"/>
                  </a:lnTo>
                  <a:lnTo>
                    <a:pt x="780034" y="339559"/>
                  </a:lnTo>
                  <a:lnTo>
                    <a:pt x="766203" y="375043"/>
                  </a:lnTo>
                  <a:lnTo>
                    <a:pt x="893457" y="363308"/>
                  </a:lnTo>
                  <a:close/>
                </a:path>
                <a:path w="2496820" h="2451735">
                  <a:moveTo>
                    <a:pt x="2496451" y="1535823"/>
                  </a:moveTo>
                  <a:lnTo>
                    <a:pt x="2488615" y="1470329"/>
                  </a:lnTo>
                  <a:lnTo>
                    <a:pt x="2473668" y="1345488"/>
                  </a:lnTo>
                  <a:lnTo>
                    <a:pt x="2335072" y="1477924"/>
                  </a:lnTo>
                  <a:lnTo>
                    <a:pt x="2388870" y="1497228"/>
                  </a:lnTo>
                  <a:lnTo>
                    <a:pt x="2053361" y="2432329"/>
                  </a:lnTo>
                  <a:lnTo>
                    <a:pt x="2107158" y="2451633"/>
                  </a:lnTo>
                  <a:lnTo>
                    <a:pt x="2442667" y="1516532"/>
                  </a:lnTo>
                  <a:lnTo>
                    <a:pt x="2496451" y="1535823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53110" y="967740"/>
            <a:ext cx="7521575" cy="97345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124075" marR="5080" indent="-1592580" algn="l">
              <a:lnSpc>
                <a:spcPts val="1610"/>
              </a:lnSpc>
              <a:spcBef>
                <a:spcPts val="210"/>
              </a:spcBef>
            </a:pPr>
            <a:r>
              <a:rPr sz="1400" dirty="0">
                <a:latin typeface="Lucida Grande" panose="020B0600040502020204"/>
                <a:cs typeface="Calibri"/>
              </a:rPr>
              <a:t>Following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snipped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of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terraform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file.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Terraform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files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are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saved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with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extension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of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 err="1">
                <a:latin typeface="Lucida Grande" panose="020B0600040502020204"/>
                <a:cs typeface="Calibri"/>
              </a:rPr>
              <a:t>tf</a:t>
            </a:r>
            <a:r>
              <a:rPr lang="en-IN"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(*.tf).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It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has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two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main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components,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latin typeface="Lucida Grande" panose="020B0600040502020204"/>
                <a:cs typeface="Calibri"/>
              </a:rPr>
              <a:t>block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latin typeface="Lucida Grande" panose="020B0600040502020204"/>
                <a:cs typeface="Calibri"/>
              </a:rPr>
              <a:t>type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and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latin typeface="Lucida Grande" panose="020B0600040502020204"/>
                <a:cs typeface="Calibri"/>
              </a:rPr>
              <a:t>Key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latin typeface="Lucida Grande" panose="020B0600040502020204"/>
                <a:cs typeface="Calibri"/>
              </a:rPr>
              <a:t>Value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latin typeface="Lucida Grande" panose="020B0600040502020204"/>
                <a:cs typeface="Calibri"/>
              </a:rPr>
              <a:t>Pairs</a:t>
            </a:r>
            <a:endParaRPr sz="1400" dirty="0">
              <a:latin typeface="Lucida Grande" panose="020B0600040502020204"/>
              <a:cs typeface="Calibri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30" dirty="0">
                <a:latin typeface="Calibri"/>
                <a:cs typeface="Calibri"/>
              </a:rPr>
              <a:t>Block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Type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63977" y="4530852"/>
            <a:ext cx="10979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latin typeface="Calibri"/>
                <a:cs typeface="Calibri"/>
              </a:rPr>
              <a:t>Key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b="1" spc="-40" dirty="0">
                <a:latin typeface="Calibri"/>
                <a:cs typeface="Calibri"/>
              </a:rPr>
              <a:t>Value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Pairs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824" y="2350516"/>
            <a:ext cx="7599175" cy="118750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</a:rPr>
              <a:t>Deploying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</a:rPr>
              <a:t>end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</a:rPr>
              <a:t>to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</a:rPr>
              <a:t>end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</a:rPr>
              <a:t>Infrastructure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</a:rPr>
              <a:t>using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</a:rPr>
              <a:t>Terraform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8793" y="2362542"/>
            <a:ext cx="548640" cy="548640"/>
          </a:xfrm>
          <a:prstGeom prst="rect">
            <a:avLst/>
          </a:prstGeom>
          <a:solidFill>
            <a:srgbClr val="F07F09"/>
          </a:solidFill>
        </p:spPr>
        <p:txBody>
          <a:bodyPr vert="horz" wrap="square" lIns="0" tIns="12446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980"/>
              </a:spcBef>
            </a:pP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04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8930" y="3155632"/>
            <a:ext cx="548640" cy="548640"/>
          </a:xfrm>
          <a:prstGeom prst="rect">
            <a:avLst/>
          </a:prstGeom>
          <a:solidFill>
            <a:srgbClr val="604878"/>
          </a:solidFill>
        </p:spPr>
        <p:txBody>
          <a:bodyPr vert="horz" wrap="square" lIns="0" tIns="12382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975"/>
              </a:spcBef>
            </a:pP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05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6075" y="1567637"/>
            <a:ext cx="548640" cy="548640"/>
          </a:xfrm>
          <a:prstGeom prst="rect">
            <a:avLst/>
          </a:prstGeom>
          <a:solidFill>
            <a:srgbClr val="1B587C"/>
          </a:solidFill>
        </p:spPr>
        <p:txBody>
          <a:bodyPr vert="horz" wrap="square" lIns="0" tIns="12382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75"/>
              </a:spcBef>
            </a:pP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02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194" y="2338844"/>
            <a:ext cx="548640" cy="548640"/>
          </a:xfrm>
          <a:prstGeom prst="rect">
            <a:avLst/>
          </a:prstGeom>
          <a:solidFill>
            <a:srgbClr val="6B9F25"/>
          </a:solidFill>
        </p:spPr>
        <p:txBody>
          <a:bodyPr vert="horz" wrap="square" lIns="0" tIns="12382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975"/>
              </a:spcBef>
            </a:pP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03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4505" y="4096727"/>
            <a:ext cx="548640" cy="548640"/>
          </a:xfrm>
          <a:prstGeom prst="rect">
            <a:avLst/>
          </a:prstGeom>
          <a:solidFill>
            <a:srgbClr val="00B0F0"/>
          </a:solidFill>
        </p:spPr>
        <p:txBody>
          <a:bodyPr vert="horz" wrap="square" lIns="0" tIns="12446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80"/>
              </a:spcBef>
            </a:pP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07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8930" y="1544078"/>
            <a:ext cx="548640" cy="548640"/>
          </a:xfrm>
          <a:prstGeom prst="rect">
            <a:avLst/>
          </a:prstGeom>
          <a:solidFill>
            <a:srgbClr val="F07F09"/>
          </a:solidFill>
        </p:spPr>
        <p:txBody>
          <a:bodyPr vert="horz" wrap="square" lIns="0" tIns="123190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970"/>
              </a:spcBef>
            </a:pP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01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3747" y="1573784"/>
            <a:ext cx="20237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What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is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Infrastructure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as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a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Code?</a:t>
            </a:r>
            <a:endParaRPr sz="1500" dirty="0">
              <a:solidFill>
                <a:schemeClr val="tx1"/>
              </a:solidFill>
              <a:latin typeface="Lucida Grande" panose="020B0600040502020204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17962" y="4079240"/>
            <a:ext cx="298283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Deploying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an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end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to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end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Architecture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using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Terraform</a:t>
            </a:r>
            <a:endParaRPr sz="1500" dirty="0">
              <a:solidFill>
                <a:schemeClr val="tx1"/>
              </a:solidFill>
              <a:latin typeface="Lucida Grande" panose="020B0600040502020204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4826" y="2354072"/>
            <a:ext cx="13900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Introduction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to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Terraform</a:t>
            </a:r>
            <a:endParaRPr sz="1500">
              <a:solidFill>
                <a:schemeClr val="tx1"/>
              </a:solidFill>
              <a:latin typeface="Lucida Grande" panose="020B0600040502020204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70892" y="1573784"/>
            <a:ext cx="25374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Infrastructure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as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a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Code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vs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Configuration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Management</a:t>
            </a:r>
            <a:endParaRPr sz="1500">
              <a:solidFill>
                <a:schemeClr val="tx1"/>
              </a:solidFill>
              <a:latin typeface="Lucida Grande" panose="020B0600040502020204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34794" y="3158744"/>
            <a:ext cx="14871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Basic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Terraform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Operations</a:t>
            </a:r>
            <a:endParaRPr sz="1500">
              <a:solidFill>
                <a:schemeClr val="tx1"/>
              </a:solidFill>
              <a:latin typeface="Lucida Grande" panose="020B0600040502020204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70486" y="2381504"/>
            <a:ext cx="1845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Installing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Terraform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on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AWS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EC2</a:t>
            </a:r>
            <a:endParaRPr sz="1500">
              <a:solidFill>
                <a:schemeClr val="tx1"/>
              </a:solidFill>
              <a:latin typeface="Lucida Grande" panose="020B0600040502020204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451568" y="399796"/>
            <a:ext cx="1854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  <a:latin typeface="Lucida Grande" panose="020B0600040502020204"/>
              </a:rPr>
              <a:t>Agenda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128793" y="3159544"/>
            <a:ext cx="548640" cy="548640"/>
          </a:xfrm>
          <a:prstGeom prst="rect">
            <a:avLst/>
          </a:prstGeom>
          <a:solidFill>
            <a:srgbClr val="6B9F25"/>
          </a:solidFill>
        </p:spPr>
        <p:txBody>
          <a:bodyPr vert="horz" wrap="square" lIns="0" tIns="12319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70"/>
              </a:spcBef>
            </a:pP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06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05463" y="3185815"/>
            <a:ext cx="14782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Terraform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Code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Trebuchet MS"/>
              </a:rPr>
              <a:t>Basics</a:t>
            </a:r>
            <a:endParaRPr sz="1500" dirty="0">
              <a:solidFill>
                <a:schemeClr val="tx1"/>
              </a:solidFill>
              <a:latin typeface="Lucida Grande" panose="020B0600040502020204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827" y="2798572"/>
            <a:ext cx="4996815" cy="118750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</a:rPr>
              <a:t>What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</a:rPr>
              <a:t>is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</a:rPr>
              <a:t>Infrastructure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</a:rPr>
              <a:t>as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</a:rPr>
              <a:t>a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</a:rPr>
              <a:t>Code?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0391" y="1030224"/>
            <a:ext cx="7577455" cy="1628139"/>
            <a:chOff x="850391" y="1030224"/>
            <a:chExt cx="7577455" cy="162813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391" y="1030224"/>
              <a:ext cx="7577328" cy="16276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82595" y="1060996"/>
              <a:ext cx="7458709" cy="1511300"/>
            </a:xfrm>
            <a:custGeom>
              <a:avLst/>
              <a:gdLst/>
              <a:ahLst/>
              <a:cxnLst/>
              <a:rect l="l" t="t" r="r" b="b"/>
              <a:pathLst>
                <a:path w="7458709" h="1511300">
                  <a:moveTo>
                    <a:pt x="7206530" y="0"/>
                  </a:moveTo>
                  <a:lnTo>
                    <a:pt x="251792" y="0"/>
                  </a:lnTo>
                  <a:lnTo>
                    <a:pt x="206531" y="4056"/>
                  </a:lnTo>
                  <a:lnTo>
                    <a:pt x="163932" y="15753"/>
                  </a:lnTo>
                  <a:lnTo>
                    <a:pt x="124706" y="34378"/>
                  </a:lnTo>
                  <a:lnTo>
                    <a:pt x="89564" y="59221"/>
                  </a:lnTo>
                  <a:lnTo>
                    <a:pt x="59217" y="89570"/>
                  </a:lnTo>
                  <a:lnTo>
                    <a:pt x="34376" y="124714"/>
                  </a:lnTo>
                  <a:lnTo>
                    <a:pt x="15752" y="163941"/>
                  </a:lnTo>
                  <a:lnTo>
                    <a:pt x="4056" y="206541"/>
                  </a:lnTo>
                  <a:lnTo>
                    <a:pt x="0" y="251802"/>
                  </a:lnTo>
                  <a:lnTo>
                    <a:pt x="0" y="1258963"/>
                  </a:lnTo>
                  <a:lnTo>
                    <a:pt x="4056" y="1304221"/>
                  </a:lnTo>
                  <a:lnTo>
                    <a:pt x="15752" y="1346818"/>
                  </a:lnTo>
                  <a:lnTo>
                    <a:pt x="34376" y="1386043"/>
                  </a:lnTo>
                  <a:lnTo>
                    <a:pt x="59217" y="1421185"/>
                  </a:lnTo>
                  <a:lnTo>
                    <a:pt x="89564" y="1451533"/>
                  </a:lnTo>
                  <a:lnTo>
                    <a:pt x="124706" y="1476375"/>
                  </a:lnTo>
                  <a:lnTo>
                    <a:pt x="163932" y="1495000"/>
                  </a:lnTo>
                  <a:lnTo>
                    <a:pt x="206531" y="1506696"/>
                  </a:lnTo>
                  <a:lnTo>
                    <a:pt x="251792" y="1510753"/>
                  </a:lnTo>
                  <a:lnTo>
                    <a:pt x="7206530" y="1510753"/>
                  </a:lnTo>
                  <a:lnTo>
                    <a:pt x="7251790" y="1506696"/>
                  </a:lnTo>
                  <a:lnTo>
                    <a:pt x="7294389" y="1495000"/>
                  </a:lnTo>
                  <a:lnTo>
                    <a:pt x="7333615" y="1476375"/>
                  </a:lnTo>
                  <a:lnTo>
                    <a:pt x="7368757" y="1451533"/>
                  </a:lnTo>
                  <a:lnTo>
                    <a:pt x="7399104" y="1421185"/>
                  </a:lnTo>
                  <a:lnTo>
                    <a:pt x="7423944" y="1386043"/>
                  </a:lnTo>
                  <a:lnTo>
                    <a:pt x="7442568" y="1346818"/>
                  </a:lnTo>
                  <a:lnTo>
                    <a:pt x="7454263" y="1304221"/>
                  </a:lnTo>
                  <a:lnTo>
                    <a:pt x="7458320" y="1258963"/>
                  </a:lnTo>
                  <a:lnTo>
                    <a:pt x="7458320" y="251802"/>
                  </a:lnTo>
                  <a:lnTo>
                    <a:pt x="7454263" y="206541"/>
                  </a:lnTo>
                  <a:lnTo>
                    <a:pt x="7442568" y="163941"/>
                  </a:lnTo>
                  <a:lnTo>
                    <a:pt x="7423944" y="124714"/>
                  </a:lnTo>
                  <a:lnTo>
                    <a:pt x="7399104" y="89570"/>
                  </a:lnTo>
                  <a:lnTo>
                    <a:pt x="7368757" y="59221"/>
                  </a:lnTo>
                  <a:lnTo>
                    <a:pt x="7333615" y="34378"/>
                  </a:lnTo>
                  <a:lnTo>
                    <a:pt x="7294389" y="15753"/>
                  </a:lnTo>
                  <a:lnTo>
                    <a:pt x="7251790" y="4056"/>
                  </a:lnTo>
                  <a:lnTo>
                    <a:pt x="72065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2595" y="1060996"/>
              <a:ext cx="7458709" cy="1511300"/>
            </a:xfrm>
            <a:custGeom>
              <a:avLst/>
              <a:gdLst/>
              <a:ahLst/>
              <a:cxnLst/>
              <a:rect l="l" t="t" r="r" b="b"/>
              <a:pathLst>
                <a:path w="7458709" h="1511300">
                  <a:moveTo>
                    <a:pt x="0" y="251802"/>
                  </a:moveTo>
                  <a:lnTo>
                    <a:pt x="4056" y="206541"/>
                  </a:lnTo>
                  <a:lnTo>
                    <a:pt x="15752" y="163941"/>
                  </a:lnTo>
                  <a:lnTo>
                    <a:pt x="34376" y="124714"/>
                  </a:lnTo>
                  <a:lnTo>
                    <a:pt x="59217" y="89570"/>
                  </a:lnTo>
                  <a:lnTo>
                    <a:pt x="89564" y="59221"/>
                  </a:lnTo>
                  <a:lnTo>
                    <a:pt x="124706" y="34378"/>
                  </a:lnTo>
                  <a:lnTo>
                    <a:pt x="163932" y="15753"/>
                  </a:lnTo>
                  <a:lnTo>
                    <a:pt x="206531" y="4056"/>
                  </a:lnTo>
                  <a:lnTo>
                    <a:pt x="251792" y="0"/>
                  </a:lnTo>
                  <a:lnTo>
                    <a:pt x="7206530" y="0"/>
                  </a:lnTo>
                  <a:lnTo>
                    <a:pt x="7251790" y="4056"/>
                  </a:lnTo>
                  <a:lnTo>
                    <a:pt x="7294389" y="15753"/>
                  </a:lnTo>
                  <a:lnTo>
                    <a:pt x="7333615" y="34378"/>
                  </a:lnTo>
                  <a:lnTo>
                    <a:pt x="7368757" y="59221"/>
                  </a:lnTo>
                  <a:lnTo>
                    <a:pt x="7399104" y="89570"/>
                  </a:lnTo>
                  <a:lnTo>
                    <a:pt x="7423944" y="124714"/>
                  </a:lnTo>
                  <a:lnTo>
                    <a:pt x="7442568" y="163941"/>
                  </a:lnTo>
                  <a:lnTo>
                    <a:pt x="7454263" y="206541"/>
                  </a:lnTo>
                  <a:lnTo>
                    <a:pt x="7458320" y="251802"/>
                  </a:lnTo>
                  <a:lnTo>
                    <a:pt x="7458320" y="1258963"/>
                  </a:lnTo>
                  <a:lnTo>
                    <a:pt x="7454263" y="1304221"/>
                  </a:lnTo>
                  <a:lnTo>
                    <a:pt x="7442568" y="1346818"/>
                  </a:lnTo>
                  <a:lnTo>
                    <a:pt x="7423944" y="1386043"/>
                  </a:lnTo>
                  <a:lnTo>
                    <a:pt x="7399104" y="1421185"/>
                  </a:lnTo>
                  <a:lnTo>
                    <a:pt x="7368757" y="1451533"/>
                  </a:lnTo>
                  <a:lnTo>
                    <a:pt x="7333615" y="1476375"/>
                  </a:lnTo>
                  <a:lnTo>
                    <a:pt x="7294389" y="1495000"/>
                  </a:lnTo>
                  <a:lnTo>
                    <a:pt x="7251790" y="1506696"/>
                  </a:lnTo>
                  <a:lnTo>
                    <a:pt x="7206530" y="1510753"/>
                  </a:lnTo>
                  <a:lnTo>
                    <a:pt x="251792" y="1510753"/>
                  </a:lnTo>
                  <a:lnTo>
                    <a:pt x="206531" y="1506696"/>
                  </a:lnTo>
                  <a:lnTo>
                    <a:pt x="163932" y="1495000"/>
                  </a:lnTo>
                  <a:lnTo>
                    <a:pt x="124706" y="1476375"/>
                  </a:lnTo>
                  <a:lnTo>
                    <a:pt x="89564" y="1451533"/>
                  </a:lnTo>
                  <a:lnTo>
                    <a:pt x="59217" y="1421185"/>
                  </a:lnTo>
                  <a:lnTo>
                    <a:pt x="34376" y="1386043"/>
                  </a:lnTo>
                  <a:lnTo>
                    <a:pt x="15752" y="1346818"/>
                  </a:lnTo>
                  <a:lnTo>
                    <a:pt x="4056" y="1304221"/>
                  </a:lnTo>
                  <a:lnTo>
                    <a:pt x="0" y="1258963"/>
                  </a:lnTo>
                  <a:lnTo>
                    <a:pt x="0" y="251802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510" y="177291"/>
            <a:ext cx="645008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604878"/>
                </a:solidFill>
                <a:latin typeface="Lucida Grande" panose="020B0600040502020204"/>
                <a:cs typeface="Calibri"/>
              </a:rPr>
              <a:t>What</a:t>
            </a:r>
            <a:r>
              <a:rPr sz="2800" dirty="0">
                <a:solidFill>
                  <a:srgbClr val="6048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800" b="1" dirty="0">
                <a:solidFill>
                  <a:srgbClr val="604878"/>
                </a:solidFill>
                <a:latin typeface="Lucida Grande" panose="020B0600040502020204"/>
                <a:cs typeface="Calibri"/>
              </a:rPr>
              <a:t>is</a:t>
            </a:r>
            <a:r>
              <a:rPr sz="2800" dirty="0">
                <a:solidFill>
                  <a:srgbClr val="6048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800" b="1" dirty="0">
                <a:solidFill>
                  <a:srgbClr val="604878"/>
                </a:solidFill>
                <a:latin typeface="Lucida Grande" panose="020B0600040502020204"/>
                <a:cs typeface="Calibri"/>
              </a:rPr>
              <a:t>Infrastructure</a:t>
            </a:r>
            <a:r>
              <a:rPr sz="2800" dirty="0">
                <a:solidFill>
                  <a:srgbClr val="6048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800" b="1" dirty="0">
                <a:solidFill>
                  <a:srgbClr val="604878"/>
                </a:solidFill>
                <a:latin typeface="Lucida Grande" panose="020B0600040502020204"/>
                <a:cs typeface="Calibri"/>
              </a:rPr>
              <a:t>as</a:t>
            </a:r>
            <a:r>
              <a:rPr sz="2800" dirty="0">
                <a:solidFill>
                  <a:srgbClr val="6048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800" b="1" dirty="0">
                <a:solidFill>
                  <a:srgbClr val="604878"/>
                </a:solidFill>
                <a:latin typeface="Lucida Grande" panose="020B0600040502020204"/>
                <a:cs typeface="Calibri"/>
              </a:rPr>
              <a:t>Code</a:t>
            </a:r>
            <a:r>
              <a:rPr sz="2800" dirty="0">
                <a:solidFill>
                  <a:srgbClr val="6048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800" b="1" dirty="0">
                <a:solidFill>
                  <a:srgbClr val="604878"/>
                </a:solidFill>
                <a:latin typeface="Lucida Grande" panose="020B0600040502020204"/>
                <a:cs typeface="Calibri"/>
              </a:rPr>
              <a:t>(IaC)?</a:t>
            </a:r>
            <a:endParaRPr sz="2800" dirty="0">
              <a:latin typeface="Lucida Grande" panose="020B0600040502020204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5091" y="1376171"/>
            <a:ext cx="6535420" cy="848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ct val="95200"/>
              </a:lnSpc>
              <a:spcBef>
                <a:spcPts val="180"/>
              </a:spcBef>
            </a:pPr>
            <a:r>
              <a:rPr sz="1400" b="1" dirty="0">
                <a:latin typeface="Lucida Grande" panose="020B0600040502020204"/>
                <a:cs typeface="Calibri"/>
              </a:rPr>
              <a:t>Infrastructure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latin typeface="Lucida Grande" panose="020B0600040502020204"/>
                <a:cs typeface="Calibri"/>
              </a:rPr>
              <a:t>as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latin typeface="Lucida Grande" panose="020B0600040502020204"/>
                <a:cs typeface="Calibri"/>
              </a:rPr>
              <a:t>Code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(IaC)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management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of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latin typeface="Lucida Grande" panose="020B0600040502020204"/>
                <a:cs typeface="Calibri"/>
              </a:rPr>
              <a:t>infrastructure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(networks,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virtual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machines,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load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balancers,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and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connection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topology)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descriptive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model,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using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same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versioning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latin typeface="Lucida Grande" panose="020B0600040502020204"/>
                <a:cs typeface="Calibri"/>
              </a:rPr>
              <a:t>DevOps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team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uses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for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source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latin typeface="Lucida Grande" panose="020B0600040502020204"/>
                <a:cs typeface="Calibri"/>
              </a:rPr>
              <a:t>code</a:t>
            </a:r>
            <a:r>
              <a:rPr sz="1400" dirty="0">
                <a:latin typeface="Lucida Grande" panose="020B0600040502020204"/>
                <a:cs typeface="Calibri"/>
              </a:rPr>
              <a:t>.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latin typeface="Lucida Grande" panose="020B0600040502020204"/>
                <a:cs typeface="Calibri"/>
              </a:rPr>
              <a:t>Infrastructure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latin typeface="Lucida Grande" panose="020B0600040502020204"/>
                <a:cs typeface="Calibri"/>
              </a:rPr>
              <a:t>as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latin typeface="Lucida Grande" panose="020B0600040502020204"/>
                <a:cs typeface="Calibri"/>
              </a:rPr>
              <a:t>Code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evolved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to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solve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problem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of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environment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drift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release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pipeline.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3055" y="2621279"/>
            <a:ext cx="4517136" cy="21518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824" y="2350516"/>
            <a:ext cx="7294375" cy="14645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358139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pc="135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</a:rPr>
              <a:t>Infrastructure</a:t>
            </a:r>
            <a:r>
              <a:rPr spc="35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pc="405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</a:rPr>
              <a:t>as</a:t>
            </a:r>
            <a:r>
              <a:rPr spc="3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pc="215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</a:rPr>
              <a:t>Code</a:t>
            </a:r>
            <a:r>
              <a:rPr spc="4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pc="335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</a:rPr>
              <a:t>vs</a:t>
            </a:r>
            <a:r>
              <a:rPr spc="335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pc="16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</a:rPr>
              <a:t>Configuration</a:t>
            </a:r>
            <a:r>
              <a:rPr spc="75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pc="37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</a:rPr>
              <a:t>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11" y="177291"/>
            <a:ext cx="614528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604878"/>
                </a:solidFill>
                <a:latin typeface="Lucida Grande" panose="020B0600040502020204"/>
                <a:cs typeface="Calibri"/>
              </a:rPr>
              <a:t>IaC</a:t>
            </a:r>
            <a:r>
              <a:rPr sz="2800" dirty="0">
                <a:solidFill>
                  <a:srgbClr val="6048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800" b="1" dirty="0">
                <a:solidFill>
                  <a:srgbClr val="604878"/>
                </a:solidFill>
                <a:latin typeface="Lucida Grande" panose="020B0600040502020204"/>
                <a:cs typeface="Calibri"/>
              </a:rPr>
              <a:t>vs</a:t>
            </a:r>
            <a:r>
              <a:rPr sz="2800" dirty="0">
                <a:solidFill>
                  <a:srgbClr val="6048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800" b="1" dirty="0">
                <a:solidFill>
                  <a:srgbClr val="604878"/>
                </a:solidFill>
                <a:latin typeface="Lucida Grande" panose="020B0600040502020204"/>
                <a:cs typeface="Calibri"/>
              </a:rPr>
              <a:t>Configuration</a:t>
            </a:r>
            <a:r>
              <a:rPr sz="2800" dirty="0">
                <a:solidFill>
                  <a:srgbClr val="6048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800" b="1" dirty="0">
                <a:solidFill>
                  <a:srgbClr val="604878"/>
                </a:solidFill>
                <a:latin typeface="Lucida Grande" panose="020B0600040502020204"/>
                <a:cs typeface="Calibri"/>
              </a:rPr>
              <a:t>Management</a:t>
            </a:r>
            <a:endParaRPr sz="2800" dirty="0">
              <a:latin typeface="Lucida Grande" panose="020B0600040502020204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1104" y="1164336"/>
            <a:ext cx="2679700" cy="524510"/>
            <a:chOff x="451104" y="1164336"/>
            <a:chExt cx="2679700" cy="5245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104" y="1164336"/>
              <a:ext cx="2679192" cy="5242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3219" y="1196670"/>
              <a:ext cx="2560320" cy="405765"/>
            </a:xfrm>
            <a:custGeom>
              <a:avLst/>
              <a:gdLst/>
              <a:ahLst/>
              <a:cxnLst/>
              <a:rect l="l" t="t" r="r" b="b"/>
              <a:pathLst>
                <a:path w="2560320" h="405765">
                  <a:moveTo>
                    <a:pt x="2492733" y="0"/>
                  </a:moveTo>
                  <a:lnTo>
                    <a:pt x="0" y="0"/>
                  </a:lnTo>
                  <a:lnTo>
                    <a:pt x="0" y="337934"/>
                  </a:lnTo>
                  <a:lnTo>
                    <a:pt x="67583" y="405523"/>
                  </a:lnTo>
                  <a:lnTo>
                    <a:pt x="2560322" y="405523"/>
                  </a:lnTo>
                  <a:lnTo>
                    <a:pt x="2560322" y="67589"/>
                  </a:lnTo>
                  <a:lnTo>
                    <a:pt x="2492733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3219" y="1196670"/>
              <a:ext cx="2560320" cy="405765"/>
            </a:xfrm>
            <a:custGeom>
              <a:avLst/>
              <a:gdLst/>
              <a:ahLst/>
              <a:cxnLst/>
              <a:rect l="l" t="t" r="r" b="b"/>
              <a:pathLst>
                <a:path w="2560320" h="405765">
                  <a:moveTo>
                    <a:pt x="0" y="0"/>
                  </a:moveTo>
                  <a:lnTo>
                    <a:pt x="2492733" y="0"/>
                  </a:lnTo>
                  <a:lnTo>
                    <a:pt x="2560322" y="67589"/>
                  </a:lnTo>
                  <a:lnTo>
                    <a:pt x="2560322" y="405523"/>
                  </a:lnTo>
                  <a:lnTo>
                    <a:pt x="67583" y="405523"/>
                  </a:lnTo>
                  <a:lnTo>
                    <a:pt x="0" y="33793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010655" y="1164336"/>
            <a:ext cx="2679700" cy="524510"/>
            <a:chOff x="6010655" y="1164336"/>
            <a:chExt cx="2679700" cy="5245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0655" y="1164336"/>
              <a:ext cx="2679191" cy="52425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042672" y="1196670"/>
              <a:ext cx="2560320" cy="405765"/>
            </a:xfrm>
            <a:custGeom>
              <a:avLst/>
              <a:gdLst/>
              <a:ahLst/>
              <a:cxnLst/>
              <a:rect l="l" t="t" r="r" b="b"/>
              <a:pathLst>
                <a:path w="2560320" h="405765">
                  <a:moveTo>
                    <a:pt x="2492730" y="0"/>
                  </a:moveTo>
                  <a:lnTo>
                    <a:pt x="0" y="0"/>
                  </a:lnTo>
                  <a:lnTo>
                    <a:pt x="0" y="337934"/>
                  </a:lnTo>
                  <a:lnTo>
                    <a:pt x="67589" y="405523"/>
                  </a:lnTo>
                  <a:lnTo>
                    <a:pt x="2560320" y="405523"/>
                  </a:lnTo>
                  <a:lnTo>
                    <a:pt x="2560320" y="67589"/>
                  </a:lnTo>
                  <a:lnTo>
                    <a:pt x="2492730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42672" y="1196670"/>
              <a:ext cx="2560320" cy="405765"/>
            </a:xfrm>
            <a:custGeom>
              <a:avLst/>
              <a:gdLst/>
              <a:ahLst/>
              <a:cxnLst/>
              <a:rect l="l" t="t" r="r" b="b"/>
              <a:pathLst>
                <a:path w="2560320" h="405765">
                  <a:moveTo>
                    <a:pt x="0" y="0"/>
                  </a:moveTo>
                  <a:lnTo>
                    <a:pt x="2492730" y="0"/>
                  </a:lnTo>
                  <a:lnTo>
                    <a:pt x="2560320" y="67589"/>
                  </a:lnTo>
                  <a:lnTo>
                    <a:pt x="2560320" y="405523"/>
                  </a:lnTo>
                  <a:lnTo>
                    <a:pt x="67589" y="405523"/>
                  </a:lnTo>
                  <a:lnTo>
                    <a:pt x="0" y="33793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74585" y="1269491"/>
            <a:ext cx="17157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Infrastructure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1894" y="1269491"/>
            <a:ext cx="19843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20122" y="1869833"/>
            <a:ext cx="2126615" cy="2392045"/>
            <a:chOff x="3520122" y="1869833"/>
            <a:chExt cx="2126615" cy="239204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0122" y="1869833"/>
              <a:ext cx="1051877" cy="239168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94517" y="1869833"/>
              <a:ext cx="1051902" cy="239168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07991" y="2325624"/>
              <a:ext cx="182879" cy="157276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572000" y="2350909"/>
              <a:ext cx="0" cy="1430020"/>
            </a:xfrm>
            <a:custGeom>
              <a:avLst/>
              <a:gdLst/>
              <a:ahLst/>
              <a:cxnLst/>
              <a:rect l="l" t="t" r="r" b="b"/>
              <a:pathLst>
                <a:path h="1430020">
                  <a:moveTo>
                    <a:pt x="0" y="0"/>
                  </a:moveTo>
                  <a:lnTo>
                    <a:pt x="0" y="1429524"/>
                  </a:lnTo>
                </a:path>
              </a:pathLst>
            </a:custGeom>
            <a:ln w="762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42264" y="2001012"/>
            <a:ext cx="2488032" cy="18726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68275" indent="-342900">
              <a:lnSpc>
                <a:spcPct val="1486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1400" dirty="0">
                <a:latin typeface="Lucida Grande" panose="020B0600040502020204"/>
                <a:cs typeface="Calibri"/>
              </a:rPr>
              <a:t>Can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create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/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destroy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hardware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architectures</a:t>
            </a:r>
          </a:p>
          <a:p>
            <a:pPr marL="355600" marR="5080" indent="-342900">
              <a:lnSpc>
                <a:spcPct val="142900"/>
              </a:lnSpc>
              <a:buAutoNum type="arabicPeriod"/>
              <a:tabLst>
                <a:tab pos="355600" algn="l"/>
              </a:tabLst>
            </a:pPr>
            <a:r>
              <a:rPr sz="1400" dirty="0">
                <a:latin typeface="Lucida Grande" panose="020B0600040502020204"/>
                <a:cs typeface="Calibri"/>
              </a:rPr>
              <a:t>Can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install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software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while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bootstrapping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servers</a:t>
            </a:r>
          </a:p>
          <a:p>
            <a:pPr marL="355600" marR="61594" indent="-342900">
              <a:lnSpc>
                <a:spcPts val="2500"/>
              </a:lnSpc>
              <a:buAutoNum type="arabicPeriod"/>
              <a:tabLst>
                <a:tab pos="355600" algn="l"/>
              </a:tabLst>
            </a:pPr>
            <a:r>
              <a:rPr sz="1400" dirty="0">
                <a:latin typeface="Lucida Grande" panose="020B0600040502020204"/>
                <a:cs typeface="Calibri"/>
              </a:rPr>
              <a:t>Should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not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be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used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replacement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to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CM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tools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201717" y="2001012"/>
            <a:ext cx="2679191" cy="187160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15"/>
              </a:spcBef>
              <a:buAutoNum type="arabicPeriod"/>
              <a:tabLst>
                <a:tab pos="354965" algn="l"/>
              </a:tabLst>
            </a:pPr>
            <a:r>
              <a:rPr sz="1400" dirty="0">
                <a:latin typeface="Lucida Grande" panose="020B0600040502020204"/>
                <a:cs typeface="Calibri"/>
              </a:rPr>
              <a:t>Works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only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with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softwares</a:t>
            </a:r>
          </a:p>
          <a:p>
            <a:pPr marL="355600" marR="27305" indent="-342900">
              <a:lnSpc>
                <a:spcPct val="1429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sz="1400" dirty="0">
                <a:latin typeface="Lucida Grande" panose="020B0600040502020204"/>
                <a:cs typeface="Calibri"/>
              </a:rPr>
              <a:t>Cannot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work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on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hardware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level,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but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can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install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any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software</a:t>
            </a:r>
          </a:p>
          <a:p>
            <a:pPr marL="355600" marR="139065" indent="-342900">
              <a:lnSpc>
                <a:spcPts val="2500"/>
              </a:lnSpc>
              <a:buAutoNum type="arabicPeriod"/>
              <a:tabLst>
                <a:tab pos="355600" algn="l"/>
              </a:tabLst>
            </a:pPr>
            <a:r>
              <a:rPr sz="1400" dirty="0">
                <a:latin typeface="Lucida Grande" panose="020B0600040502020204"/>
                <a:cs typeface="Calibri"/>
              </a:rPr>
              <a:t>Cannot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be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used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replacement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to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IaC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tools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825" y="2350516"/>
            <a:ext cx="6390642" cy="118237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5613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</a:rPr>
              <a:t>Introduction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</a:rPr>
              <a:t>to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</a:rPr>
              <a:t>Terraform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55511" y="177291"/>
            <a:ext cx="621982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604878"/>
                </a:solidFill>
                <a:latin typeface="Lucida Grande" panose="020B0600040502020204"/>
                <a:cs typeface="Calibri"/>
              </a:rPr>
              <a:t>What</a:t>
            </a:r>
            <a:r>
              <a:rPr sz="2800" dirty="0">
                <a:solidFill>
                  <a:srgbClr val="6048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800" b="1" dirty="0">
                <a:solidFill>
                  <a:srgbClr val="604878"/>
                </a:solidFill>
                <a:latin typeface="Lucida Grande" panose="020B0600040502020204"/>
                <a:cs typeface="Calibri"/>
              </a:rPr>
              <a:t>is</a:t>
            </a:r>
            <a:r>
              <a:rPr sz="2800" dirty="0">
                <a:solidFill>
                  <a:srgbClr val="6048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800" b="1" dirty="0">
                <a:solidFill>
                  <a:srgbClr val="604878"/>
                </a:solidFill>
                <a:latin typeface="Lucida Grande" panose="020B0600040502020204"/>
                <a:cs typeface="Calibri"/>
              </a:rPr>
              <a:t>Infrastructure</a:t>
            </a:r>
            <a:r>
              <a:rPr sz="2800" dirty="0">
                <a:solidFill>
                  <a:srgbClr val="6048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800" b="1" dirty="0">
                <a:solidFill>
                  <a:srgbClr val="604878"/>
                </a:solidFill>
                <a:latin typeface="Lucida Grande" panose="020B0600040502020204"/>
                <a:cs typeface="Calibri"/>
              </a:rPr>
              <a:t>as</a:t>
            </a:r>
            <a:r>
              <a:rPr sz="2800" dirty="0">
                <a:solidFill>
                  <a:srgbClr val="6048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800" b="1" dirty="0">
                <a:solidFill>
                  <a:srgbClr val="604878"/>
                </a:solidFill>
                <a:latin typeface="Lucida Grande" panose="020B0600040502020204"/>
                <a:cs typeface="Calibri"/>
              </a:rPr>
              <a:t>Code</a:t>
            </a:r>
            <a:r>
              <a:rPr sz="2800" dirty="0">
                <a:solidFill>
                  <a:srgbClr val="6048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800" b="1" dirty="0">
                <a:solidFill>
                  <a:srgbClr val="604878"/>
                </a:solidFill>
                <a:latin typeface="Lucida Grande" panose="020B0600040502020204"/>
                <a:cs typeface="Calibri"/>
              </a:rPr>
              <a:t>(IaC)?</a:t>
            </a:r>
            <a:endParaRPr sz="2800" dirty="0">
              <a:latin typeface="Lucida Grande" panose="020B0600040502020204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2087" y="1276350"/>
            <a:ext cx="6219825" cy="84176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ct val="95000"/>
              </a:lnSpc>
              <a:spcBef>
                <a:spcPts val="180"/>
              </a:spcBef>
            </a:pPr>
            <a:r>
              <a:rPr sz="1400" dirty="0">
                <a:latin typeface="Lucida Grande" panose="020B0600040502020204"/>
                <a:cs typeface="Calibri"/>
              </a:rPr>
              <a:t>Terraform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open-source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infrastructure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code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software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tool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created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by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HashiCorp.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It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enables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users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to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define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and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provision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datacenter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infrastructure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using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high-level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configuration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language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known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Hashicorp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Configuration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Language,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or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optionally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JSON.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0612" y="2549216"/>
            <a:ext cx="2244678" cy="22446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825" y="2350516"/>
            <a:ext cx="6390642" cy="91306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358139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</a:rPr>
              <a:t>Installing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</a:rPr>
              <a:t>Terraform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</a:rPr>
              <a:t>for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</a:rPr>
              <a:t>AWS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330</Words>
  <Application>Microsoft Office PowerPoint</Application>
  <PresentationFormat>On-screen Show (16:9)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Gill Sans MT</vt:lpstr>
      <vt:lpstr>Lucida Grande</vt:lpstr>
      <vt:lpstr>Times New Roman</vt:lpstr>
      <vt:lpstr>Trebuchet MS</vt:lpstr>
      <vt:lpstr>Office Theme</vt:lpstr>
      <vt:lpstr>PowerPoint Presentation</vt:lpstr>
      <vt:lpstr>Agenda</vt:lpstr>
      <vt:lpstr>What is Infrastructure as a Code?</vt:lpstr>
      <vt:lpstr>What is Infrastructure as Code (IaC)?</vt:lpstr>
      <vt:lpstr>Infrastructure as Code vs Configuration Management</vt:lpstr>
      <vt:lpstr>IaC vs Configuration Management</vt:lpstr>
      <vt:lpstr>Introduction to Terraform</vt:lpstr>
      <vt:lpstr>What is Infrastructure as Code (IaC)?</vt:lpstr>
      <vt:lpstr>Installing Terraform for AWS</vt:lpstr>
      <vt:lpstr>Installing Terraform for AWS</vt:lpstr>
      <vt:lpstr>Basic Terraform Operations</vt:lpstr>
      <vt:lpstr>Basic Terraform Operations</vt:lpstr>
      <vt:lpstr>Terraform Code Basics</vt:lpstr>
      <vt:lpstr>Terraform Code Basics</vt:lpstr>
      <vt:lpstr>Deploying end to end Infrastructure using Terraform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dell</cp:lastModifiedBy>
  <cp:revision>2</cp:revision>
  <dcterms:created xsi:type="dcterms:W3CDTF">2025-03-28T07:02:28Z</dcterms:created>
  <dcterms:modified xsi:type="dcterms:W3CDTF">2025-03-28T08:52:43Z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2025-03-20T00:00:00Z</vt:filetime>
  </property>
  <property fmtid="{D5CDD505-2E9C-101B-9397-08002B2CF9AE}" pid="3" name="LastSaved">
    <vt:filetime>2025-03-28T00:00:00Z</vt:filetime>
  </property>
  <property fmtid="{D5CDD505-2E9C-101B-9397-08002B2CF9AE}" pid="4" name="Producer">
    <vt:lpwstr>iLovePDF</vt:lpwstr>
  </property>
</Properties>
</file>