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BEEF4"/>
    <a:srgbClr val="FC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4" y="183257"/>
            <a:ext cx="4824095" cy="449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43251" y="1471863"/>
            <a:ext cx="2982595" cy="311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951609" y="1471876"/>
            <a:ext cx="2854959" cy="311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4" y="183257"/>
            <a:ext cx="5742305" cy="4495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95349" y="789618"/>
            <a:ext cx="5704205" cy="10528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 descr="A white arrow in a circle&#10;&#10;AI-generated content may be incorrect.">
            <a:extLst>
              <a:ext uri="{FF2B5EF4-FFF2-40B4-BE49-F238E27FC236}">
                <a16:creationId xmlns:a16="http://schemas.microsoft.com/office/drawing/2014/main" id="{20213566-2EBE-3FDD-C933-E593F62B679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3.png"/><Relationship Id="rId2" Type="http://schemas.openxmlformats.org/officeDocument/2006/relationships/image" Target="../media/image3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75.png"/><Relationship Id="rId7" Type="http://schemas.openxmlformats.org/officeDocument/2006/relationships/image" Target="../media/image379.png"/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png"/><Relationship Id="rId5" Type="http://schemas.openxmlformats.org/officeDocument/2006/relationships/image" Target="../media/image377.png"/><Relationship Id="rId4" Type="http://schemas.openxmlformats.org/officeDocument/2006/relationships/image" Target="../media/image376.png"/><Relationship Id="rId9" Type="http://schemas.openxmlformats.org/officeDocument/2006/relationships/image" Target="../media/image381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75.png"/><Relationship Id="rId7" Type="http://schemas.openxmlformats.org/officeDocument/2006/relationships/image" Target="../media/image382.png"/><Relationship Id="rId2" Type="http://schemas.openxmlformats.org/officeDocument/2006/relationships/image" Target="../media/image3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8.png"/><Relationship Id="rId5" Type="http://schemas.openxmlformats.org/officeDocument/2006/relationships/image" Target="../media/image377.png"/><Relationship Id="rId4" Type="http://schemas.openxmlformats.org/officeDocument/2006/relationships/image" Target="../media/image376.png"/><Relationship Id="rId9" Type="http://schemas.openxmlformats.org/officeDocument/2006/relationships/image" Target="../media/image381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png"/><Relationship Id="rId3" Type="http://schemas.openxmlformats.org/officeDocument/2006/relationships/image" Target="../media/image384.png"/><Relationship Id="rId7" Type="http://schemas.openxmlformats.org/officeDocument/2006/relationships/image" Target="../media/image388.png"/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7.png"/><Relationship Id="rId5" Type="http://schemas.openxmlformats.org/officeDocument/2006/relationships/image" Target="../media/image386.png"/><Relationship Id="rId4" Type="http://schemas.openxmlformats.org/officeDocument/2006/relationships/image" Target="../media/image385.png"/><Relationship Id="rId9" Type="http://schemas.openxmlformats.org/officeDocument/2006/relationships/image" Target="../media/image381.png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9.png"/><Relationship Id="rId3" Type="http://schemas.openxmlformats.org/officeDocument/2006/relationships/image" Target="../media/image384.png"/><Relationship Id="rId7" Type="http://schemas.openxmlformats.org/officeDocument/2006/relationships/image" Target="../media/image390.png"/><Relationship Id="rId2" Type="http://schemas.openxmlformats.org/officeDocument/2006/relationships/image" Target="../media/image3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7.png"/><Relationship Id="rId5" Type="http://schemas.openxmlformats.org/officeDocument/2006/relationships/image" Target="../media/image386.png"/><Relationship Id="rId4" Type="http://schemas.openxmlformats.org/officeDocument/2006/relationships/image" Target="../media/image385.png"/><Relationship Id="rId9" Type="http://schemas.openxmlformats.org/officeDocument/2006/relationships/image" Target="../media/image381.png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1.png"/><Relationship Id="rId3" Type="http://schemas.openxmlformats.org/officeDocument/2006/relationships/image" Target="../media/image392.png"/><Relationship Id="rId7" Type="http://schemas.openxmlformats.org/officeDocument/2006/relationships/image" Target="../media/image396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5.png"/><Relationship Id="rId5" Type="http://schemas.openxmlformats.org/officeDocument/2006/relationships/image" Target="../media/image394.png"/><Relationship Id="rId4" Type="http://schemas.openxmlformats.org/officeDocument/2006/relationships/image" Target="../media/image393.png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3" Type="http://schemas.openxmlformats.org/officeDocument/2006/relationships/image" Target="../media/image392.png"/><Relationship Id="rId7" Type="http://schemas.openxmlformats.org/officeDocument/2006/relationships/image" Target="../media/image397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5.png"/><Relationship Id="rId5" Type="http://schemas.openxmlformats.org/officeDocument/2006/relationships/image" Target="../media/image394.png"/><Relationship Id="rId4" Type="http://schemas.openxmlformats.org/officeDocument/2006/relationships/image" Target="../media/image393.png"/><Relationship Id="rId9" Type="http://schemas.openxmlformats.org/officeDocument/2006/relationships/image" Target="../media/image381.png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3" Type="http://schemas.openxmlformats.org/officeDocument/2006/relationships/image" Target="../media/image398.png"/><Relationship Id="rId7" Type="http://schemas.openxmlformats.org/officeDocument/2006/relationships/image" Target="../media/image40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5.png"/><Relationship Id="rId5" Type="http://schemas.openxmlformats.org/officeDocument/2006/relationships/image" Target="../media/image399.png"/><Relationship Id="rId4" Type="http://schemas.openxmlformats.org/officeDocument/2006/relationships/image" Target="../media/image393.png"/><Relationship Id="rId9" Type="http://schemas.openxmlformats.org/officeDocument/2006/relationships/image" Target="../media/image381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6.png"/><Relationship Id="rId3" Type="http://schemas.openxmlformats.org/officeDocument/2006/relationships/image" Target="../media/image398.png"/><Relationship Id="rId7" Type="http://schemas.openxmlformats.org/officeDocument/2006/relationships/image" Target="../media/image40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5.png"/><Relationship Id="rId5" Type="http://schemas.openxmlformats.org/officeDocument/2006/relationships/image" Target="../media/image401.png"/><Relationship Id="rId4" Type="http://schemas.openxmlformats.org/officeDocument/2006/relationships/image" Target="../media/image393.png"/><Relationship Id="rId9" Type="http://schemas.openxmlformats.org/officeDocument/2006/relationships/image" Target="../media/image38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8.png"/><Relationship Id="rId3" Type="http://schemas.openxmlformats.org/officeDocument/2006/relationships/image" Target="../media/image403.png"/><Relationship Id="rId7" Type="http://schemas.openxmlformats.org/officeDocument/2006/relationships/image" Target="../media/image407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6.png"/><Relationship Id="rId5" Type="http://schemas.openxmlformats.org/officeDocument/2006/relationships/image" Target="../media/image405.png"/><Relationship Id="rId4" Type="http://schemas.openxmlformats.org/officeDocument/2006/relationships/image" Target="../media/image404.png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9.png"/><Relationship Id="rId3" Type="http://schemas.openxmlformats.org/officeDocument/2006/relationships/image" Target="../media/image403.png"/><Relationship Id="rId7" Type="http://schemas.openxmlformats.org/officeDocument/2006/relationships/image" Target="../media/image407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6.png"/><Relationship Id="rId5" Type="http://schemas.openxmlformats.org/officeDocument/2006/relationships/image" Target="../media/image405.png"/><Relationship Id="rId4" Type="http://schemas.openxmlformats.org/officeDocument/2006/relationships/image" Target="../media/image4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3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6.png"/><Relationship Id="rId3" Type="http://schemas.openxmlformats.org/officeDocument/2006/relationships/image" Target="../media/image26.png"/><Relationship Id="rId7" Type="http://schemas.openxmlformats.org/officeDocument/2006/relationships/image" Target="../media/image52.png"/><Relationship Id="rId12" Type="http://schemas.openxmlformats.org/officeDocument/2006/relationships/image" Target="../media/image55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47.png"/><Relationship Id="rId5" Type="http://schemas.openxmlformats.org/officeDocument/2006/relationships/image" Target="../media/image50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18" Type="http://schemas.openxmlformats.org/officeDocument/2006/relationships/image" Target="../media/image56.png"/><Relationship Id="rId3" Type="http://schemas.openxmlformats.org/officeDocument/2006/relationships/image" Target="../media/image42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17" Type="http://schemas.openxmlformats.org/officeDocument/2006/relationships/image" Target="../media/image68.png"/><Relationship Id="rId2" Type="http://schemas.openxmlformats.org/officeDocument/2006/relationships/image" Target="../media/image26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47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6.png"/><Relationship Id="rId4" Type="http://schemas.openxmlformats.org/officeDocument/2006/relationships/image" Target="../media/image85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0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56.png"/><Relationship Id="rId4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8.png"/><Relationship Id="rId3" Type="http://schemas.openxmlformats.org/officeDocument/2006/relationships/image" Target="../media/image107.png"/><Relationship Id="rId7" Type="http://schemas.openxmlformats.org/officeDocument/2006/relationships/image" Target="../media/image110.png"/><Relationship Id="rId12" Type="http://schemas.openxmlformats.org/officeDocument/2006/relationships/image" Target="../media/image11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11" Type="http://schemas.openxmlformats.org/officeDocument/2006/relationships/image" Target="../media/image113.png"/><Relationship Id="rId5" Type="http://schemas.openxmlformats.org/officeDocument/2006/relationships/image" Target="../media/image109.png"/><Relationship Id="rId10" Type="http://schemas.openxmlformats.org/officeDocument/2006/relationships/image" Target="../media/image112.png"/><Relationship Id="rId4" Type="http://schemas.openxmlformats.org/officeDocument/2006/relationships/image" Target="../media/image108.png"/><Relationship Id="rId9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3" Type="http://schemas.openxmlformats.org/officeDocument/2006/relationships/image" Target="../media/image93.png"/><Relationship Id="rId7" Type="http://schemas.openxmlformats.org/officeDocument/2006/relationships/image" Target="../media/image95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115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2.png"/><Relationship Id="rId5" Type="http://schemas.openxmlformats.org/officeDocument/2006/relationships/image" Target="../media/image108.png"/><Relationship Id="rId15" Type="http://schemas.openxmlformats.org/officeDocument/2006/relationships/image" Target="../media/image116.png"/><Relationship Id="rId10" Type="http://schemas.openxmlformats.org/officeDocument/2006/relationships/image" Target="../media/image96.png"/><Relationship Id="rId4" Type="http://schemas.openxmlformats.org/officeDocument/2006/relationships/image" Target="../media/image107.png"/><Relationship Id="rId9" Type="http://schemas.openxmlformats.org/officeDocument/2006/relationships/image" Target="../media/image111.png"/><Relationship Id="rId14" Type="http://schemas.openxmlformats.org/officeDocument/2006/relationships/image" Target="../media/image9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4.png"/><Relationship Id="rId18" Type="http://schemas.openxmlformats.org/officeDocument/2006/relationships/image" Target="../media/image121.png"/><Relationship Id="rId3" Type="http://schemas.openxmlformats.org/officeDocument/2006/relationships/image" Target="../media/image93.png"/><Relationship Id="rId7" Type="http://schemas.openxmlformats.org/officeDocument/2006/relationships/image" Target="../media/image95.png"/><Relationship Id="rId12" Type="http://schemas.openxmlformats.org/officeDocument/2006/relationships/image" Target="../media/image113.png"/><Relationship Id="rId17" Type="http://schemas.openxmlformats.org/officeDocument/2006/relationships/image" Target="../media/image120.png"/><Relationship Id="rId2" Type="http://schemas.openxmlformats.org/officeDocument/2006/relationships/image" Target="../media/image119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2.png"/><Relationship Id="rId5" Type="http://schemas.openxmlformats.org/officeDocument/2006/relationships/image" Target="../media/image108.png"/><Relationship Id="rId15" Type="http://schemas.openxmlformats.org/officeDocument/2006/relationships/image" Target="../media/image116.png"/><Relationship Id="rId10" Type="http://schemas.openxmlformats.org/officeDocument/2006/relationships/image" Target="../media/image96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1.png"/><Relationship Id="rId14" Type="http://schemas.openxmlformats.org/officeDocument/2006/relationships/image" Target="../media/image9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6.png"/><Relationship Id="rId3" Type="http://schemas.openxmlformats.org/officeDocument/2006/relationships/image" Target="../media/image134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5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6.png"/><Relationship Id="rId3" Type="http://schemas.openxmlformats.org/officeDocument/2006/relationships/image" Target="../media/image138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40.png"/><Relationship Id="rId10" Type="http://schemas.openxmlformats.org/officeDocument/2006/relationships/image" Target="../media/image128.png"/><Relationship Id="rId4" Type="http://schemas.openxmlformats.org/officeDocument/2006/relationships/image" Target="../media/image139.png"/><Relationship Id="rId9" Type="http://schemas.openxmlformats.org/officeDocument/2006/relationships/image" Target="../media/image12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6.png"/><Relationship Id="rId3" Type="http://schemas.openxmlformats.org/officeDocument/2006/relationships/image" Target="../media/image138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40.png"/><Relationship Id="rId10" Type="http://schemas.openxmlformats.org/officeDocument/2006/relationships/image" Target="../media/image128.png"/><Relationship Id="rId4" Type="http://schemas.openxmlformats.org/officeDocument/2006/relationships/image" Target="../media/image139.png"/><Relationship Id="rId9" Type="http://schemas.openxmlformats.org/officeDocument/2006/relationships/image" Target="../media/image12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36.png"/><Relationship Id="rId3" Type="http://schemas.openxmlformats.org/officeDocument/2006/relationships/image" Target="../media/image138.png"/><Relationship Id="rId7" Type="http://schemas.openxmlformats.org/officeDocument/2006/relationships/image" Target="../media/image125.png"/><Relationship Id="rId12" Type="http://schemas.openxmlformats.org/officeDocument/2006/relationships/image" Target="../media/image130.png"/><Relationship Id="rId2" Type="http://schemas.openxmlformats.org/officeDocument/2006/relationships/image" Target="../media/image141.png"/><Relationship Id="rId16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29.png"/><Relationship Id="rId5" Type="http://schemas.openxmlformats.org/officeDocument/2006/relationships/image" Target="../media/image140.png"/><Relationship Id="rId15" Type="http://schemas.openxmlformats.org/officeDocument/2006/relationships/image" Target="../media/image143.png"/><Relationship Id="rId10" Type="http://schemas.openxmlformats.org/officeDocument/2006/relationships/image" Target="../media/image128.png"/><Relationship Id="rId4" Type="http://schemas.openxmlformats.org/officeDocument/2006/relationships/image" Target="../media/image139.png"/><Relationship Id="rId9" Type="http://schemas.openxmlformats.org/officeDocument/2006/relationships/image" Target="../media/image127.png"/><Relationship Id="rId14" Type="http://schemas.openxmlformats.org/officeDocument/2006/relationships/image" Target="../media/image14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46.png"/><Relationship Id="rId7" Type="http://schemas.openxmlformats.org/officeDocument/2006/relationships/image" Target="../media/image150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3" Type="http://schemas.openxmlformats.org/officeDocument/2006/relationships/image" Target="../media/image147.png"/><Relationship Id="rId7" Type="http://schemas.openxmlformats.org/officeDocument/2006/relationships/image" Target="../media/image15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6.png"/><Relationship Id="rId5" Type="http://schemas.openxmlformats.org/officeDocument/2006/relationships/image" Target="../media/image149.png"/><Relationship Id="rId4" Type="http://schemas.openxmlformats.org/officeDocument/2006/relationships/image" Target="../media/image148.png"/><Relationship Id="rId9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53.png"/><Relationship Id="rId7" Type="http://schemas.openxmlformats.org/officeDocument/2006/relationships/image" Target="../media/image42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11" Type="http://schemas.openxmlformats.org/officeDocument/2006/relationships/image" Target="../media/image154.png"/><Relationship Id="rId5" Type="http://schemas.openxmlformats.org/officeDocument/2006/relationships/image" Target="../media/image148.png"/><Relationship Id="rId10" Type="http://schemas.openxmlformats.org/officeDocument/2006/relationships/image" Target="../media/image152.png"/><Relationship Id="rId4" Type="http://schemas.openxmlformats.org/officeDocument/2006/relationships/image" Target="../media/image147.png"/><Relationship Id="rId9" Type="http://schemas.openxmlformats.org/officeDocument/2006/relationships/image" Target="../media/image15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png"/><Relationship Id="rId13" Type="http://schemas.openxmlformats.org/officeDocument/2006/relationships/image" Target="../media/image170.png"/><Relationship Id="rId3" Type="http://schemas.openxmlformats.org/officeDocument/2006/relationships/image" Target="../media/image164.png"/><Relationship Id="rId7" Type="http://schemas.openxmlformats.org/officeDocument/2006/relationships/image" Target="../media/image166.png"/><Relationship Id="rId12" Type="http://schemas.openxmlformats.org/officeDocument/2006/relationships/image" Target="../media/image162.png"/><Relationship Id="rId2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69.png"/><Relationship Id="rId5" Type="http://schemas.openxmlformats.org/officeDocument/2006/relationships/image" Target="../media/image165.png"/><Relationship Id="rId10" Type="http://schemas.openxmlformats.org/officeDocument/2006/relationships/image" Target="../media/image160.png"/><Relationship Id="rId4" Type="http://schemas.openxmlformats.org/officeDocument/2006/relationships/image" Target="../media/image156.png"/><Relationship Id="rId9" Type="http://schemas.openxmlformats.org/officeDocument/2006/relationships/image" Target="../media/image168.jp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77.png"/><Relationship Id="rId3" Type="http://schemas.openxmlformats.org/officeDocument/2006/relationships/image" Target="../media/image172.jpg"/><Relationship Id="rId7" Type="http://schemas.openxmlformats.org/officeDocument/2006/relationships/image" Target="../media/image175.png"/><Relationship Id="rId12" Type="http://schemas.openxmlformats.org/officeDocument/2006/relationships/image" Target="../media/image16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6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73.png"/><Relationship Id="rId9" Type="http://schemas.openxmlformats.org/officeDocument/2006/relationships/image" Target="../media/image166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77.png"/><Relationship Id="rId3" Type="http://schemas.openxmlformats.org/officeDocument/2006/relationships/image" Target="../media/image179.jpg"/><Relationship Id="rId7" Type="http://schemas.openxmlformats.org/officeDocument/2006/relationships/image" Target="../media/image175.png"/><Relationship Id="rId12" Type="http://schemas.openxmlformats.org/officeDocument/2006/relationships/image" Target="../media/image162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6.png"/><Relationship Id="rId5" Type="http://schemas.openxmlformats.org/officeDocument/2006/relationships/image" Target="../media/image156.png"/><Relationship Id="rId10" Type="http://schemas.openxmlformats.org/officeDocument/2006/relationships/image" Target="../media/image160.png"/><Relationship Id="rId4" Type="http://schemas.openxmlformats.org/officeDocument/2006/relationships/image" Target="../media/image173.png"/><Relationship Id="rId9" Type="http://schemas.openxmlformats.org/officeDocument/2006/relationships/image" Target="../media/image166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81.jpg"/><Relationship Id="rId3" Type="http://schemas.openxmlformats.org/officeDocument/2006/relationships/image" Target="../media/image93.png"/><Relationship Id="rId7" Type="http://schemas.openxmlformats.org/officeDocument/2006/relationships/image" Target="../media/image166.png"/><Relationship Id="rId12" Type="http://schemas.openxmlformats.org/officeDocument/2006/relationships/image" Target="../media/image180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image" Target="../media/image177.png"/><Relationship Id="rId5" Type="http://schemas.openxmlformats.org/officeDocument/2006/relationships/image" Target="../media/image175.png"/><Relationship Id="rId10" Type="http://schemas.openxmlformats.org/officeDocument/2006/relationships/image" Target="../media/image162.png"/><Relationship Id="rId4" Type="http://schemas.openxmlformats.org/officeDocument/2006/relationships/image" Target="../media/image174.png"/><Relationship Id="rId9" Type="http://schemas.openxmlformats.org/officeDocument/2006/relationships/image" Target="../media/image176.png"/><Relationship Id="rId14" Type="http://schemas.openxmlformats.org/officeDocument/2006/relationships/image" Target="../media/image182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6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85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7.png"/><Relationship Id="rId5" Type="http://schemas.openxmlformats.org/officeDocument/2006/relationships/image" Target="../media/image158.png"/><Relationship Id="rId10" Type="http://schemas.openxmlformats.org/officeDocument/2006/relationships/image" Target="../media/image162.png"/><Relationship Id="rId4" Type="http://schemas.openxmlformats.org/officeDocument/2006/relationships/image" Target="../media/image165.png"/><Relationship Id="rId9" Type="http://schemas.openxmlformats.org/officeDocument/2006/relationships/image" Target="../media/image18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88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87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7.png"/><Relationship Id="rId5" Type="http://schemas.openxmlformats.org/officeDocument/2006/relationships/image" Target="../media/image158.png"/><Relationship Id="rId10" Type="http://schemas.openxmlformats.org/officeDocument/2006/relationships/image" Target="../media/image162.png"/><Relationship Id="rId4" Type="http://schemas.openxmlformats.org/officeDocument/2006/relationships/image" Target="../media/image165.png"/><Relationship Id="rId9" Type="http://schemas.openxmlformats.org/officeDocument/2006/relationships/image" Target="../media/image18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90.jp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89.png"/><Relationship Id="rId5" Type="http://schemas.openxmlformats.org/officeDocument/2006/relationships/image" Target="../media/image158.png"/><Relationship Id="rId10" Type="http://schemas.openxmlformats.org/officeDocument/2006/relationships/image" Target="../media/image177.png"/><Relationship Id="rId4" Type="http://schemas.openxmlformats.org/officeDocument/2006/relationships/image" Target="../media/image165.png"/><Relationship Id="rId9" Type="http://schemas.openxmlformats.org/officeDocument/2006/relationships/image" Target="../media/image16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png"/><Relationship Id="rId3" Type="http://schemas.openxmlformats.org/officeDocument/2006/relationships/image" Target="../media/image156.png"/><Relationship Id="rId7" Type="http://schemas.openxmlformats.org/officeDocument/2006/relationships/image" Target="../media/image183.png"/><Relationship Id="rId12" Type="http://schemas.openxmlformats.org/officeDocument/2006/relationships/image" Target="../media/image192.jp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91.png"/><Relationship Id="rId5" Type="http://schemas.openxmlformats.org/officeDocument/2006/relationships/image" Target="../media/image158.png"/><Relationship Id="rId10" Type="http://schemas.openxmlformats.org/officeDocument/2006/relationships/image" Target="../media/image177.png"/><Relationship Id="rId4" Type="http://schemas.openxmlformats.org/officeDocument/2006/relationships/image" Target="../media/image165.png"/><Relationship Id="rId9" Type="http://schemas.openxmlformats.org/officeDocument/2006/relationships/image" Target="../media/image162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194.jp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12" Type="http://schemas.openxmlformats.org/officeDocument/2006/relationships/image" Target="../media/image193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7.png"/><Relationship Id="rId5" Type="http://schemas.openxmlformats.org/officeDocument/2006/relationships/image" Target="../media/image158.png"/><Relationship Id="rId10" Type="http://schemas.openxmlformats.org/officeDocument/2006/relationships/image" Target="../media/image162.png"/><Relationship Id="rId4" Type="http://schemas.openxmlformats.org/officeDocument/2006/relationships/image" Target="../media/image165.png"/><Relationship Id="rId9" Type="http://schemas.openxmlformats.org/officeDocument/2006/relationships/image" Target="../media/image18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70.png"/><Relationship Id="rId3" Type="http://schemas.openxmlformats.org/officeDocument/2006/relationships/image" Target="../media/image156.png"/><Relationship Id="rId7" Type="http://schemas.openxmlformats.org/officeDocument/2006/relationships/image" Target="../media/image196.png"/><Relationship Id="rId12" Type="http://schemas.openxmlformats.org/officeDocument/2006/relationships/image" Target="../media/image198.jp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197.png"/><Relationship Id="rId5" Type="http://schemas.openxmlformats.org/officeDocument/2006/relationships/image" Target="../media/image158.png"/><Relationship Id="rId10" Type="http://schemas.openxmlformats.org/officeDocument/2006/relationships/image" Target="../media/image162.png"/><Relationship Id="rId4" Type="http://schemas.openxmlformats.org/officeDocument/2006/relationships/image" Target="../media/image165.png"/><Relationship Id="rId9" Type="http://schemas.openxmlformats.org/officeDocument/2006/relationships/image" Target="../media/image176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70.png"/><Relationship Id="rId3" Type="http://schemas.openxmlformats.org/officeDocument/2006/relationships/image" Target="../media/image156.png"/><Relationship Id="rId7" Type="http://schemas.openxmlformats.org/officeDocument/2006/relationships/image" Target="../media/image196.png"/><Relationship Id="rId12" Type="http://schemas.openxmlformats.org/officeDocument/2006/relationships/image" Target="../media/image200.jp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5.png"/><Relationship Id="rId11" Type="http://schemas.openxmlformats.org/officeDocument/2006/relationships/image" Target="../media/image199.png"/><Relationship Id="rId5" Type="http://schemas.openxmlformats.org/officeDocument/2006/relationships/image" Target="../media/image158.png"/><Relationship Id="rId10" Type="http://schemas.openxmlformats.org/officeDocument/2006/relationships/image" Target="../media/image162.png"/><Relationship Id="rId4" Type="http://schemas.openxmlformats.org/officeDocument/2006/relationships/image" Target="../media/image165.png"/><Relationship Id="rId9" Type="http://schemas.openxmlformats.org/officeDocument/2006/relationships/image" Target="../media/image17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jp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65.png"/><Relationship Id="rId7" Type="http://schemas.openxmlformats.org/officeDocument/2006/relationships/image" Target="../media/image160.png"/><Relationship Id="rId12" Type="http://schemas.openxmlformats.org/officeDocument/2006/relationships/image" Target="../media/image204.jpg"/><Relationship Id="rId2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11" Type="http://schemas.openxmlformats.org/officeDocument/2006/relationships/image" Target="../media/image203.png"/><Relationship Id="rId5" Type="http://schemas.openxmlformats.org/officeDocument/2006/relationships/image" Target="../media/image195.png"/><Relationship Id="rId10" Type="http://schemas.openxmlformats.org/officeDocument/2006/relationships/image" Target="../media/image170.png"/><Relationship Id="rId4" Type="http://schemas.openxmlformats.org/officeDocument/2006/relationships/image" Target="../media/image158.png"/><Relationship Id="rId9" Type="http://schemas.openxmlformats.org/officeDocument/2006/relationships/image" Target="../media/image16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jp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12.png"/><Relationship Id="rId4" Type="http://schemas.openxmlformats.org/officeDocument/2006/relationships/image" Target="../media/image2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70.png"/><Relationship Id="rId7" Type="http://schemas.openxmlformats.org/officeDocument/2006/relationships/image" Target="../media/image213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5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17.png"/><Relationship Id="rId4" Type="http://schemas.openxmlformats.org/officeDocument/2006/relationships/image" Target="../media/image216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18.png"/><Relationship Id="rId7" Type="http://schemas.openxmlformats.org/officeDocument/2006/relationships/image" Target="../media/image21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6.png"/><Relationship Id="rId5" Type="http://schemas.openxmlformats.org/officeDocument/2006/relationships/image" Target="../media/image215.png"/><Relationship Id="rId4" Type="http://schemas.openxmlformats.org/officeDocument/2006/relationships/image" Target="../media/image219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jpg"/><Relationship Id="rId7" Type="http://schemas.openxmlformats.org/officeDocument/2006/relationships/image" Target="../media/image213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7.png"/><Relationship Id="rId5" Type="http://schemas.openxmlformats.org/officeDocument/2006/relationships/image" Target="../media/image216.png"/><Relationship Id="rId4" Type="http://schemas.openxmlformats.org/officeDocument/2006/relationships/image" Target="../media/image215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170.png"/><Relationship Id="rId7" Type="http://schemas.openxmlformats.org/officeDocument/2006/relationships/image" Target="../media/image222.png"/><Relationship Id="rId2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13.png"/><Relationship Id="rId4" Type="http://schemas.openxmlformats.org/officeDocument/2006/relationships/image" Target="../media/image221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170.png"/><Relationship Id="rId7" Type="http://schemas.openxmlformats.org/officeDocument/2006/relationships/image" Target="../media/image222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21.png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3" Type="http://schemas.openxmlformats.org/officeDocument/2006/relationships/image" Target="../media/image170.png"/><Relationship Id="rId7" Type="http://schemas.openxmlformats.org/officeDocument/2006/relationships/image" Target="../media/image222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5" Type="http://schemas.openxmlformats.org/officeDocument/2006/relationships/image" Target="../media/image221.png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170.png"/><Relationship Id="rId7" Type="http://schemas.openxmlformats.org/officeDocument/2006/relationships/image" Target="../media/image221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28.jpg"/><Relationship Id="rId10" Type="http://schemas.openxmlformats.org/officeDocument/2006/relationships/image" Target="../media/image223.png"/><Relationship Id="rId4" Type="http://schemas.openxmlformats.org/officeDocument/2006/relationships/image" Target="../media/image227.png"/><Relationship Id="rId9" Type="http://schemas.openxmlformats.org/officeDocument/2006/relationships/image" Target="../media/image2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14.png"/><Relationship Id="rId9" Type="http://schemas.openxmlformats.org/officeDocument/2006/relationships/image" Target="../media/image13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3" Type="http://schemas.openxmlformats.org/officeDocument/2006/relationships/image" Target="../media/image230.png"/><Relationship Id="rId7" Type="http://schemas.openxmlformats.org/officeDocument/2006/relationships/image" Target="../media/image221.png"/><Relationship Id="rId2" Type="http://schemas.openxmlformats.org/officeDocument/2006/relationships/image" Target="../media/image2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231.jpg"/><Relationship Id="rId10" Type="http://schemas.openxmlformats.org/officeDocument/2006/relationships/image" Target="../media/image223.png"/><Relationship Id="rId4" Type="http://schemas.openxmlformats.org/officeDocument/2006/relationships/image" Target="../media/image170.png"/><Relationship Id="rId9" Type="http://schemas.openxmlformats.org/officeDocument/2006/relationships/image" Target="../media/image222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png"/><Relationship Id="rId3" Type="http://schemas.openxmlformats.org/officeDocument/2006/relationships/image" Target="../media/image233.png"/><Relationship Id="rId7" Type="http://schemas.openxmlformats.org/officeDocument/2006/relationships/image" Target="../media/image237.png"/><Relationship Id="rId2" Type="http://schemas.openxmlformats.org/officeDocument/2006/relationships/image" Target="../media/image2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6.png"/><Relationship Id="rId11" Type="http://schemas.openxmlformats.org/officeDocument/2006/relationships/image" Target="../media/image241.png"/><Relationship Id="rId5" Type="http://schemas.openxmlformats.org/officeDocument/2006/relationships/image" Target="../media/image235.png"/><Relationship Id="rId10" Type="http://schemas.openxmlformats.org/officeDocument/2006/relationships/image" Target="../media/image240.png"/><Relationship Id="rId4" Type="http://schemas.openxmlformats.org/officeDocument/2006/relationships/image" Target="../media/image234.png"/><Relationship Id="rId9" Type="http://schemas.openxmlformats.org/officeDocument/2006/relationships/image" Target="../media/image239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7.png"/><Relationship Id="rId13" Type="http://schemas.openxmlformats.org/officeDocument/2006/relationships/image" Target="../media/image251.png"/><Relationship Id="rId3" Type="http://schemas.openxmlformats.org/officeDocument/2006/relationships/image" Target="../media/image234.png"/><Relationship Id="rId7" Type="http://schemas.openxmlformats.org/officeDocument/2006/relationships/image" Target="../media/image246.png"/><Relationship Id="rId12" Type="http://schemas.openxmlformats.org/officeDocument/2006/relationships/image" Target="../media/image250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49.png"/><Relationship Id="rId5" Type="http://schemas.openxmlformats.org/officeDocument/2006/relationships/image" Target="../media/image244.png"/><Relationship Id="rId15" Type="http://schemas.openxmlformats.org/officeDocument/2006/relationships/image" Target="../media/image253.png"/><Relationship Id="rId10" Type="http://schemas.openxmlformats.org/officeDocument/2006/relationships/image" Target="../media/image248.png"/><Relationship Id="rId4" Type="http://schemas.openxmlformats.org/officeDocument/2006/relationships/image" Target="../media/image243.png"/><Relationship Id="rId9" Type="http://schemas.openxmlformats.org/officeDocument/2006/relationships/image" Target="../media/image247.png"/><Relationship Id="rId14" Type="http://schemas.openxmlformats.org/officeDocument/2006/relationships/image" Target="../media/image25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5.png"/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png"/><Relationship Id="rId2" Type="http://schemas.openxmlformats.org/officeDocument/2006/relationships/image" Target="../media/image2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259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png"/><Relationship Id="rId13" Type="http://schemas.openxmlformats.org/officeDocument/2006/relationships/image" Target="../media/image269.png"/><Relationship Id="rId3" Type="http://schemas.openxmlformats.org/officeDocument/2006/relationships/image" Target="../media/image262.png"/><Relationship Id="rId7" Type="http://schemas.openxmlformats.org/officeDocument/2006/relationships/image" Target="../media/image264.png"/><Relationship Id="rId12" Type="http://schemas.openxmlformats.org/officeDocument/2006/relationships/image" Target="../media/image268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5.png"/><Relationship Id="rId11" Type="http://schemas.openxmlformats.org/officeDocument/2006/relationships/image" Target="../media/image267.png"/><Relationship Id="rId5" Type="http://schemas.openxmlformats.org/officeDocument/2006/relationships/image" Target="../media/image244.png"/><Relationship Id="rId10" Type="http://schemas.openxmlformats.org/officeDocument/2006/relationships/image" Target="../media/image266.png"/><Relationship Id="rId4" Type="http://schemas.openxmlformats.org/officeDocument/2006/relationships/image" Target="../media/image263.png"/><Relationship Id="rId9" Type="http://schemas.openxmlformats.org/officeDocument/2006/relationships/image" Target="../media/image265.png"/><Relationship Id="rId14" Type="http://schemas.openxmlformats.org/officeDocument/2006/relationships/image" Target="../media/image27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3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png"/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6.jp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7.jp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9.png"/><Relationship Id="rId2" Type="http://schemas.openxmlformats.org/officeDocument/2006/relationships/image" Target="../media/image2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0.jp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2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4.jpg"/><Relationship Id="rId4" Type="http://schemas.openxmlformats.org/officeDocument/2006/relationships/image" Target="../media/image283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png"/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7.jp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png"/><Relationship Id="rId2" Type="http://schemas.openxmlformats.org/officeDocument/2006/relationships/image" Target="../media/image288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4.png"/><Relationship Id="rId5" Type="http://schemas.openxmlformats.org/officeDocument/2006/relationships/image" Target="../media/image293.png"/><Relationship Id="rId4" Type="http://schemas.openxmlformats.org/officeDocument/2006/relationships/image" Target="../media/image292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3" Type="http://schemas.openxmlformats.org/officeDocument/2006/relationships/image" Target="../media/image170.png"/><Relationship Id="rId7" Type="http://schemas.openxmlformats.org/officeDocument/2006/relationships/image" Target="../media/image299.png"/><Relationship Id="rId2" Type="http://schemas.openxmlformats.org/officeDocument/2006/relationships/image" Target="../media/image2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8.png"/><Relationship Id="rId5" Type="http://schemas.openxmlformats.org/officeDocument/2006/relationships/image" Target="../media/image297.png"/><Relationship Id="rId4" Type="http://schemas.openxmlformats.org/officeDocument/2006/relationships/image" Target="../media/image29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png"/><Relationship Id="rId3" Type="http://schemas.openxmlformats.org/officeDocument/2006/relationships/image" Target="../media/image170.png"/><Relationship Id="rId7" Type="http://schemas.openxmlformats.org/officeDocument/2006/relationships/image" Target="../media/image302.png"/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5" Type="http://schemas.openxmlformats.org/officeDocument/2006/relationships/image" Target="../media/image299.png"/><Relationship Id="rId4" Type="http://schemas.openxmlformats.org/officeDocument/2006/relationships/image" Target="../media/image298.png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4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15.png"/><Relationship Id="rId18" Type="http://schemas.openxmlformats.org/officeDocument/2006/relationships/image" Target="../media/image320.png"/><Relationship Id="rId26" Type="http://schemas.openxmlformats.org/officeDocument/2006/relationships/image" Target="../media/image328.png"/><Relationship Id="rId3" Type="http://schemas.openxmlformats.org/officeDocument/2006/relationships/image" Target="../media/image306.png"/><Relationship Id="rId21" Type="http://schemas.openxmlformats.org/officeDocument/2006/relationships/image" Target="../media/image323.png"/><Relationship Id="rId7" Type="http://schemas.openxmlformats.org/officeDocument/2006/relationships/image" Target="../media/image310.png"/><Relationship Id="rId12" Type="http://schemas.openxmlformats.org/officeDocument/2006/relationships/image" Target="../media/image314.png"/><Relationship Id="rId17" Type="http://schemas.openxmlformats.org/officeDocument/2006/relationships/image" Target="../media/image319.png"/><Relationship Id="rId25" Type="http://schemas.openxmlformats.org/officeDocument/2006/relationships/image" Target="../media/image327.png"/><Relationship Id="rId2" Type="http://schemas.openxmlformats.org/officeDocument/2006/relationships/image" Target="../media/image305.png"/><Relationship Id="rId16" Type="http://schemas.openxmlformats.org/officeDocument/2006/relationships/image" Target="../media/image318.png"/><Relationship Id="rId20" Type="http://schemas.openxmlformats.org/officeDocument/2006/relationships/image" Target="../media/image322.png"/><Relationship Id="rId29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9.png"/><Relationship Id="rId11" Type="http://schemas.openxmlformats.org/officeDocument/2006/relationships/image" Target="../media/image313.png"/><Relationship Id="rId24" Type="http://schemas.openxmlformats.org/officeDocument/2006/relationships/image" Target="../media/image326.png"/><Relationship Id="rId5" Type="http://schemas.openxmlformats.org/officeDocument/2006/relationships/image" Target="../media/image308.png"/><Relationship Id="rId15" Type="http://schemas.openxmlformats.org/officeDocument/2006/relationships/image" Target="../media/image317.png"/><Relationship Id="rId23" Type="http://schemas.openxmlformats.org/officeDocument/2006/relationships/image" Target="../media/image325.png"/><Relationship Id="rId28" Type="http://schemas.openxmlformats.org/officeDocument/2006/relationships/image" Target="../media/image330.png"/><Relationship Id="rId10" Type="http://schemas.openxmlformats.org/officeDocument/2006/relationships/image" Target="../media/image42.png"/><Relationship Id="rId19" Type="http://schemas.openxmlformats.org/officeDocument/2006/relationships/image" Target="../media/image321.png"/><Relationship Id="rId4" Type="http://schemas.openxmlformats.org/officeDocument/2006/relationships/image" Target="../media/image307.png"/><Relationship Id="rId9" Type="http://schemas.openxmlformats.org/officeDocument/2006/relationships/image" Target="../media/image312.png"/><Relationship Id="rId14" Type="http://schemas.openxmlformats.org/officeDocument/2006/relationships/image" Target="../media/image316.png"/><Relationship Id="rId22" Type="http://schemas.openxmlformats.org/officeDocument/2006/relationships/image" Target="../media/image324.png"/><Relationship Id="rId27" Type="http://schemas.openxmlformats.org/officeDocument/2006/relationships/image" Target="../media/image329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338.png"/><Relationship Id="rId3" Type="http://schemas.openxmlformats.org/officeDocument/2006/relationships/image" Target="../media/image309.png"/><Relationship Id="rId7" Type="http://schemas.openxmlformats.org/officeDocument/2006/relationships/image" Target="../media/image42.png"/><Relationship Id="rId12" Type="http://schemas.openxmlformats.org/officeDocument/2006/relationships/image" Target="../media/image337.png"/><Relationship Id="rId2" Type="http://schemas.openxmlformats.org/officeDocument/2006/relationships/image" Target="../media/image3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2.png"/><Relationship Id="rId11" Type="http://schemas.openxmlformats.org/officeDocument/2006/relationships/image" Target="../media/image336.png"/><Relationship Id="rId5" Type="http://schemas.openxmlformats.org/officeDocument/2006/relationships/image" Target="../media/image311.png"/><Relationship Id="rId15" Type="http://schemas.openxmlformats.org/officeDocument/2006/relationships/image" Target="../media/image56.png"/><Relationship Id="rId10" Type="http://schemas.openxmlformats.org/officeDocument/2006/relationships/image" Target="../media/image335.png"/><Relationship Id="rId4" Type="http://schemas.openxmlformats.org/officeDocument/2006/relationships/image" Target="../media/image333.png"/><Relationship Id="rId9" Type="http://schemas.openxmlformats.org/officeDocument/2006/relationships/image" Target="../media/image334.png"/><Relationship Id="rId14" Type="http://schemas.openxmlformats.org/officeDocument/2006/relationships/image" Target="../media/image339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png"/><Relationship Id="rId13" Type="http://schemas.openxmlformats.org/officeDocument/2006/relationships/image" Target="../media/image346.png"/><Relationship Id="rId3" Type="http://schemas.openxmlformats.org/officeDocument/2006/relationships/image" Target="../media/image170.png"/><Relationship Id="rId7" Type="http://schemas.openxmlformats.org/officeDocument/2006/relationships/image" Target="../media/image336.png"/><Relationship Id="rId12" Type="http://schemas.openxmlformats.org/officeDocument/2006/relationships/image" Target="../media/image345.png"/><Relationship Id="rId17" Type="http://schemas.openxmlformats.org/officeDocument/2006/relationships/image" Target="../media/image350.png"/><Relationship Id="rId2" Type="http://schemas.openxmlformats.org/officeDocument/2006/relationships/image" Target="../media/image340.png"/><Relationship Id="rId16" Type="http://schemas.openxmlformats.org/officeDocument/2006/relationships/image" Target="../media/image3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3.png"/><Relationship Id="rId11" Type="http://schemas.openxmlformats.org/officeDocument/2006/relationships/image" Target="../media/image344.png"/><Relationship Id="rId5" Type="http://schemas.openxmlformats.org/officeDocument/2006/relationships/image" Target="../media/image342.png"/><Relationship Id="rId15" Type="http://schemas.openxmlformats.org/officeDocument/2006/relationships/image" Target="../media/image348.png"/><Relationship Id="rId10" Type="http://schemas.openxmlformats.org/officeDocument/2006/relationships/image" Target="../media/image56.png"/><Relationship Id="rId4" Type="http://schemas.openxmlformats.org/officeDocument/2006/relationships/image" Target="../media/image341.png"/><Relationship Id="rId9" Type="http://schemas.openxmlformats.org/officeDocument/2006/relationships/image" Target="../media/image339.png"/><Relationship Id="rId14" Type="http://schemas.openxmlformats.org/officeDocument/2006/relationships/image" Target="../media/image347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png"/><Relationship Id="rId13" Type="http://schemas.openxmlformats.org/officeDocument/2006/relationships/image" Target="../media/image362.png"/><Relationship Id="rId18" Type="http://schemas.openxmlformats.org/officeDocument/2006/relationships/image" Target="../media/image336.png"/><Relationship Id="rId26" Type="http://schemas.openxmlformats.org/officeDocument/2006/relationships/image" Target="../media/image56.png"/><Relationship Id="rId3" Type="http://schemas.openxmlformats.org/officeDocument/2006/relationships/image" Target="../media/image352.png"/><Relationship Id="rId21" Type="http://schemas.openxmlformats.org/officeDocument/2006/relationships/image" Target="../media/image365.png"/><Relationship Id="rId7" Type="http://schemas.openxmlformats.org/officeDocument/2006/relationships/image" Target="../media/image356.png"/><Relationship Id="rId12" Type="http://schemas.openxmlformats.org/officeDocument/2006/relationships/image" Target="../media/image361.png"/><Relationship Id="rId17" Type="http://schemas.openxmlformats.org/officeDocument/2006/relationships/image" Target="../media/image343.png"/><Relationship Id="rId25" Type="http://schemas.openxmlformats.org/officeDocument/2006/relationships/image" Target="../media/image369.png"/><Relationship Id="rId2" Type="http://schemas.openxmlformats.org/officeDocument/2006/relationships/image" Target="../media/image351.png"/><Relationship Id="rId16" Type="http://schemas.openxmlformats.org/officeDocument/2006/relationships/image" Target="../media/image364.png"/><Relationship Id="rId20" Type="http://schemas.openxmlformats.org/officeDocument/2006/relationships/image" Target="../media/image3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5.png"/><Relationship Id="rId11" Type="http://schemas.openxmlformats.org/officeDocument/2006/relationships/image" Target="../media/image360.png"/><Relationship Id="rId24" Type="http://schemas.openxmlformats.org/officeDocument/2006/relationships/image" Target="../media/image368.png"/><Relationship Id="rId5" Type="http://schemas.openxmlformats.org/officeDocument/2006/relationships/image" Target="../media/image354.png"/><Relationship Id="rId15" Type="http://schemas.openxmlformats.org/officeDocument/2006/relationships/image" Target="../media/image363.png"/><Relationship Id="rId23" Type="http://schemas.openxmlformats.org/officeDocument/2006/relationships/image" Target="../media/image367.png"/><Relationship Id="rId10" Type="http://schemas.openxmlformats.org/officeDocument/2006/relationships/image" Target="../media/image359.png"/><Relationship Id="rId19" Type="http://schemas.openxmlformats.org/officeDocument/2006/relationships/image" Target="../media/image337.png"/><Relationship Id="rId4" Type="http://schemas.openxmlformats.org/officeDocument/2006/relationships/image" Target="../media/image353.png"/><Relationship Id="rId9" Type="http://schemas.openxmlformats.org/officeDocument/2006/relationships/image" Target="../media/image358.png"/><Relationship Id="rId14" Type="http://schemas.openxmlformats.org/officeDocument/2006/relationships/image" Target="../media/image170.png"/><Relationship Id="rId22" Type="http://schemas.openxmlformats.org/officeDocument/2006/relationships/image" Target="../media/image366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6390" y="2492373"/>
            <a:ext cx="394081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dirty="0">
                <a:solidFill>
                  <a:srgbClr val="2F233B"/>
                </a:solidFill>
                <a:latin typeface="Lucida Grande" panose="020B0600040502020204" pitchFamily="34" charset="0"/>
                <a:ea typeface="+mj-ea"/>
              </a:rPr>
              <a:t>Version Control with GIT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4040" y="1630885"/>
            <a:ext cx="4223911" cy="26132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9064" y="1043696"/>
            <a:ext cx="6911340" cy="716280"/>
          </a:xfrm>
          <a:custGeom>
            <a:avLst/>
            <a:gdLst/>
            <a:ahLst/>
            <a:cxnLst/>
            <a:rect l="l" t="t" r="r" b="b"/>
            <a:pathLst>
              <a:path w="6911340" h="716280">
                <a:moveTo>
                  <a:pt x="0" y="119359"/>
                </a:moveTo>
                <a:lnTo>
                  <a:pt x="9382" y="72909"/>
                </a:lnTo>
                <a:lnTo>
                  <a:pt x="34968" y="34968"/>
                </a:lnTo>
                <a:lnTo>
                  <a:pt x="72912" y="9383"/>
                </a:lnTo>
                <a:lnTo>
                  <a:pt x="119371" y="0"/>
                </a:lnTo>
                <a:lnTo>
                  <a:pt x="6791955" y="0"/>
                </a:lnTo>
                <a:lnTo>
                  <a:pt x="6838423" y="9383"/>
                </a:lnTo>
                <a:lnTo>
                  <a:pt x="6876373" y="34968"/>
                </a:lnTo>
                <a:lnTo>
                  <a:pt x="6901962" y="72909"/>
                </a:lnTo>
                <a:lnTo>
                  <a:pt x="6911345" y="119359"/>
                </a:lnTo>
                <a:lnTo>
                  <a:pt x="6911345" y="596889"/>
                </a:lnTo>
                <a:lnTo>
                  <a:pt x="6901962" y="643345"/>
                </a:lnTo>
                <a:lnTo>
                  <a:pt x="6876373" y="681296"/>
                </a:lnTo>
                <a:lnTo>
                  <a:pt x="6838423" y="706892"/>
                </a:lnTo>
                <a:lnTo>
                  <a:pt x="6791955" y="716279"/>
                </a:lnTo>
                <a:lnTo>
                  <a:pt x="119371" y="716279"/>
                </a:lnTo>
                <a:lnTo>
                  <a:pt x="72912" y="706892"/>
                </a:lnTo>
                <a:lnTo>
                  <a:pt x="34968" y="681296"/>
                </a:lnTo>
                <a:lnTo>
                  <a:pt x="9382" y="643345"/>
                </a:lnTo>
                <a:lnTo>
                  <a:pt x="0" y="596889"/>
                </a:lnTo>
                <a:lnTo>
                  <a:pt x="0" y="119359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Problems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before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660" y="2865579"/>
            <a:ext cx="957764" cy="85694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951737" y="1171890"/>
            <a:ext cx="571944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967230" marR="5080" indent="-1955164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verifies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takes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manually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integrates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2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8777" y="1958657"/>
            <a:ext cx="804271" cy="7180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7342" y="4004563"/>
            <a:ext cx="804271" cy="7180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637792" y="2713290"/>
            <a:ext cx="74358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B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7792" y="4742191"/>
            <a:ext cx="75374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D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2759" y="2858286"/>
            <a:ext cx="852144" cy="85214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626743" y="3675061"/>
            <a:ext cx="739140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C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48943" y="2171367"/>
            <a:ext cx="474549" cy="4745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45133" y="3243757"/>
            <a:ext cx="474549" cy="47454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966976" y="2655886"/>
            <a:ext cx="58792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982216" y="3773486"/>
            <a:ext cx="5708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7256" y="4231434"/>
            <a:ext cx="474549" cy="4745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974215" y="4763139"/>
            <a:ext cx="5788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4900677" y="3728393"/>
            <a:ext cx="74993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A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12807" y="2941130"/>
            <a:ext cx="716215" cy="7162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098924" y="3687823"/>
            <a:ext cx="696551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Software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774314" y="3275207"/>
            <a:ext cx="1157605" cy="76200"/>
          </a:xfrm>
          <a:custGeom>
            <a:avLst/>
            <a:gdLst/>
            <a:ahLst/>
            <a:cxnLst/>
            <a:rect l="l" t="t" r="r" b="b"/>
            <a:pathLst>
              <a:path w="1157604" h="76200">
                <a:moveTo>
                  <a:pt x="1081278" y="0"/>
                </a:moveTo>
                <a:lnTo>
                  <a:pt x="1081278" y="76200"/>
                </a:lnTo>
                <a:lnTo>
                  <a:pt x="1138428" y="47625"/>
                </a:lnTo>
                <a:lnTo>
                  <a:pt x="1093982" y="47625"/>
                </a:lnTo>
                <a:lnTo>
                  <a:pt x="1093982" y="28575"/>
                </a:lnTo>
                <a:lnTo>
                  <a:pt x="1138428" y="28575"/>
                </a:lnTo>
                <a:lnTo>
                  <a:pt x="1081278" y="0"/>
                </a:lnTo>
                <a:close/>
              </a:path>
              <a:path w="1157604" h="76200">
                <a:moveTo>
                  <a:pt x="1081278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081278" y="47625"/>
                </a:lnTo>
                <a:lnTo>
                  <a:pt x="1081278" y="28575"/>
                </a:lnTo>
                <a:close/>
              </a:path>
              <a:path w="1157604" h="76200">
                <a:moveTo>
                  <a:pt x="1138428" y="28575"/>
                </a:moveTo>
                <a:lnTo>
                  <a:pt x="1093982" y="28575"/>
                </a:lnTo>
                <a:lnTo>
                  <a:pt x="1093982" y="47625"/>
                </a:lnTo>
                <a:lnTo>
                  <a:pt x="1138428" y="47625"/>
                </a:lnTo>
                <a:lnTo>
                  <a:pt x="1157478" y="38100"/>
                </a:lnTo>
                <a:lnTo>
                  <a:pt x="1138428" y="28575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10103" y="3016044"/>
            <a:ext cx="474549" cy="47454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836286" y="3501453"/>
            <a:ext cx="62191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3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5774" y="1428750"/>
            <a:ext cx="5362575" cy="2905125"/>
            <a:chOff x="485774" y="1428750"/>
            <a:chExt cx="5362575" cy="29051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4" y="1428750"/>
              <a:ext cx="5362559" cy="29051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7491" y="1444355"/>
              <a:ext cx="5270500" cy="2816860"/>
            </a:xfrm>
            <a:custGeom>
              <a:avLst/>
              <a:gdLst/>
              <a:ahLst/>
              <a:cxnLst/>
              <a:rect l="l" t="t" r="r" b="b"/>
              <a:pathLst>
                <a:path w="5270500" h="2816860">
                  <a:moveTo>
                    <a:pt x="4800599" y="0"/>
                  </a:moveTo>
                  <a:lnTo>
                    <a:pt x="469404" y="0"/>
                  </a:lnTo>
                  <a:lnTo>
                    <a:pt x="421409" y="2423"/>
                  </a:lnTo>
                  <a:lnTo>
                    <a:pt x="374802" y="9537"/>
                  </a:lnTo>
                  <a:lnTo>
                    <a:pt x="329816" y="21106"/>
                  </a:lnTo>
                  <a:lnTo>
                    <a:pt x="286689" y="36892"/>
                  </a:lnTo>
                  <a:lnTo>
                    <a:pt x="245657" y="56660"/>
                  </a:lnTo>
                  <a:lnTo>
                    <a:pt x="206954" y="80174"/>
                  </a:lnTo>
                  <a:lnTo>
                    <a:pt x="170818" y="107197"/>
                  </a:lnTo>
                  <a:lnTo>
                    <a:pt x="137484" y="137495"/>
                  </a:lnTo>
                  <a:lnTo>
                    <a:pt x="107188" y="170830"/>
                  </a:lnTo>
                  <a:lnTo>
                    <a:pt x="80166" y="206966"/>
                  </a:lnTo>
                  <a:lnTo>
                    <a:pt x="56653" y="245667"/>
                  </a:lnTo>
                  <a:lnTo>
                    <a:pt x="36887" y="286698"/>
                  </a:lnTo>
                  <a:lnTo>
                    <a:pt x="21103" y="329822"/>
                  </a:lnTo>
                  <a:lnTo>
                    <a:pt x="9536" y="374803"/>
                  </a:lnTo>
                  <a:lnTo>
                    <a:pt x="2423" y="421405"/>
                  </a:lnTo>
                  <a:lnTo>
                    <a:pt x="0" y="469391"/>
                  </a:lnTo>
                  <a:lnTo>
                    <a:pt x="0" y="2346975"/>
                  </a:lnTo>
                  <a:lnTo>
                    <a:pt x="2423" y="2394967"/>
                  </a:lnTo>
                  <a:lnTo>
                    <a:pt x="9536" y="2441573"/>
                  </a:lnTo>
                  <a:lnTo>
                    <a:pt x="21103" y="2486557"/>
                  </a:lnTo>
                  <a:lnTo>
                    <a:pt x="36887" y="2529682"/>
                  </a:lnTo>
                  <a:lnTo>
                    <a:pt x="56653" y="2570714"/>
                  </a:lnTo>
                  <a:lnTo>
                    <a:pt x="80166" y="2609415"/>
                  </a:lnTo>
                  <a:lnTo>
                    <a:pt x="107188" y="2645551"/>
                  </a:lnTo>
                  <a:lnTo>
                    <a:pt x="137484" y="2678884"/>
                  </a:lnTo>
                  <a:lnTo>
                    <a:pt x="170818" y="2709180"/>
                  </a:lnTo>
                  <a:lnTo>
                    <a:pt x="206954" y="2736201"/>
                  </a:lnTo>
                  <a:lnTo>
                    <a:pt x="245657" y="2759713"/>
                  </a:lnTo>
                  <a:lnTo>
                    <a:pt x="286689" y="2779479"/>
                  </a:lnTo>
                  <a:lnTo>
                    <a:pt x="329816" y="2795264"/>
                  </a:lnTo>
                  <a:lnTo>
                    <a:pt x="374802" y="2806830"/>
                  </a:lnTo>
                  <a:lnTo>
                    <a:pt x="421409" y="2813943"/>
                  </a:lnTo>
                  <a:lnTo>
                    <a:pt x="469404" y="2816367"/>
                  </a:lnTo>
                  <a:lnTo>
                    <a:pt x="4800599" y="2816367"/>
                  </a:lnTo>
                  <a:lnTo>
                    <a:pt x="4848586" y="2813943"/>
                  </a:lnTo>
                  <a:lnTo>
                    <a:pt x="4895188" y="2806830"/>
                  </a:lnTo>
                  <a:lnTo>
                    <a:pt x="4940169" y="2795264"/>
                  </a:lnTo>
                  <a:lnTo>
                    <a:pt x="4983293" y="2779479"/>
                  </a:lnTo>
                  <a:lnTo>
                    <a:pt x="5024323" y="2759713"/>
                  </a:lnTo>
                  <a:lnTo>
                    <a:pt x="5063025" y="2736201"/>
                  </a:lnTo>
                  <a:lnTo>
                    <a:pt x="5099161" y="2709180"/>
                  </a:lnTo>
                  <a:lnTo>
                    <a:pt x="5132496" y="2678884"/>
                  </a:lnTo>
                  <a:lnTo>
                    <a:pt x="5162793" y="2645551"/>
                  </a:lnTo>
                  <a:lnTo>
                    <a:pt x="5189817" y="2609415"/>
                  </a:lnTo>
                  <a:lnTo>
                    <a:pt x="5213331" y="2570714"/>
                  </a:lnTo>
                  <a:lnTo>
                    <a:pt x="5233099" y="2529682"/>
                  </a:lnTo>
                  <a:lnTo>
                    <a:pt x="5248885" y="2486557"/>
                  </a:lnTo>
                  <a:lnTo>
                    <a:pt x="5260454" y="2441573"/>
                  </a:lnTo>
                  <a:lnTo>
                    <a:pt x="5267568" y="2394967"/>
                  </a:lnTo>
                  <a:lnTo>
                    <a:pt x="5269991" y="2346975"/>
                  </a:lnTo>
                  <a:lnTo>
                    <a:pt x="5269991" y="469391"/>
                  </a:lnTo>
                  <a:lnTo>
                    <a:pt x="5267568" y="421405"/>
                  </a:lnTo>
                  <a:lnTo>
                    <a:pt x="5260454" y="374803"/>
                  </a:lnTo>
                  <a:lnTo>
                    <a:pt x="5248885" y="329822"/>
                  </a:lnTo>
                  <a:lnTo>
                    <a:pt x="5233099" y="286698"/>
                  </a:lnTo>
                  <a:lnTo>
                    <a:pt x="5213331" y="245667"/>
                  </a:lnTo>
                  <a:lnTo>
                    <a:pt x="5189817" y="206966"/>
                  </a:lnTo>
                  <a:lnTo>
                    <a:pt x="5162793" y="170830"/>
                  </a:lnTo>
                  <a:lnTo>
                    <a:pt x="5132496" y="137495"/>
                  </a:lnTo>
                  <a:lnTo>
                    <a:pt x="5099161" y="107197"/>
                  </a:lnTo>
                  <a:lnTo>
                    <a:pt x="5063025" y="80174"/>
                  </a:lnTo>
                  <a:lnTo>
                    <a:pt x="5024323" y="56660"/>
                  </a:lnTo>
                  <a:lnTo>
                    <a:pt x="4983293" y="36892"/>
                  </a:lnTo>
                  <a:lnTo>
                    <a:pt x="4940169" y="21106"/>
                  </a:lnTo>
                  <a:lnTo>
                    <a:pt x="4895188" y="9537"/>
                  </a:lnTo>
                  <a:lnTo>
                    <a:pt x="4848586" y="2423"/>
                  </a:lnTo>
                  <a:lnTo>
                    <a:pt x="48005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07491" y="1444355"/>
              <a:ext cx="5270500" cy="2816860"/>
            </a:xfrm>
            <a:custGeom>
              <a:avLst/>
              <a:gdLst/>
              <a:ahLst/>
              <a:cxnLst/>
              <a:rect l="l" t="t" r="r" b="b"/>
              <a:pathLst>
                <a:path w="5270500" h="2816860">
                  <a:moveTo>
                    <a:pt x="0" y="469391"/>
                  </a:moveTo>
                  <a:lnTo>
                    <a:pt x="2423" y="421405"/>
                  </a:lnTo>
                  <a:lnTo>
                    <a:pt x="9536" y="374803"/>
                  </a:lnTo>
                  <a:lnTo>
                    <a:pt x="21103" y="329822"/>
                  </a:lnTo>
                  <a:lnTo>
                    <a:pt x="36887" y="286698"/>
                  </a:lnTo>
                  <a:lnTo>
                    <a:pt x="56653" y="245667"/>
                  </a:lnTo>
                  <a:lnTo>
                    <a:pt x="80166" y="206966"/>
                  </a:lnTo>
                  <a:lnTo>
                    <a:pt x="107188" y="170830"/>
                  </a:lnTo>
                  <a:lnTo>
                    <a:pt x="137484" y="137495"/>
                  </a:lnTo>
                  <a:lnTo>
                    <a:pt x="170818" y="107197"/>
                  </a:lnTo>
                  <a:lnTo>
                    <a:pt x="206954" y="80174"/>
                  </a:lnTo>
                  <a:lnTo>
                    <a:pt x="245657" y="56660"/>
                  </a:lnTo>
                  <a:lnTo>
                    <a:pt x="286689" y="36892"/>
                  </a:lnTo>
                  <a:lnTo>
                    <a:pt x="329816" y="21106"/>
                  </a:lnTo>
                  <a:lnTo>
                    <a:pt x="374802" y="9537"/>
                  </a:lnTo>
                  <a:lnTo>
                    <a:pt x="421409" y="2423"/>
                  </a:lnTo>
                  <a:lnTo>
                    <a:pt x="469404" y="0"/>
                  </a:lnTo>
                  <a:lnTo>
                    <a:pt x="4800599" y="0"/>
                  </a:lnTo>
                  <a:lnTo>
                    <a:pt x="4848586" y="2423"/>
                  </a:lnTo>
                  <a:lnTo>
                    <a:pt x="4895188" y="9537"/>
                  </a:lnTo>
                  <a:lnTo>
                    <a:pt x="4940169" y="21106"/>
                  </a:lnTo>
                  <a:lnTo>
                    <a:pt x="4983293" y="36892"/>
                  </a:lnTo>
                  <a:lnTo>
                    <a:pt x="5024323" y="56660"/>
                  </a:lnTo>
                  <a:lnTo>
                    <a:pt x="5063025" y="80174"/>
                  </a:lnTo>
                  <a:lnTo>
                    <a:pt x="5099161" y="107197"/>
                  </a:lnTo>
                  <a:lnTo>
                    <a:pt x="5132496" y="137495"/>
                  </a:lnTo>
                  <a:lnTo>
                    <a:pt x="5162793" y="170830"/>
                  </a:lnTo>
                  <a:lnTo>
                    <a:pt x="5189817" y="206966"/>
                  </a:lnTo>
                  <a:lnTo>
                    <a:pt x="5213331" y="245667"/>
                  </a:lnTo>
                  <a:lnTo>
                    <a:pt x="5233099" y="286698"/>
                  </a:lnTo>
                  <a:lnTo>
                    <a:pt x="5248885" y="329822"/>
                  </a:lnTo>
                  <a:lnTo>
                    <a:pt x="5260454" y="374803"/>
                  </a:lnTo>
                  <a:lnTo>
                    <a:pt x="5267568" y="421405"/>
                  </a:lnTo>
                  <a:lnTo>
                    <a:pt x="5269991" y="469391"/>
                  </a:lnTo>
                  <a:lnTo>
                    <a:pt x="5269991" y="2346975"/>
                  </a:lnTo>
                  <a:lnTo>
                    <a:pt x="5267568" y="2394967"/>
                  </a:lnTo>
                  <a:lnTo>
                    <a:pt x="5260454" y="2441573"/>
                  </a:lnTo>
                  <a:lnTo>
                    <a:pt x="5248885" y="2486557"/>
                  </a:lnTo>
                  <a:lnTo>
                    <a:pt x="5233099" y="2529682"/>
                  </a:lnTo>
                  <a:lnTo>
                    <a:pt x="5213331" y="2570714"/>
                  </a:lnTo>
                  <a:lnTo>
                    <a:pt x="5189817" y="2609415"/>
                  </a:lnTo>
                  <a:lnTo>
                    <a:pt x="5162793" y="2645551"/>
                  </a:lnTo>
                  <a:lnTo>
                    <a:pt x="5132496" y="2678884"/>
                  </a:lnTo>
                  <a:lnTo>
                    <a:pt x="5099161" y="2709180"/>
                  </a:lnTo>
                  <a:lnTo>
                    <a:pt x="5063025" y="2736201"/>
                  </a:lnTo>
                  <a:lnTo>
                    <a:pt x="5024323" y="2759713"/>
                  </a:lnTo>
                  <a:lnTo>
                    <a:pt x="4983293" y="2779479"/>
                  </a:lnTo>
                  <a:lnTo>
                    <a:pt x="4940169" y="2795264"/>
                  </a:lnTo>
                  <a:lnTo>
                    <a:pt x="4895188" y="2806830"/>
                  </a:lnTo>
                  <a:lnTo>
                    <a:pt x="4848586" y="2813943"/>
                  </a:lnTo>
                  <a:lnTo>
                    <a:pt x="4800599" y="2816367"/>
                  </a:lnTo>
                  <a:lnTo>
                    <a:pt x="469404" y="2816367"/>
                  </a:lnTo>
                  <a:lnTo>
                    <a:pt x="421409" y="2813943"/>
                  </a:lnTo>
                  <a:lnTo>
                    <a:pt x="374802" y="2806830"/>
                  </a:lnTo>
                  <a:lnTo>
                    <a:pt x="329816" y="2795264"/>
                  </a:lnTo>
                  <a:lnTo>
                    <a:pt x="286689" y="2779479"/>
                  </a:lnTo>
                  <a:lnTo>
                    <a:pt x="245657" y="2759713"/>
                  </a:lnTo>
                  <a:lnTo>
                    <a:pt x="206954" y="2736201"/>
                  </a:lnTo>
                  <a:lnTo>
                    <a:pt x="170818" y="2709180"/>
                  </a:lnTo>
                  <a:lnTo>
                    <a:pt x="137484" y="2678884"/>
                  </a:lnTo>
                  <a:lnTo>
                    <a:pt x="107188" y="2645551"/>
                  </a:lnTo>
                  <a:lnTo>
                    <a:pt x="80166" y="2609415"/>
                  </a:lnTo>
                  <a:lnTo>
                    <a:pt x="56653" y="2570714"/>
                  </a:lnTo>
                  <a:lnTo>
                    <a:pt x="36887" y="2529682"/>
                  </a:lnTo>
                  <a:lnTo>
                    <a:pt x="21103" y="2486557"/>
                  </a:lnTo>
                  <a:lnTo>
                    <a:pt x="9536" y="2441573"/>
                  </a:lnTo>
                  <a:lnTo>
                    <a:pt x="2423" y="2394967"/>
                  </a:lnTo>
                  <a:lnTo>
                    <a:pt x="0" y="2346975"/>
                  </a:lnTo>
                  <a:lnTo>
                    <a:pt x="0" y="46939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Forking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GitHub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31594" y="1637343"/>
            <a:ext cx="3958590" cy="249914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Forking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GitHub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concept,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endParaRPr sz="1350">
              <a:latin typeface="Lucida Grande" panose="020B0600040502020204"/>
              <a:cs typeface="Calibri"/>
            </a:endParaRPr>
          </a:p>
          <a:p>
            <a:pPr marL="12700">
              <a:lnSpc>
                <a:spcPts val="1600"/>
              </a:lnSpc>
              <a:spcBef>
                <a:spcPts val="1639"/>
              </a:spcBef>
            </a:pPr>
            <a:r>
              <a:rPr sz="1350" dirty="0">
                <a:latin typeface="Lucida Grande" panose="020B0600040502020204"/>
                <a:cs typeface="Calibri"/>
              </a:rPr>
              <a:t>It is used to copy someone else’s repository to your own</a:t>
            </a:r>
            <a:endParaRPr sz="1350">
              <a:latin typeface="Lucida Grande" panose="020B0600040502020204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repo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GitHub</a:t>
            </a:r>
            <a:endParaRPr sz="1350">
              <a:latin typeface="Lucida Grande" panose="020B0600040502020204"/>
              <a:cs typeface="Calibri"/>
            </a:endParaRPr>
          </a:p>
          <a:p>
            <a:pPr marL="12700" marR="558165">
              <a:lnSpc>
                <a:spcPct val="102200"/>
              </a:lnSpc>
              <a:spcBef>
                <a:spcPts val="157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reflected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parent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endParaRPr sz="1350">
              <a:latin typeface="Lucida Grande" panose="020B0600040502020204"/>
              <a:cs typeface="Calibri"/>
            </a:endParaRPr>
          </a:p>
          <a:p>
            <a:pPr marL="12700" marR="558800">
              <a:lnSpc>
                <a:spcPct val="102000"/>
              </a:lnSpc>
              <a:spcBef>
                <a:spcPts val="1580"/>
              </a:spcBef>
            </a:pP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suggest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parent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4654" y="1585722"/>
            <a:ext cx="4339346" cy="253365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935988" y="1710623"/>
            <a:ext cx="260350" cy="2148840"/>
            <a:chOff x="935988" y="1710623"/>
            <a:chExt cx="260350" cy="214884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988" y="1710623"/>
              <a:ext cx="260273" cy="2602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988" y="2340051"/>
              <a:ext cx="260273" cy="2602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988" y="2969591"/>
              <a:ext cx="260273" cy="2602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5988" y="3599128"/>
              <a:ext cx="260273" cy="26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1973" y="3339400"/>
            <a:ext cx="1840227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Quiz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80384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1.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Which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following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a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characteristics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a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Centralized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Version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Control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System?</a:t>
            </a:r>
            <a:endParaRPr sz="180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774" y="1704975"/>
            <a:ext cx="3400425" cy="2228850"/>
            <a:chOff x="485775" y="1704975"/>
            <a:chExt cx="319151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22955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209800"/>
              <a:ext cx="2895600" cy="6953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75" y="2771775"/>
              <a:ext cx="3162300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5" y="2762250"/>
              <a:ext cx="3171840" cy="6953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4"/>
                  </a:lnTo>
                  <a:lnTo>
                    <a:pt x="6143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3" y="421328"/>
                  </a:lnTo>
                  <a:lnTo>
                    <a:pt x="22896" y="446152"/>
                  </a:lnTo>
                  <a:lnTo>
                    <a:pt x="47743" y="46287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79"/>
                  </a:lnTo>
                  <a:lnTo>
                    <a:pt x="2997707" y="446152"/>
                  </a:lnTo>
                  <a:lnTo>
                    <a:pt x="3014435" y="421328"/>
                  </a:lnTo>
                  <a:lnTo>
                    <a:pt x="3020567" y="390905"/>
                  </a:lnTo>
                  <a:lnTo>
                    <a:pt x="3020567" y="78236"/>
                  </a:lnTo>
                  <a:lnTo>
                    <a:pt x="3014435" y="47793"/>
                  </a:lnTo>
                  <a:lnTo>
                    <a:pt x="2997707" y="22924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3" y="47793"/>
                  </a:lnTo>
                  <a:lnTo>
                    <a:pt x="22896" y="22924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4"/>
                  </a:lnTo>
                  <a:lnTo>
                    <a:pt x="3014435" y="47793"/>
                  </a:lnTo>
                  <a:lnTo>
                    <a:pt x="3020567" y="78236"/>
                  </a:lnTo>
                  <a:lnTo>
                    <a:pt x="3020567" y="390905"/>
                  </a:lnTo>
                  <a:lnTo>
                    <a:pt x="3014435" y="421328"/>
                  </a:lnTo>
                  <a:lnTo>
                    <a:pt x="2997707" y="446152"/>
                  </a:lnTo>
                  <a:lnTo>
                    <a:pt x="2972887" y="46287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79"/>
                  </a:lnTo>
                  <a:lnTo>
                    <a:pt x="22896" y="446152"/>
                  </a:lnTo>
                  <a:lnTo>
                    <a:pt x="6143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5" y="331470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" y="3409950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9600" y="1838640"/>
            <a:ext cx="3276600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Operations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fast</a:t>
            </a:r>
          </a:p>
          <a:p>
            <a:pPr>
              <a:lnSpc>
                <a:spcPct val="100000"/>
              </a:lnSpc>
              <a:spcBef>
                <a:spcPts val="305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2700" marR="270510" indent="170180">
              <a:lnSpc>
                <a:spcPts val="1580"/>
              </a:lnSpc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available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storage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well</a:t>
            </a:r>
          </a:p>
          <a:p>
            <a:pPr marL="182880" indent="-170180">
              <a:lnSpc>
                <a:spcPts val="1600"/>
              </a:lnSpc>
              <a:spcBef>
                <a:spcPts val="1060"/>
              </a:spcBef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available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</a:p>
          <a:p>
            <a:pPr marL="1270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storage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well</a:t>
            </a: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5"/>
              </a:spcBef>
              <a:buAutoNum type="alphaUcPeriod" startAt="4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036339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845007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1.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Which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following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a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characteristics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a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Centralized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Version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Control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System?</a:t>
            </a:r>
            <a:endParaRPr sz="180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9782" y="1931771"/>
            <a:ext cx="3923618" cy="2544979"/>
            <a:chOff x="485775" y="1704975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350" y="17049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825" y="1771650"/>
              <a:ext cx="22955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0"/>
                  </a:lnTo>
                  <a:lnTo>
                    <a:pt x="6143" y="47783"/>
                  </a:lnTo>
                  <a:lnTo>
                    <a:pt x="0" y="78211"/>
                  </a:lnTo>
                  <a:lnTo>
                    <a:pt x="0" y="390896"/>
                  </a:lnTo>
                  <a:lnTo>
                    <a:pt x="6143" y="421319"/>
                  </a:lnTo>
                  <a:lnTo>
                    <a:pt x="22896" y="446143"/>
                  </a:lnTo>
                  <a:lnTo>
                    <a:pt x="47743" y="462870"/>
                  </a:lnTo>
                  <a:lnTo>
                    <a:pt x="78165" y="469001"/>
                  </a:lnTo>
                  <a:lnTo>
                    <a:pt x="2942478" y="469001"/>
                  </a:lnTo>
                  <a:lnTo>
                    <a:pt x="2972887" y="462870"/>
                  </a:lnTo>
                  <a:lnTo>
                    <a:pt x="2997707" y="446143"/>
                  </a:lnTo>
                  <a:lnTo>
                    <a:pt x="3014435" y="421319"/>
                  </a:lnTo>
                  <a:lnTo>
                    <a:pt x="3020567" y="390896"/>
                  </a:lnTo>
                  <a:lnTo>
                    <a:pt x="3020567" y="78211"/>
                  </a:lnTo>
                  <a:lnTo>
                    <a:pt x="3014435" y="47783"/>
                  </a:lnTo>
                  <a:lnTo>
                    <a:pt x="2997707" y="22920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31113" y="1725808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11"/>
                  </a:moveTo>
                  <a:lnTo>
                    <a:pt x="6143" y="47783"/>
                  </a:lnTo>
                  <a:lnTo>
                    <a:pt x="22896" y="22920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0"/>
                  </a:lnTo>
                  <a:lnTo>
                    <a:pt x="3014435" y="47783"/>
                  </a:lnTo>
                  <a:lnTo>
                    <a:pt x="3020567" y="78211"/>
                  </a:lnTo>
                  <a:lnTo>
                    <a:pt x="3020567" y="390896"/>
                  </a:lnTo>
                  <a:lnTo>
                    <a:pt x="3014435" y="421319"/>
                  </a:lnTo>
                  <a:lnTo>
                    <a:pt x="2997707" y="446143"/>
                  </a:lnTo>
                  <a:lnTo>
                    <a:pt x="2972887" y="462870"/>
                  </a:lnTo>
                  <a:lnTo>
                    <a:pt x="2942478" y="469001"/>
                  </a:lnTo>
                  <a:lnTo>
                    <a:pt x="78165" y="469001"/>
                  </a:lnTo>
                  <a:lnTo>
                    <a:pt x="47743" y="462870"/>
                  </a:lnTo>
                  <a:lnTo>
                    <a:pt x="22896" y="446143"/>
                  </a:lnTo>
                  <a:lnTo>
                    <a:pt x="6143" y="421319"/>
                  </a:lnTo>
                  <a:lnTo>
                    <a:pt x="0" y="390896"/>
                  </a:lnTo>
                  <a:lnTo>
                    <a:pt x="0" y="782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775" y="2228850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825" y="2209800"/>
              <a:ext cx="2895600" cy="6953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531113" y="22707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5775" y="2771775"/>
              <a:ext cx="3162300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5" y="2762250"/>
              <a:ext cx="2962275" cy="6953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1114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51"/>
                  </a:lnTo>
                  <a:lnTo>
                    <a:pt x="22896" y="22924"/>
                  </a:lnTo>
                  <a:lnTo>
                    <a:pt x="6143" y="47793"/>
                  </a:lnTo>
                  <a:lnTo>
                    <a:pt x="0" y="78236"/>
                  </a:lnTo>
                  <a:lnTo>
                    <a:pt x="0" y="390905"/>
                  </a:lnTo>
                  <a:lnTo>
                    <a:pt x="6143" y="421328"/>
                  </a:lnTo>
                  <a:lnTo>
                    <a:pt x="22896" y="446152"/>
                  </a:lnTo>
                  <a:lnTo>
                    <a:pt x="47743" y="46287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79"/>
                  </a:lnTo>
                  <a:lnTo>
                    <a:pt x="2997707" y="446152"/>
                  </a:lnTo>
                  <a:lnTo>
                    <a:pt x="3014435" y="421328"/>
                  </a:lnTo>
                  <a:lnTo>
                    <a:pt x="3020567" y="390905"/>
                  </a:lnTo>
                  <a:lnTo>
                    <a:pt x="3020567" y="78236"/>
                  </a:lnTo>
                  <a:lnTo>
                    <a:pt x="3014435" y="47793"/>
                  </a:lnTo>
                  <a:lnTo>
                    <a:pt x="2997707" y="22924"/>
                  </a:lnTo>
                  <a:lnTo>
                    <a:pt x="2972887" y="615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1113" y="281635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36"/>
                  </a:moveTo>
                  <a:lnTo>
                    <a:pt x="6143" y="47793"/>
                  </a:lnTo>
                  <a:lnTo>
                    <a:pt x="22896" y="22924"/>
                  </a:lnTo>
                  <a:lnTo>
                    <a:pt x="47743" y="615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51"/>
                  </a:lnTo>
                  <a:lnTo>
                    <a:pt x="2997707" y="22924"/>
                  </a:lnTo>
                  <a:lnTo>
                    <a:pt x="3014435" y="47793"/>
                  </a:lnTo>
                  <a:lnTo>
                    <a:pt x="3020567" y="78236"/>
                  </a:lnTo>
                  <a:lnTo>
                    <a:pt x="3020567" y="390905"/>
                  </a:lnTo>
                  <a:lnTo>
                    <a:pt x="3014435" y="421328"/>
                  </a:lnTo>
                  <a:lnTo>
                    <a:pt x="2997707" y="446152"/>
                  </a:lnTo>
                  <a:lnTo>
                    <a:pt x="2972887" y="46287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79"/>
                  </a:lnTo>
                  <a:lnTo>
                    <a:pt x="22896" y="446152"/>
                  </a:lnTo>
                  <a:lnTo>
                    <a:pt x="6143" y="421328"/>
                  </a:lnTo>
                  <a:lnTo>
                    <a:pt x="0" y="390905"/>
                  </a:lnTo>
                  <a:lnTo>
                    <a:pt x="0" y="78236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5" y="331470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" y="3409950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78" y="0"/>
                  </a:moveTo>
                  <a:lnTo>
                    <a:pt x="78165" y="0"/>
                  </a:lnTo>
                  <a:lnTo>
                    <a:pt x="47743" y="6131"/>
                  </a:lnTo>
                  <a:lnTo>
                    <a:pt x="22896" y="22858"/>
                  </a:lnTo>
                  <a:lnTo>
                    <a:pt x="6143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3" y="421217"/>
                  </a:lnTo>
                  <a:lnTo>
                    <a:pt x="22896" y="446086"/>
                  </a:lnTo>
                  <a:lnTo>
                    <a:pt x="47743" y="462859"/>
                  </a:lnTo>
                  <a:lnTo>
                    <a:pt x="78165" y="469010"/>
                  </a:lnTo>
                  <a:lnTo>
                    <a:pt x="2942478" y="469010"/>
                  </a:lnTo>
                  <a:lnTo>
                    <a:pt x="2972887" y="462859"/>
                  </a:lnTo>
                  <a:lnTo>
                    <a:pt x="2997707" y="446086"/>
                  </a:lnTo>
                  <a:lnTo>
                    <a:pt x="3014435" y="421217"/>
                  </a:lnTo>
                  <a:lnTo>
                    <a:pt x="3020567" y="390774"/>
                  </a:lnTo>
                  <a:lnTo>
                    <a:pt x="3020567" y="78104"/>
                  </a:lnTo>
                  <a:lnTo>
                    <a:pt x="3014435" y="47682"/>
                  </a:lnTo>
                  <a:lnTo>
                    <a:pt x="2997707" y="22858"/>
                  </a:lnTo>
                  <a:lnTo>
                    <a:pt x="2972887" y="6131"/>
                  </a:lnTo>
                  <a:lnTo>
                    <a:pt x="29424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1113" y="3362075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3" y="47682"/>
                  </a:lnTo>
                  <a:lnTo>
                    <a:pt x="22896" y="22858"/>
                  </a:lnTo>
                  <a:lnTo>
                    <a:pt x="47743" y="6131"/>
                  </a:lnTo>
                  <a:lnTo>
                    <a:pt x="78165" y="0"/>
                  </a:lnTo>
                  <a:lnTo>
                    <a:pt x="2942478" y="0"/>
                  </a:lnTo>
                  <a:lnTo>
                    <a:pt x="2972887" y="6131"/>
                  </a:lnTo>
                  <a:lnTo>
                    <a:pt x="2997707" y="22858"/>
                  </a:lnTo>
                  <a:lnTo>
                    <a:pt x="3014435" y="47682"/>
                  </a:lnTo>
                  <a:lnTo>
                    <a:pt x="3020567" y="78104"/>
                  </a:lnTo>
                  <a:lnTo>
                    <a:pt x="3020567" y="390774"/>
                  </a:lnTo>
                  <a:lnTo>
                    <a:pt x="3014435" y="421217"/>
                  </a:lnTo>
                  <a:lnTo>
                    <a:pt x="2997707" y="446086"/>
                  </a:lnTo>
                  <a:lnTo>
                    <a:pt x="2972887" y="462859"/>
                  </a:lnTo>
                  <a:lnTo>
                    <a:pt x="2942478" y="469010"/>
                  </a:lnTo>
                  <a:lnTo>
                    <a:pt x="78165" y="469010"/>
                  </a:lnTo>
                  <a:lnTo>
                    <a:pt x="47743" y="462859"/>
                  </a:lnTo>
                  <a:lnTo>
                    <a:pt x="22896" y="446086"/>
                  </a:lnTo>
                  <a:lnTo>
                    <a:pt x="6143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33415" y="2213183"/>
            <a:ext cx="3100385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Operations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fast</a:t>
            </a:r>
          </a:p>
          <a:p>
            <a:pPr>
              <a:lnSpc>
                <a:spcPct val="100000"/>
              </a:lnSpc>
              <a:spcBef>
                <a:spcPts val="305"/>
              </a:spcBef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2700" marR="67310" indent="170180">
              <a:lnSpc>
                <a:spcPts val="1580"/>
              </a:lnSpc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available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storage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well</a:t>
            </a:r>
          </a:p>
          <a:p>
            <a:pPr marL="183515" indent="-170815">
              <a:lnSpc>
                <a:spcPts val="1600"/>
              </a:lnSpc>
              <a:spcBef>
                <a:spcPts val="1060"/>
              </a:spcBef>
              <a:buAutoNum type="alphaUcPeriod"/>
              <a:tabLst>
                <a:tab pos="183515" algn="l"/>
              </a:tabLst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History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is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not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available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on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local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storage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as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well</a:t>
            </a:r>
            <a:endParaRPr sz="135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192405" indent="-179705">
              <a:lnSpc>
                <a:spcPct val="100000"/>
              </a:lnSpc>
              <a:spcBef>
                <a:spcPts val="5"/>
              </a:spcBef>
              <a:buAutoNum type="alphaUcPeriod" startAt="4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618813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6070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2.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Which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following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should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git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rebase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be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used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on?</a:t>
            </a:r>
            <a:endParaRPr sz="180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674" y="1695450"/>
            <a:ext cx="3644995" cy="2228850"/>
            <a:chOff x="447675" y="1695450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1581150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1619250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75" y="2762250"/>
              <a:ext cx="3162300" cy="61912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25" y="2857500"/>
              <a:ext cx="1438275" cy="4953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41"/>
                  </a:lnTo>
                  <a:lnTo>
                    <a:pt x="22899" y="446207"/>
                  </a:lnTo>
                  <a:lnTo>
                    <a:pt x="47749" y="462978"/>
                  </a:lnTo>
                  <a:lnTo>
                    <a:pt x="78178" y="469129"/>
                  </a:lnTo>
                  <a:lnTo>
                    <a:pt x="2942487" y="469129"/>
                  </a:lnTo>
                  <a:lnTo>
                    <a:pt x="2972914" y="462978"/>
                  </a:lnTo>
                  <a:lnTo>
                    <a:pt x="2997743" y="446207"/>
                  </a:lnTo>
                  <a:lnTo>
                    <a:pt x="3014474" y="421341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41"/>
                  </a:lnTo>
                  <a:lnTo>
                    <a:pt x="2997743" y="446207"/>
                  </a:lnTo>
                  <a:lnTo>
                    <a:pt x="2972914" y="462978"/>
                  </a:lnTo>
                  <a:lnTo>
                    <a:pt x="2942487" y="469129"/>
                  </a:lnTo>
                  <a:lnTo>
                    <a:pt x="78178" y="469129"/>
                  </a:lnTo>
                  <a:lnTo>
                    <a:pt x="47749" y="462978"/>
                  </a:lnTo>
                  <a:lnTo>
                    <a:pt x="22899" y="446207"/>
                  </a:lnTo>
                  <a:lnTo>
                    <a:pt x="6144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75" y="3305175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5" y="3400425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2"/>
                  </a:lnTo>
                  <a:lnTo>
                    <a:pt x="22899" y="446088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8"/>
                  </a:lnTo>
                  <a:lnTo>
                    <a:pt x="3014474" y="421222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2"/>
                  </a:lnTo>
                  <a:lnTo>
                    <a:pt x="2997743" y="446088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8"/>
                  </a:lnTo>
                  <a:lnTo>
                    <a:pt x="6144" y="421222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94995" y="1830639"/>
            <a:ext cx="1460926" cy="18517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>
              <a:latin typeface="Lucida Grande" panose="020B0600040502020204"/>
              <a:cs typeface="Calibri"/>
            </a:endParaRPr>
          </a:p>
          <a:p>
            <a:pPr marL="182245" indent="-169545">
              <a:lnSpc>
                <a:spcPct val="100000"/>
              </a:lnSpc>
              <a:buAutoNum type="alphaUcPeriod"/>
              <a:tabLst>
                <a:tab pos="18224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>
              <a:latin typeface="Lucida Grande" panose="020B0600040502020204"/>
              <a:cs typeface="Calibri"/>
            </a:endParaRP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>
              <a:latin typeface="Lucida Grande" panose="020B0600040502020204"/>
              <a:cs typeface="Calibri"/>
            </a:endParaRPr>
          </a:p>
          <a:p>
            <a:pPr marL="192405" indent="-179705">
              <a:lnSpc>
                <a:spcPct val="100000"/>
              </a:lnSpc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618813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60706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Lucida Grande" panose="020B0600040502020204"/>
                <a:cs typeface="Calibri"/>
              </a:rPr>
              <a:t>2.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Which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following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should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git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rebase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be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used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on?</a:t>
            </a:r>
            <a:endParaRPr sz="180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7674" y="1695450"/>
            <a:ext cx="3644995" cy="1133475"/>
            <a:chOff x="447675" y="1695450"/>
            <a:chExt cx="3162300" cy="1133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695450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1762125"/>
              <a:ext cx="1581150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21"/>
                  </a:lnTo>
                  <a:lnTo>
                    <a:pt x="6144" y="421343"/>
                  </a:lnTo>
                  <a:lnTo>
                    <a:pt x="22899" y="446167"/>
                  </a:lnTo>
                  <a:lnTo>
                    <a:pt x="47749" y="462895"/>
                  </a:lnTo>
                  <a:lnTo>
                    <a:pt x="78178" y="469026"/>
                  </a:lnTo>
                  <a:lnTo>
                    <a:pt x="2942487" y="469026"/>
                  </a:lnTo>
                  <a:lnTo>
                    <a:pt x="2972914" y="462895"/>
                  </a:lnTo>
                  <a:lnTo>
                    <a:pt x="2997743" y="446167"/>
                  </a:lnTo>
                  <a:lnTo>
                    <a:pt x="3014474" y="421343"/>
                  </a:lnTo>
                  <a:lnTo>
                    <a:pt x="3020607" y="390921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92608" y="1717913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21"/>
                  </a:lnTo>
                  <a:lnTo>
                    <a:pt x="3014474" y="421343"/>
                  </a:lnTo>
                  <a:lnTo>
                    <a:pt x="2997743" y="446167"/>
                  </a:lnTo>
                  <a:lnTo>
                    <a:pt x="2972914" y="462895"/>
                  </a:lnTo>
                  <a:lnTo>
                    <a:pt x="2942487" y="469026"/>
                  </a:lnTo>
                  <a:lnTo>
                    <a:pt x="78178" y="469026"/>
                  </a:lnTo>
                  <a:lnTo>
                    <a:pt x="47749" y="462895"/>
                  </a:lnTo>
                  <a:lnTo>
                    <a:pt x="22899" y="446167"/>
                  </a:lnTo>
                  <a:lnTo>
                    <a:pt x="6144" y="421343"/>
                  </a:lnTo>
                  <a:lnTo>
                    <a:pt x="0" y="390921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7675" y="2219325"/>
              <a:ext cx="3162300" cy="6096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725" y="2305050"/>
              <a:ext cx="1619250" cy="495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905"/>
                  </a:lnTo>
                  <a:lnTo>
                    <a:pt x="6144" y="421272"/>
                  </a:lnTo>
                  <a:lnTo>
                    <a:pt x="22899" y="446103"/>
                  </a:lnTo>
                  <a:lnTo>
                    <a:pt x="47749" y="462861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61"/>
                  </a:lnTo>
                  <a:lnTo>
                    <a:pt x="2997743" y="446103"/>
                  </a:lnTo>
                  <a:lnTo>
                    <a:pt x="3014474" y="421272"/>
                  </a:lnTo>
                  <a:lnTo>
                    <a:pt x="3020607" y="390905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92608" y="2262890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905"/>
                  </a:lnTo>
                  <a:lnTo>
                    <a:pt x="3014474" y="421272"/>
                  </a:lnTo>
                  <a:lnTo>
                    <a:pt x="2997743" y="446103"/>
                  </a:lnTo>
                  <a:lnTo>
                    <a:pt x="2972914" y="462861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61"/>
                  </a:lnTo>
                  <a:lnTo>
                    <a:pt x="22899" y="446103"/>
                  </a:lnTo>
                  <a:lnTo>
                    <a:pt x="6144" y="421272"/>
                  </a:lnTo>
                  <a:lnTo>
                    <a:pt x="0" y="390905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4995" y="1830639"/>
            <a:ext cx="1460926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>
              <a:latin typeface="Lucida Grande" panose="020B0600040502020204"/>
              <a:cs typeface="Calibri"/>
            </a:endParaRPr>
          </a:p>
          <a:p>
            <a:pPr marL="182245" indent="-169545">
              <a:lnSpc>
                <a:spcPct val="100000"/>
              </a:lnSpc>
              <a:buAutoNum type="alphaUcPeriod"/>
              <a:tabLst>
                <a:tab pos="18224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47674" y="2762250"/>
            <a:ext cx="3644995" cy="619125"/>
            <a:chOff x="447675" y="2762250"/>
            <a:chExt cx="3162300" cy="6191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7675" y="2762250"/>
              <a:ext cx="3162300" cy="6191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6725" y="2857500"/>
              <a:ext cx="1457325" cy="495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41"/>
                  </a:lnTo>
                  <a:lnTo>
                    <a:pt x="22899" y="446207"/>
                  </a:lnTo>
                  <a:lnTo>
                    <a:pt x="47749" y="462978"/>
                  </a:lnTo>
                  <a:lnTo>
                    <a:pt x="78178" y="469129"/>
                  </a:lnTo>
                  <a:lnTo>
                    <a:pt x="2942487" y="469129"/>
                  </a:lnTo>
                  <a:lnTo>
                    <a:pt x="2972914" y="462978"/>
                  </a:lnTo>
                  <a:lnTo>
                    <a:pt x="2997743" y="446207"/>
                  </a:lnTo>
                  <a:lnTo>
                    <a:pt x="3014474" y="421341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92608" y="280848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41"/>
                  </a:lnTo>
                  <a:lnTo>
                    <a:pt x="2997743" y="446207"/>
                  </a:lnTo>
                  <a:lnTo>
                    <a:pt x="2972914" y="462978"/>
                  </a:lnTo>
                  <a:lnTo>
                    <a:pt x="2942487" y="469129"/>
                  </a:lnTo>
                  <a:lnTo>
                    <a:pt x="78178" y="469129"/>
                  </a:lnTo>
                  <a:lnTo>
                    <a:pt x="47749" y="462978"/>
                  </a:lnTo>
                  <a:lnTo>
                    <a:pt x="22899" y="446207"/>
                  </a:lnTo>
                  <a:lnTo>
                    <a:pt x="6144" y="421341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94995" y="2923221"/>
            <a:ext cx="126550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C.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Local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47674" y="3305175"/>
            <a:ext cx="3644995" cy="619125"/>
            <a:chOff x="447675" y="3305175"/>
            <a:chExt cx="3162300" cy="61912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675" y="3305175"/>
              <a:ext cx="3162300" cy="61912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5" y="3400425"/>
              <a:ext cx="1543050" cy="4953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2"/>
                  </a:lnTo>
                  <a:lnTo>
                    <a:pt x="22899" y="446088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8"/>
                  </a:lnTo>
                  <a:lnTo>
                    <a:pt x="3014474" y="421222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492608" y="3354192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2"/>
                  </a:lnTo>
                  <a:lnTo>
                    <a:pt x="2997743" y="446088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8"/>
                  </a:lnTo>
                  <a:lnTo>
                    <a:pt x="6144" y="421222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4995" y="3469956"/>
            <a:ext cx="136797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50" y="1819275"/>
            <a:ext cx="3162300" cy="2228850"/>
            <a:chOff x="285750" y="1819275"/>
            <a:chExt cx="3162300" cy="2228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19275"/>
              <a:ext cx="3114675" cy="561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885950"/>
              <a:ext cx="2066925" cy="49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333625"/>
              <a:ext cx="3162300" cy="6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428875"/>
              <a:ext cx="1809750" cy="495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886075"/>
              <a:ext cx="3162300" cy="609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971800"/>
              <a:ext cx="1809750" cy="4953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23"/>
                  </a:lnTo>
                  <a:lnTo>
                    <a:pt x="22899" y="446147"/>
                  </a:lnTo>
                  <a:lnTo>
                    <a:pt x="47749" y="462878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8"/>
                  </a:lnTo>
                  <a:lnTo>
                    <a:pt x="2997743" y="446147"/>
                  </a:lnTo>
                  <a:lnTo>
                    <a:pt x="3014474" y="421323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23"/>
                  </a:lnTo>
                  <a:lnTo>
                    <a:pt x="2997743" y="446147"/>
                  </a:lnTo>
                  <a:lnTo>
                    <a:pt x="2972914" y="462878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8"/>
                  </a:lnTo>
                  <a:lnTo>
                    <a:pt x="22899" y="446147"/>
                  </a:lnTo>
                  <a:lnTo>
                    <a:pt x="6144" y="421323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5750" y="3429000"/>
              <a:ext cx="3162300" cy="6191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5275" y="3514725"/>
              <a:ext cx="1543050" cy="4953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9"/>
                  </a:lnTo>
                  <a:lnTo>
                    <a:pt x="22899" y="446085"/>
                  </a:lnTo>
                  <a:lnTo>
                    <a:pt x="47749" y="462842"/>
                  </a:lnTo>
                  <a:lnTo>
                    <a:pt x="78178" y="468986"/>
                  </a:lnTo>
                  <a:lnTo>
                    <a:pt x="2942487" y="468986"/>
                  </a:lnTo>
                  <a:lnTo>
                    <a:pt x="2972914" y="462842"/>
                  </a:lnTo>
                  <a:lnTo>
                    <a:pt x="2997743" y="446085"/>
                  </a:lnTo>
                  <a:lnTo>
                    <a:pt x="3014474" y="421229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9"/>
                  </a:lnTo>
                  <a:lnTo>
                    <a:pt x="2997743" y="446085"/>
                  </a:lnTo>
                  <a:lnTo>
                    <a:pt x="2972914" y="462842"/>
                  </a:lnTo>
                  <a:lnTo>
                    <a:pt x="2942487" y="468986"/>
                  </a:lnTo>
                  <a:lnTo>
                    <a:pt x="78178" y="468986"/>
                  </a:lnTo>
                  <a:lnTo>
                    <a:pt x="47749" y="462842"/>
                  </a:lnTo>
                  <a:lnTo>
                    <a:pt x="22899" y="446085"/>
                  </a:lnTo>
                  <a:lnTo>
                    <a:pt x="6144" y="421229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57200" y="1005572"/>
            <a:ext cx="8915400" cy="2785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0665" algn="l"/>
              </a:tabLst>
            </a:pPr>
            <a:r>
              <a:rPr sz="1800" b="1" dirty="0">
                <a:latin typeface="Lucida Grande" panose="020B0600040502020204"/>
                <a:cs typeface="Calibri"/>
              </a:rPr>
              <a:t>Which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the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following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workflow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should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be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used,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if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we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want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to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deploy</a:t>
            </a:r>
            <a:endParaRPr lang="en-US" sz="1800" b="1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en-IN" sz="1800" b="1" dirty="0">
                <a:latin typeface="Lucida Grande" panose="020B0600040502020204"/>
                <a:cs typeface="Calibri"/>
              </a:rPr>
              <a:t>M</a:t>
            </a:r>
            <a:r>
              <a:rPr sz="1800" b="1" dirty="0" err="1">
                <a:latin typeface="Lucida Grande" panose="020B0600040502020204"/>
                <a:cs typeface="Calibri"/>
              </a:rPr>
              <a:t>ultiple</a:t>
            </a:r>
            <a:r>
              <a:rPr lang="en-US" dirty="0">
                <a:latin typeface="Lucida Grande" panose="020B0600040502020204"/>
                <a:cs typeface="Calibri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features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at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once?</a:t>
            </a:r>
            <a:endParaRPr sz="180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lang="en-IN" sz="1800" dirty="0">
              <a:latin typeface="Lucida Grande" panose="020B0600040502020204"/>
              <a:cs typeface="Calibri"/>
            </a:endParaRPr>
          </a:p>
          <a:p>
            <a:pPr marL="215265" lvl="1" indent="-179705">
              <a:lnSpc>
                <a:spcPct val="100000"/>
              </a:lnSpc>
              <a:buAutoNum type="alphaUcPeriod"/>
              <a:tabLst>
                <a:tab pos="215265" algn="l"/>
              </a:tabLst>
            </a:pPr>
            <a:r>
              <a:rPr lang="en-IN" sz="1350" dirty="0">
                <a:latin typeface="Lucida Grande" panose="020B0600040502020204"/>
                <a:cs typeface="Calibri"/>
              </a:rPr>
              <a:t>Centralized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lang="en-IN" sz="1350" dirty="0">
                <a:latin typeface="Lucida Grande" panose="020B0600040502020204"/>
                <a:cs typeface="Calibri"/>
              </a:rPr>
              <a:t>Workflow</a:t>
            </a:r>
          </a:p>
          <a:p>
            <a:pPr lvl="1"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205740" lvl="1" indent="-170180">
              <a:lnSpc>
                <a:spcPct val="100000"/>
              </a:lnSpc>
              <a:buAutoNum type="alphaUcPeriod"/>
              <a:tabLst>
                <a:tab pos="20574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Workflow</a:t>
            </a:r>
          </a:p>
          <a:p>
            <a:pPr lvl="1">
              <a:lnSpc>
                <a:spcPct val="100000"/>
              </a:lnSpc>
              <a:spcBef>
                <a:spcPts val="104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206375" lvl="1" indent="-170815">
              <a:lnSpc>
                <a:spcPct val="100000"/>
              </a:lnSpc>
              <a:buAutoNum type="alphaUcPeriod"/>
              <a:tabLst>
                <a:tab pos="20637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GitFlow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Workflow</a:t>
            </a:r>
          </a:p>
          <a:p>
            <a:pPr lvl="1">
              <a:lnSpc>
                <a:spcPct val="100000"/>
              </a:lnSpc>
              <a:spcBef>
                <a:spcPts val="1035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215900" lvl="1" indent="-180340">
              <a:lnSpc>
                <a:spcPct val="100000"/>
              </a:lnSpc>
              <a:buAutoNum type="alphaUcPeriod"/>
              <a:tabLst>
                <a:tab pos="2159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373530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49" y="1819275"/>
            <a:ext cx="3509917" cy="1133475"/>
            <a:chOff x="285750" y="1819275"/>
            <a:chExt cx="3162300" cy="1133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19275"/>
              <a:ext cx="3114675" cy="56197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885950"/>
              <a:ext cx="2066925" cy="4953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333625"/>
              <a:ext cx="3162300" cy="6191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428875"/>
              <a:ext cx="1809750" cy="4953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66733" y="1016882"/>
            <a:ext cx="8585200" cy="16979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3"/>
              <a:tabLst>
                <a:tab pos="240665" algn="l"/>
              </a:tabLst>
            </a:pPr>
            <a:r>
              <a:rPr lang="en-US" sz="1800" b="1" dirty="0">
                <a:latin typeface="Lucida Grande" panose="020B0600040502020204"/>
                <a:cs typeface="Calibri"/>
              </a:rPr>
              <a:t>Which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of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the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following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workflow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should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be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used,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if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we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want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to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deploy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665" algn="l"/>
              </a:tabLst>
            </a:pPr>
            <a:r>
              <a:rPr lang="en-US" sz="1800" b="1" dirty="0">
                <a:latin typeface="Lucida Grande" panose="020B0600040502020204"/>
                <a:cs typeface="Calibri"/>
              </a:rPr>
              <a:t>Multiple</a:t>
            </a:r>
            <a:r>
              <a:rPr lang="en-US" dirty="0">
                <a:latin typeface="Lucida Grande" panose="020B0600040502020204"/>
                <a:cs typeface="Calibri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features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at</a:t>
            </a:r>
            <a:r>
              <a:rPr lang="en-US" sz="1800" dirty="0">
                <a:latin typeface="Lucida Grande" panose="020B0600040502020204"/>
                <a:cs typeface="Times New Roman"/>
              </a:rPr>
              <a:t> </a:t>
            </a:r>
            <a:r>
              <a:rPr lang="en-US" sz="1800" b="1" dirty="0">
                <a:latin typeface="Lucida Grande" panose="020B0600040502020204"/>
                <a:cs typeface="Calibri"/>
              </a:rPr>
              <a:t>once?</a:t>
            </a:r>
            <a:endParaRPr lang="en-US" sz="180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800" dirty="0">
              <a:latin typeface="Lucida Grande" panose="020B0600040502020204"/>
              <a:cs typeface="Calibri"/>
            </a:endParaRPr>
          </a:p>
          <a:p>
            <a:pPr marL="215265" lvl="1" indent="-179705">
              <a:lnSpc>
                <a:spcPct val="100000"/>
              </a:lnSpc>
              <a:buAutoNum type="alphaUcPeriod"/>
              <a:tabLst>
                <a:tab pos="21526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Centralized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Workflow</a:t>
            </a:r>
          </a:p>
          <a:p>
            <a:pPr lvl="1">
              <a:lnSpc>
                <a:spcPct val="100000"/>
              </a:lnSpc>
              <a:spcBef>
                <a:spcPts val="103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205740" lvl="1" indent="-170180">
              <a:lnSpc>
                <a:spcPct val="100000"/>
              </a:lnSpc>
              <a:buAutoNum type="alphaUcPeriod"/>
              <a:tabLst>
                <a:tab pos="20574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Workflow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79369" y="2886075"/>
            <a:ext cx="3516297" cy="609600"/>
            <a:chOff x="285750" y="2886075"/>
            <a:chExt cx="3162300" cy="60960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886075"/>
              <a:ext cx="3162300" cy="6096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971800"/>
              <a:ext cx="1838325" cy="495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7254" y="2929259"/>
              <a:ext cx="3005410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23"/>
                  </a:lnTo>
                  <a:lnTo>
                    <a:pt x="22899" y="446147"/>
                  </a:lnTo>
                  <a:lnTo>
                    <a:pt x="47749" y="462878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8"/>
                  </a:lnTo>
                  <a:lnTo>
                    <a:pt x="2997743" y="446147"/>
                  </a:lnTo>
                  <a:lnTo>
                    <a:pt x="3014474" y="421323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23"/>
                  </a:lnTo>
                  <a:lnTo>
                    <a:pt x="2997743" y="446147"/>
                  </a:lnTo>
                  <a:lnTo>
                    <a:pt x="2972914" y="462878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8"/>
                  </a:lnTo>
                  <a:lnTo>
                    <a:pt x="22899" y="446147"/>
                  </a:lnTo>
                  <a:lnTo>
                    <a:pt x="6144" y="421323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9258" y="3036977"/>
            <a:ext cx="200914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C.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GitFlow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Workflow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5749" y="3429000"/>
            <a:ext cx="3509917" cy="619125"/>
            <a:chOff x="285750" y="3429000"/>
            <a:chExt cx="3162300" cy="61912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429000"/>
              <a:ext cx="3162300" cy="61912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514725"/>
              <a:ext cx="1543050" cy="4953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9"/>
                  </a:lnTo>
                  <a:lnTo>
                    <a:pt x="22899" y="446085"/>
                  </a:lnTo>
                  <a:lnTo>
                    <a:pt x="47749" y="462842"/>
                  </a:lnTo>
                  <a:lnTo>
                    <a:pt x="78178" y="468986"/>
                  </a:lnTo>
                  <a:lnTo>
                    <a:pt x="2942487" y="468986"/>
                  </a:lnTo>
                  <a:lnTo>
                    <a:pt x="2972914" y="462842"/>
                  </a:lnTo>
                  <a:lnTo>
                    <a:pt x="2997743" y="446085"/>
                  </a:lnTo>
                  <a:lnTo>
                    <a:pt x="3014474" y="421229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9"/>
                  </a:lnTo>
                  <a:lnTo>
                    <a:pt x="2997743" y="446085"/>
                  </a:lnTo>
                  <a:lnTo>
                    <a:pt x="2972914" y="462842"/>
                  </a:lnTo>
                  <a:lnTo>
                    <a:pt x="2942487" y="468986"/>
                  </a:lnTo>
                  <a:lnTo>
                    <a:pt x="78178" y="468986"/>
                  </a:lnTo>
                  <a:lnTo>
                    <a:pt x="47749" y="462842"/>
                  </a:lnTo>
                  <a:lnTo>
                    <a:pt x="22899" y="446085"/>
                  </a:lnTo>
                  <a:lnTo>
                    <a:pt x="6144" y="421229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29259" y="3590860"/>
            <a:ext cx="132009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3242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8975" algn="l"/>
              </a:tabLst>
            </a:pPr>
            <a:r>
              <a:rPr sz="1800" b="1" dirty="0">
                <a:latin typeface="Lucida Grande" panose="020B0600040502020204"/>
                <a:cs typeface="Calibri"/>
              </a:rPr>
              <a:t>4.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Forking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helps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us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Lucida Grande" panose="020B0600040502020204"/>
                <a:cs typeface="Times New Roman"/>
              </a:rPr>
              <a:t>	</a:t>
            </a:r>
            <a:endParaRPr sz="1800">
              <a:latin typeface="Lucida Grande" panose="020B0600040502020204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50" y="1819275"/>
            <a:ext cx="4210050" cy="2228850"/>
            <a:chOff x="285750" y="1819275"/>
            <a:chExt cx="3162300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192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885950"/>
              <a:ext cx="21812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333625"/>
              <a:ext cx="3162300" cy="619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324100"/>
              <a:ext cx="3095609" cy="6953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886075"/>
              <a:ext cx="3162300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867025"/>
              <a:ext cx="2952750" cy="6953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23"/>
                  </a:lnTo>
                  <a:lnTo>
                    <a:pt x="22899" y="446147"/>
                  </a:lnTo>
                  <a:lnTo>
                    <a:pt x="47749" y="462878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8"/>
                  </a:lnTo>
                  <a:lnTo>
                    <a:pt x="2997743" y="446147"/>
                  </a:lnTo>
                  <a:lnTo>
                    <a:pt x="3014474" y="421323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23"/>
                  </a:lnTo>
                  <a:lnTo>
                    <a:pt x="2997743" y="446147"/>
                  </a:lnTo>
                  <a:lnTo>
                    <a:pt x="2972914" y="462878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8"/>
                  </a:lnTo>
                  <a:lnTo>
                    <a:pt x="22899" y="446147"/>
                  </a:lnTo>
                  <a:lnTo>
                    <a:pt x="6144" y="421323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42900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514725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9"/>
                  </a:lnTo>
                  <a:lnTo>
                    <a:pt x="22899" y="446085"/>
                  </a:lnTo>
                  <a:lnTo>
                    <a:pt x="47749" y="462842"/>
                  </a:lnTo>
                  <a:lnTo>
                    <a:pt x="78178" y="468986"/>
                  </a:lnTo>
                  <a:lnTo>
                    <a:pt x="2942487" y="468986"/>
                  </a:lnTo>
                  <a:lnTo>
                    <a:pt x="2972914" y="462842"/>
                  </a:lnTo>
                  <a:lnTo>
                    <a:pt x="2997743" y="446085"/>
                  </a:lnTo>
                  <a:lnTo>
                    <a:pt x="3014474" y="421229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9"/>
                  </a:lnTo>
                  <a:lnTo>
                    <a:pt x="2997743" y="446085"/>
                  </a:lnTo>
                  <a:lnTo>
                    <a:pt x="2972914" y="462842"/>
                  </a:lnTo>
                  <a:lnTo>
                    <a:pt x="2942487" y="468986"/>
                  </a:lnTo>
                  <a:lnTo>
                    <a:pt x="78178" y="468986"/>
                  </a:lnTo>
                  <a:lnTo>
                    <a:pt x="47749" y="462842"/>
                  </a:lnTo>
                  <a:lnTo>
                    <a:pt x="22899" y="446085"/>
                  </a:lnTo>
                  <a:lnTo>
                    <a:pt x="6144" y="421229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9259" y="1951670"/>
            <a:ext cx="3219451" cy="187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Cloning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  <a:p>
            <a:pPr>
              <a:lnSpc>
                <a:spcPct val="100000"/>
              </a:lnSpc>
              <a:spcBef>
                <a:spcPts val="305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2700" marR="5080" indent="170815">
              <a:lnSpc>
                <a:spcPts val="1580"/>
              </a:lnSpc>
              <a:buAutoNum type="alphaUcPeriod"/>
              <a:tabLst>
                <a:tab pos="18351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Copying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GitHub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Times New Roman"/>
              </a:rPr>
              <a:t>           </a:t>
            </a:r>
            <a:r>
              <a:rPr sz="1350" dirty="0">
                <a:latin typeface="Lucida Grande" panose="020B0600040502020204"/>
                <a:cs typeface="Calibri"/>
              </a:rPr>
              <a:t>account</a:t>
            </a:r>
          </a:p>
          <a:p>
            <a:pPr marL="12700" marR="142240" indent="170180">
              <a:lnSpc>
                <a:spcPts val="1580"/>
              </a:lnSpc>
              <a:spcBef>
                <a:spcPts val="1145"/>
              </a:spcBef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Suggesting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present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  <a:p>
            <a:pPr>
              <a:lnSpc>
                <a:spcPct val="100000"/>
              </a:lnSpc>
              <a:spcBef>
                <a:spcPts val="220"/>
              </a:spcBef>
              <a:buFont typeface="Calibri"/>
              <a:buAutoNum type="alphaUcPeriod"/>
            </a:pPr>
            <a:endParaRPr sz="1350" dirty="0">
              <a:latin typeface="Lucida Grande" panose="020B0600040502020204"/>
              <a:cs typeface="Calibri"/>
            </a:endParaRPr>
          </a:p>
          <a:p>
            <a:pPr marL="193040" indent="-180340">
              <a:lnSpc>
                <a:spcPct val="100000"/>
              </a:lnSpc>
              <a:buAutoNum type="alphaUcPeriod"/>
              <a:tabLst>
                <a:tab pos="19304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1036252"/>
            <a:ext cx="3242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28975" algn="l"/>
              </a:tabLst>
            </a:pPr>
            <a:r>
              <a:rPr sz="1800" b="1" dirty="0">
                <a:latin typeface="Lucida Grande" panose="020B0600040502020204"/>
                <a:cs typeface="Calibri"/>
              </a:rPr>
              <a:t>4.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Forking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helps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us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b="1" dirty="0">
                <a:latin typeface="Lucida Grande" panose="020B0600040502020204"/>
                <a:cs typeface="Calibri"/>
              </a:rPr>
              <a:t>in</a:t>
            </a:r>
            <a:r>
              <a:rPr sz="1800" dirty="0">
                <a:latin typeface="Lucida Grande" panose="020B0600040502020204"/>
                <a:cs typeface="Times New Roman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Lucida Grande" panose="020B0600040502020204"/>
                <a:cs typeface="Times New Roman"/>
              </a:rPr>
              <a:t>	</a:t>
            </a:r>
            <a:endParaRPr sz="1800">
              <a:latin typeface="Lucida Grande" panose="020B0600040502020204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5750" y="1819275"/>
            <a:ext cx="3162935" cy="2228850"/>
            <a:chOff x="285750" y="1819275"/>
            <a:chExt cx="3162935" cy="22288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819275"/>
              <a:ext cx="3114675" cy="561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275" y="1885950"/>
              <a:ext cx="2181225" cy="495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4"/>
                  </a:lnTo>
                  <a:lnTo>
                    <a:pt x="6144" y="47795"/>
                  </a:lnTo>
                  <a:lnTo>
                    <a:pt x="0" y="78242"/>
                  </a:lnTo>
                  <a:lnTo>
                    <a:pt x="0" y="390905"/>
                  </a:lnTo>
                  <a:lnTo>
                    <a:pt x="6144" y="421328"/>
                  </a:lnTo>
                  <a:lnTo>
                    <a:pt x="22899" y="446152"/>
                  </a:lnTo>
                  <a:lnTo>
                    <a:pt x="47749" y="46287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9"/>
                  </a:lnTo>
                  <a:lnTo>
                    <a:pt x="2997743" y="446152"/>
                  </a:lnTo>
                  <a:lnTo>
                    <a:pt x="3014474" y="421328"/>
                  </a:lnTo>
                  <a:lnTo>
                    <a:pt x="3020607" y="390905"/>
                  </a:lnTo>
                  <a:lnTo>
                    <a:pt x="3020607" y="78242"/>
                  </a:lnTo>
                  <a:lnTo>
                    <a:pt x="3014474" y="47795"/>
                  </a:lnTo>
                  <a:lnTo>
                    <a:pt x="2997743" y="22924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27254" y="1838706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42"/>
                  </a:moveTo>
                  <a:lnTo>
                    <a:pt x="6144" y="47795"/>
                  </a:lnTo>
                  <a:lnTo>
                    <a:pt x="22899" y="22924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4"/>
                  </a:lnTo>
                  <a:lnTo>
                    <a:pt x="3014474" y="47795"/>
                  </a:lnTo>
                  <a:lnTo>
                    <a:pt x="3020607" y="78242"/>
                  </a:lnTo>
                  <a:lnTo>
                    <a:pt x="3020607" y="390905"/>
                  </a:lnTo>
                  <a:lnTo>
                    <a:pt x="3014474" y="421328"/>
                  </a:lnTo>
                  <a:lnTo>
                    <a:pt x="2997743" y="446152"/>
                  </a:lnTo>
                  <a:lnTo>
                    <a:pt x="2972914" y="46287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9"/>
                  </a:lnTo>
                  <a:lnTo>
                    <a:pt x="22899" y="446152"/>
                  </a:lnTo>
                  <a:lnTo>
                    <a:pt x="6144" y="421328"/>
                  </a:lnTo>
                  <a:lnTo>
                    <a:pt x="0" y="390905"/>
                  </a:lnTo>
                  <a:lnTo>
                    <a:pt x="0" y="7824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333625"/>
              <a:ext cx="3162300" cy="6191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5" y="2324100"/>
              <a:ext cx="3152790" cy="6953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1"/>
                  </a:lnTo>
                  <a:lnTo>
                    <a:pt x="22899" y="22858"/>
                  </a:lnTo>
                  <a:lnTo>
                    <a:pt x="6144" y="47682"/>
                  </a:lnTo>
                  <a:lnTo>
                    <a:pt x="0" y="78104"/>
                  </a:lnTo>
                  <a:lnTo>
                    <a:pt x="0" y="390774"/>
                  </a:lnTo>
                  <a:lnTo>
                    <a:pt x="6144" y="421217"/>
                  </a:lnTo>
                  <a:lnTo>
                    <a:pt x="22899" y="446086"/>
                  </a:lnTo>
                  <a:lnTo>
                    <a:pt x="47749" y="462859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59"/>
                  </a:lnTo>
                  <a:lnTo>
                    <a:pt x="2997743" y="446086"/>
                  </a:lnTo>
                  <a:lnTo>
                    <a:pt x="3014474" y="421217"/>
                  </a:lnTo>
                  <a:lnTo>
                    <a:pt x="3020607" y="390774"/>
                  </a:lnTo>
                  <a:lnTo>
                    <a:pt x="3020607" y="78104"/>
                  </a:lnTo>
                  <a:lnTo>
                    <a:pt x="3014474" y="47682"/>
                  </a:lnTo>
                  <a:lnTo>
                    <a:pt x="2997743" y="22858"/>
                  </a:lnTo>
                  <a:lnTo>
                    <a:pt x="2972914" y="613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27254" y="2383667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2"/>
                  </a:lnTo>
                  <a:lnTo>
                    <a:pt x="22899" y="22858"/>
                  </a:lnTo>
                  <a:lnTo>
                    <a:pt x="47749" y="613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1"/>
                  </a:lnTo>
                  <a:lnTo>
                    <a:pt x="2997743" y="22858"/>
                  </a:lnTo>
                  <a:lnTo>
                    <a:pt x="3014474" y="47682"/>
                  </a:lnTo>
                  <a:lnTo>
                    <a:pt x="3020607" y="78104"/>
                  </a:lnTo>
                  <a:lnTo>
                    <a:pt x="3020607" y="390774"/>
                  </a:lnTo>
                  <a:lnTo>
                    <a:pt x="3014474" y="421217"/>
                  </a:lnTo>
                  <a:lnTo>
                    <a:pt x="2997743" y="446086"/>
                  </a:lnTo>
                  <a:lnTo>
                    <a:pt x="2972914" y="462859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59"/>
                  </a:lnTo>
                  <a:lnTo>
                    <a:pt x="22899" y="446086"/>
                  </a:lnTo>
                  <a:lnTo>
                    <a:pt x="6144" y="421217"/>
                  </a:lnTo>
                  <a:lnTo>
                    <a:pt x="0" y="390774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5750" y="2886075"/>
              <a:ext cx="3162300" cy="6096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5275" y="2867025"/>
              <a:ext cx="2952750" cy="6953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51"/>
                  </a:lnTo>
                  <a:lnTo>
                    <a:pt x="22899" y="22922"/>
                  </a:lnTo>
                  <a:lnTo>
                    <a:pt x="6144" y="47788"/>
                  </a:lnTo>
                  <a:lnTo>
                    <a:pt x="0" y="78223"/>
                  </a:lnTo>
                  <a:lnTo>
                    <a:pt x="0" y="390905"/>
                  </a:lnTo>
                  <a:lnTo>
                    <a:pt x="6144" y="421323"/>
                  </a:lnTo>
                  <a:lnTo>
                    <a:pt x="22899" y="446147"/>
                  </a:lnTo>
                  <a:lnTo>
                    <a:pt x="47749" y="462878"/>
                  </a:lnTo>
                  <a:lnTo>
                    <a:pt x="78178" y="469010"/>
                  </a:lnTo>
                  <a:lnTo>
                    <a:pt x="2942487" y="469010"/>
                  </a:lnTo>
                  <a:lnTo>
                    <a:pt x="2972914" y="462878"/>
                  </a:lnTo>
                  <a:lnTo>
                    <a:pt x="2997743" y="446147"/>
                  </a:lnTo>
                  <a:lnTo>
                    <a:pt x="3014474" y="421323"/>
                  </a:lnTo>
                  <a:lnTo>
                    <a:pt x="3020607" y="390905"/>
                  </a:lnTo>
                  <a:lnTo>
                    <a:pt x="3020607" y="78223"/>
                  </a:lnTo>
                  <a:lnTo>
                    <a:pt x="3014474" y="47788"/>
                  </a:lnTo>
                  <a:lnTo>
                    <a:pt x="2997743" y="22922"/>
                  </a:lnTo>
                  <a:lnTo>
                    <a:pt x="2972914" y="6151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54" y="292925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223"/>
                  </a:moveTo>
                  <a:lnTo>
                    <a:pt x="6144" y="47788"/>
                  </a:lnTo>
                  <a:lnTo>
                    <a:pt x="22899" y="22922"/>
                  </a:lnTo>
                  <a:lnTo>
                    <a:pt x="47749" y="6151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51"/>
                  </a:lnTo>
                  <a:lnTo>
                    <a:pt x="2997743" y="22922"/>
                  </a:lnTo>
                  <a:lnTo>
                    <a:pt x="3014474" y="47788"/>
                  </a:lnTo>
                  <a:lnTo>
                    <a:pt x="3020607" y="78223"/>
                  </a:lnTo>
                  <a:lnTo>
                    <a:pt x="3020607" y="390905"/>
                  </a:lnTo>
                  <a:lnTo>
                    <a:pt x="3014474" y="421323"/>
                  </a:lnTo>
                  <a:lnTo>
                    <a:pt x="2997743" y="446147"/>
                  </a:lnTo>
                  <a:lnTo>
                    <a:pt x="2972914" y="462878"/>
                  </a:lnTo>
                  <a:lnTo>
                    <a:pt x="2942487" y="469010"/>
                  </a:lnTo>
                  <a:lnTo>
                    <a:pt x="78178" y="469010"/>
                  </a:lnTo>
                  <a:lnTo>
                    <a:pt x="47749" y="462878"/>
                  </a:lnTo>
                  <a:lnTo>
                    <a:pt x="22899" y="446147"/>
                  </a:lnTo>
                  <a:lnTo>
                    <a:pt x="6144" y="421323"/>
                  </a:lnTo>
                  <a:lnTo>
                    <a:pt x="0" y="390905"/>
                  </a:lnTo>
                  <a:lnTo>
                    <a:pt x="0" y="782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5750" y="3429000"/>
              <a:ext cx="3162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5275" y="3514725"/>
              <a:ext cx="1543050" cy="495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2942487" y="0"/>
                  </a:moveTo>
                  <a:lnTo>
                    <a:pt x="78178" y="0"/>
                  </a:lnTo>
                  <a:lnTo>
                    <a:pt x="47749" y="6132"/>
                  </a:lnTo>
                  <a:lnTo>
                    <a:pt x="22899" y="22863"/>
                  </a:lnTo>
                  <a:lnTo>
                    <a:pt x="6144" y="47687"/>
                  </a:lnTo>
                  <a:lnTo>
                    <a:pt x="0" y="78104"/>
                  </a:lnTo>
                  <a:lnTo>
                    <a:pt x="0" y="390787"/>
                  </a:lnTo>
                  <a:lnTo>
                    <a:pt x="6144" y="421229"/>
                  </a:lnTo>
                  <a:lnTo>
                    <a:pt x="22899" y="446085"/>
                  </a:lnTo>
                  <a:lnTo>
                    <a:pt x="47749" y="462842"/>
                  </a:lnTo>
                  <a:lnTo>
                    <a:pt x="78178" y="468986"/>
                  </a:lnTo>
                  <a:lnTo>
                    <a:pt x="2942487" y="468986"/>
                  </a:lnTo>
                  <a:lnTo>
                    <a:pt x="2972914" y="462842"/>
                  </a:lnTo>
                  <a:lnTo>
                    <a:pt x="2997743" y="446085"/>
                  </a:lnTo>
                  <a:lnTo>
                    <a:pt x="3014474" y="421229"/>
                  </a:lnTo>
                  <a:lnTo>
                    <a:pt x="3020607" y="390787"/>
                  </a:lnTo>
                  <a:lnTo>
                    <a:pt x="3020607" y="78104"/>
                  </a:lnTo>
                  <a:lnTo>
                    <a:pt x="3014474" y="47687"/>
                  </a:lnTo>
                  <a:lnTo>
                    <a:pt x="2997743" y="22863"/>
                  </a:lnTo>
                  <a:lnTo>
                    <a:pt x="2972914" y="6132"/>
                  </a:lnTo>
                  <a:lnTo>
                    <a:pt x="29424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27254" y="3474969"/>
              <a:ext cx="3020695" cy="469265"/>
            </a:xfrm>
            <a:custGeom>
              <a:avLst/>
              <a:gdLst/>
              <a:ahLst/>
              <a:cxnLst/>
              <a:rect l="l" t="t" r="r" b="b"/>
              <a:pathLst>
                <a:path w="3020695" h="469264">
                  <a:moveTo>
                    <a:pt x="0" y="78104"/>
                  </a:moveTo>
                  <a:lnTo>
                    <a:pt x="6144" y="47687"/>
                  </a:lnTo>
                  <a:lnTo>
                    <a:pt x="22899" y="22863"/>
                  </a:lnTo>
                  <a:lnTo>
                    <a:pt x="47749" y="6132"/>
                  </a:lnTo>
                  <a:lnTo>
                    <a:pt x="78178" y="0"/>
                  </a:lnTo>
                  <a:lnTo>
                    <a:pt x="2942487" y="0"/>
                  </a:lnTo>
                  <a:lnTo>
                    <a:pt x="2972914" y="6132"/>
                  </a:lnTo>
                  <a:lnTo>
                    <a:pt x="2997743" y="22863"/>
                  </a:lnTo>
                  <a:lnTo>
                    <a:pt x="3014474" y="47687"/>
                  </a:lnTo>
                  <a:lnTo>
                    <a:pt x="3020607" y="78104"/>
                  </a:lnTo>
                  <a:lnTo>
                    <a:pt x="3020607" y="390787"/>
                  </a:lnTo>
                  <a:lnTo>
                    <a:pt x="3014474" y="421229"/>
                  </a:lnTo>
                  <a:lnTo>
                    <a:pt x="2997743" y="446085"/>
                  </a:lnTo>
                  <a:lnTo>
                    <a:pt x="2972914" y="462842"/>
                  </a:lnTo>
                  <a:lnTo>
                    <a:pt x="2942487" y="468986"/>
                  </a:lnTo>
                  <a:lnTo>
                    <a:pt x="78178" y="468986"/>
                  </a:lnTo>
                  <a:lnTo>
                    <a:pt x="47749" y="462842"/>
                  </a:lnTo>
                  <a:lnTo>
                    <a:pt x="22899" y="446085"/>
                  </a:lnTo>
                  <a:lnTo>
                    <a:pt x="6144" y="421229"/>
                  </a:lnTo>
                  <a:lnTo>
                    <a:pt x="0" y="390787"/>
                  </a:lnTo>
                  <a:lnTo>
                    <a:pt x="0" y="7810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9259" y="1951670"/>
            <a:ext cx="2788285" cy="1870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indent="-179705">
              <a:lnSpc>
                <a:spcPct val="100000"/>
              </a:lnSpc>
              <a:spcBef>
                <a:spcPts val="100"/>
              </a:spcBef>
              <a:buAutoNum type="alphaUcPeriod"/>
              <a:tabLst>
                <a:tab pos="19240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Cloning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305"/>
              </a:spcBef>
              <a:buAutoNum type="alphaUcPeriod"/>
            </a:pPr>
            <a:endParaRPr sz="1350">
              <a:latin typeface="Lucida Grande" panose="020B0600040502020204"/>
              <a:cs typeface="Calibri"/>
            </a:endParaRPr>
          </a:p>
          <a:p>
            <a:pPr marL="12700" marR="5080" indent="180340">
              <a:lnSpc>
                <a:spcPts val="1580"/>
              </a:lnSpc>
              <a:buAutoNum type="alphaUcPeriod"/>
              <a:tabLst>
                <a:tab pos="193040" algn="l"/>
              </a:tabLst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Copying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a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to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your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GitHub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account</a:t>
            </a:r>
            <a:endParaRPr sz="1350">
              <a:latin typeface="Lucida Grande" panose="020B0600040502020204"/>
              <a:cs typeface="Calibri"/>
            </a:endParaRPr>
          </a:p>
          <a:p>
            <a:pPr marL="12700" marR="200660" indent="170180">
              <a:lnSpc>
                <a:spcPts val="1580"/>
              </a:lnSpc>
              <a:spcBef>
                <a:spcPts val="1145"/>
              </a:spcBef>
              <a:buAutoNum type="alphaUcPeriod"/>
              <a:tabLst>
                <a:tab pos="18288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Suggesting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present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220"/>
              </a:spcBef>
              <a:buAutoNum type="alphaUcPeriod"/>
            </a:pPr>
            <a:endParaRPr sz="1350">
              <a:latin typeface="Lucida Grande" panose="020B0600040502020204"/>
              <a:cs typeface="Calibri"/>
            </a:endParaRPr>
          </a:p>
          <a:p>
            <a:pPr marL="193040" indent="-180340">
              <a:lnSpc>
                <a:spcPct val="100000"/>
              </a:lnSpc>
              <a:buAutoNum type="alphaUcPeriod"/>
              <a:tabLst>
                <a:tab pos="19304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None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103" y="3019220"/>
            <a:ext cx="474549" cy="4745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836286" y="3504627"/>
            <a:ext cx="5543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4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79357" y="1112498"/>
            <a:ext cx="7000875" cy="809625"/>
            <a:chOff x="1352549" y="1028684"/>
            <a:chExt cx="7000875" cy="8096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2549" y="1028684"/>
              <a:ext cx="7000859" cy="8096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9064" y="104369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955" y="0"/>
                  </a:moveTo>
                  <a:lnTo>
                    <a:pt x="119371" y="0"/>
                  </a:lnTo>
                  <a:lnTo>
                    <a:pt x="72912" y="9383"/>
                  </a:lnTo>
                  <a:lnTo>
                    <a:pt x="34968" y="34968"/>
                  </a:lnTo>
                  <a:lnTo>
                    <a:pt x="9382" y="72909"/>
                  </a:lnTo>
                  <a:lnTo>
                    <a:pt x="0" y="119359"/>
                  </a:lnTo>
                  <a:lnTo>
                    <a:pt x="0" y="596889"/>
                  </a:lnTo>
                  <a:lnTo>
                    <a:pt x="9382" y="643345"/>
                  </a:lnTo>
                  <a:lnTo>
                    <a:pt x="34968" y="681296"/>
                  </a:lnTo>
                  <a:lnTo>
                    <a:pt x="72912" y="706892"/>
                  </a:lnTo>
                  <a:lnTo>
                    <a:pt x="119371" y="716279"/>
                  </a:lnTo>
                  <a:lnTo>
                    <a:pt x="6791955" y="716279"/>
                  </a:lnTo>
                  <a:lnTo>
                    <a:pt x="6838423" y="706892"/>
                  </a:lnTo>
                  <a:lnTo>
                    <a:pt x="6876373" y="681296"/>
                  </a:lnTo>
                  <a:lnTo>
                    <a:pt x="6901962" y="643345"/>
                  </a:lnTo>
                  <a:lnTo>
                    <a:pt x="6911345" y="596889"/>
                  </a:lnTo>
                  <a:lnTo>
                    <a:pt x="6911345" y="119359"/>
                  </a:lnTo>
                  <a:lnTo>
                    <a:pt x="6901962" y="72909"/>
                  </a:lnTo>
                  <a:lnTo>
                    <a:pt x="6876373" y="34968"/>
                  </a:lnTo>
                  <a:lnTo>
                    <a:pt x="6838423" y="9383"/>
                  </a:lnTo>
                  <a:lnTo>
                    <a:pt x="6791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9064" y="104369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59"/>
                  </a:moveTo>
                  <a:lnTo>
                    <a:pt x="9382" y="72909"/>
                  </a:lnTo>
                  <a:lnTo>
                    <a:pt x="34968" y="34968"/>
                  </a:lnTo>
                  <a:lnTo>
                    <a:pt x="72912" y="9383"/>
                  </a:lnTo>
                  <a:lnTo>
                    <a:pt x="119371" y="0"/>
                  </a:lnTo>
                  <a:lnTo>
                    <a:pt x="6791955" y="0"/>
                  </a:lnTo>
                  <a:lnTo>
                    <a:pt x="6838423" y="9383"/>
                  </a:lnTo>
                  <a:lnTo>
                    <a:pt x="6876373" y="34968"/>
                  </a:lnTo>
                  <a:lnTo>
                    <a:pt x="6901962" y="72909"/>
                  </a:lnTo>
                  <a:lnTo>
                    <a:pt x="6911345" y="119359"/>
                  </a:lnTo>
                  <a:lnTo>
                    <a:pt x="6911345" y="596889"/>
                  </a:lnTo>
                  <a:lnTo>
                    <a:pt x="6901962" y="643345"/>
                  </a:lnTo>
                  <a:lnTo>
                    <a:pt x="6876373" y="681296"/>
                  </a:lnTo>
                  <a:lnTo>
                    <a:pt x="6838423" y="706892"/>
                  </a:lnTo>
                  <a:lnTo>
                    <a:pt x="6791955" y="716279"/>
                  </a:lnTo>
                  <a:lnTo>
                    <a:pt x="119371" y="716279"/>
                  </a:lnTo>
                  <a:lnTo>
                    <a:pt x="72912" y="706892"/>
                  </a:lnTo>
                  <a:lnTo>
                    <a:pt x="34968" y="681296"/>
                  </a:lnTo>
                  <a:lnTo>
                    <a:pt x="9382" y="643345"/>
                  </a:lnTo>
                  <a:lnTo>
                    <a:pt x="0" y="596889"/>
                  </a:lnTo>
                  <a:lnTo>
                    <a:pt x="0" y="119359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Problems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before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3660" y="2865579"/>
            <a:ext cx="957764" cy="8569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885062" y="1171890"/>
            <a:ext cx="5847715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480059" marR="5080" indent="-467359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Similarly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submits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verifies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manually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integrates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3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8777" y="1958657"/>
            <a:ext cx="804271" cy="7180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57342" y="4004563"/>
            <a:ext cx="804271" cy="7180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37792" y="2713290"/>
            <a:ext cx="74358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B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7792" y="4742191"/>
            <a:ext cx="7537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2759" y="2858286"/>
            <a:ext cx="852144" cy="8521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26743" y="3675061"/>
            <a:ext cx="739140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C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8943" y="2171367"/>
            <a:ext cx="474549" cy="4745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5133" y="3243757"/>
            <a:ext cx="474549" cy="4745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966976" y="2655887"/>
            <a:ext cx="59036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82217" y="3773486"/>
            <a:ext cx="60371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37256" y="4231434"/>
            <a:ext cx="474549" cy="4745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974216" y="4763138"/>
            <a:ext cx="4838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00677" y="3728393"/>
            <a:ext cx="74993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A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12807" y="2941130"/>
            <a:ext cx="716215" cy="71621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098924" y="3687824"/>
            <a:ext cx="63009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Software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50036" y="3506592"/>
            <a:ext cx="1052195" cy="877569"/>
            <a:chOff x="3550036" y="3506592"/>
            <a:chExt cx="1052195" cy="877569"/>
          </a:xfrm>
        </p:grpSpPr>
        <p:sp>
          <p:nvSpPr>
            <p:cNvPr id="27" name="object 27"/>
            <p:cNvSpPr/>
            <p:nvPr/>
          </p:nvSpPr>
          <p:spPr>
            <a:xfrm>
              <a:off x="3550036" y="3506592"/>
              <a:ext cx="1052195" cy="877569"/>
            </a:xfrm>
            <a:custGeom>
              <a:avLst/>
              <a:gdLst/>
              <a:ahLst/>
              <a:cxnLst/>
              <a:rect l="l" t="t" r="r" b="b"/>
              <a:pathLst>
                <a:path w="1052195" h="877570">
                  <a:moveTo>
                    <a:pt x="987537" y="41426"/>
                  </a:moveTo>
                  <a:lnTo>
                    <a:pt x="0" y="862678"/>
                  </a:lnTo>
                  <a:lnTo>
                    <a:pt x="12192" y="877336"/>
                  </a:lnTo>
                  <a:lnTo>
                    <a:pt x="999647" y="56003"/>
                  </a:lnTo>
                  <a:lnTo>
                    <a:pt x="987537" y="41426"/>
                  </a:lnTo>
                  <a:close/>
                </a:path>
                <a:path w="1052195" h="877570">
                  <a:moveTo>
                    <a:pt x="1037567" y="33278"/>
                  </a:moveTo>
                  <a:lnTo>
                    <a:pt x="997336" y="33278"/>
                  </a:lnTo>
                  <a:lnTo>
                    <a:pt x="1009406" y="47887"/>
                  </a:lnTo>
                  <a:lnTo>
                    <a:pt x="999647" y="56003"/>
                  </a:lnTo>
                  <a:lnTo>
                    <a:pt x="1017910" y="77986"/>
                  </a:lnTo>
                  <a:lnTo>
                    <a:pt x="1037567" y="33278"/>
                  </a:lnTo>
                  <a:close/>
                </a:path>
                <a:path w="1052195" h="877570">
                  <a:moveTo>
                    <a:pt x="997336" y="33278"/>
                  </a:moveTo>
                  <a:lnTo>
                    <a:pt x="987537" y="41426"/>
                  </a:lnTo>
                  <a:lnTo>
                    <a:pt x="999647" y="56003"/>
                  </a:lnTo>
                  <a:lnTo>
                    <a:pt x="1009406" y="47887"/>
                  </a:lnTo>
                  <a:lnTo>
                    <a:pt x="997336" y="33278"/>
                  </a:lnTo>
                  <a:close/>
                </a:path>
                <a:path w="1052195" h="877570">
                  <a:moveTo>
                    <a:pt x="1052200" y="0"/>
                  </a:moveTo>
                  <a:lnTo>
                    <a:pt x="969264" y="19431"/>
                  </a:lnTo>
                  <a:lnTo>
                    <a:pt x="987537" y="41426"/>
                  </a:lnTo>
                  <a:lnTo>
                    <a:pt x="997336" y="33278"/>
                  </a:lnTo>
                  <a:lnTo>
                    <a:pt x="1037567" y="33278"/>
                  </a:lnTo>
                  <a:lnTo>
                    <a:pt x="1052200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1701" y="3775911"/>
              <a:ext cx="474549" cy="4745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853816" y="4262754"/>
            <a:ext cx="56578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4</a:t>
            </a:r>
          </a:p>
        </p:txBody>
      </p:sp>
      <p:sp>
        <p:nvSpPr>
          <p:cNvPr id="30" name="object 30"/>
          <p:cNvSpPr/>
          <p:nvPr/>
        </p:nvSpPr>
        <p:spPr>
          <a:xfrm>
            <a:off x="5840486" y="3261872"/>
            <a:ext cx="1046480" cy="76200"/>
          </a:xfrm>
          <a:custGeom>
            <a:avLst/>
            <a:gdLst/>
            <a:ahLst/>
            <a:cxnLst/>
            <a:rect l="l" t="t" r="r" b="b"/>
            <a:pathLst>
              <a:path w="1046479" h="76200">
                <a:moveTo>
                  <a:pt x="969629" y="0"/>
                </a:moveTo>
                <a:lnTo>
                  <a:pt x="970269" y="76200"/>
                </a:lnTo>
                <a:lnTo>
                  <a:pt x="1026336" y="47602"/>
                </a:lnTo>
                <a:lnTo>
                  <a:pt x="982706" y="47602"/>
                </a:lnTo>
                <a:lnTo>
                  <a:pt x="982584" y="28552"/>
                </a:lnTo>
                <a:lnTo>
                  <a:pt x="1028017" y="28552"/>
                </a:lnTo>
                <a:lnTo>
                  <a:pt x="969629" y="0"/>
                </a:lnTo>
                <a:close/>
              </a:path>
              <a:path w="1046479" h="76200">
                <a:moveTo>
                  <a:pt x="969869" y="28552"/>
                </a:moveTo>
                <a:lnTo>
                  <a:pt x="0" y="36825"/>
                </a:lnTo>
                <a:lnTo>
                  <a:pt x="121" y="55875"/>
                </a:lnTo>
                <a:lnTo>
                  <a:pt x="970029" y="47602"/>
                </a:lnTo>
                <a:lnTo>
                  <a:pt x="969939" y="36825"/>
                </a:lnTo>
                <a:lnTo>
                  <a:pt x="969869" y="28552"/>
                </a:lnTo>
                <a:close/>
              </a:path>
              <a:path w="1046479" h="76200">
                <a:moveTo>
                  <a:pt x="1028017" y="28552"/>
                </a:moveTo>
                <a:lnTo>
                  <a:pt x="982584" y="28552"/>
                </a:lnTo>
                <a:lnTo>
                  <a:pt x="982706" y="47602"/>
                </a:lnTo>
                <a:lnTo>
                  <a:pt x="1026336" y="47602"/>
                </a:lnTo>
                <a:lnTo>
                  <a:pt x="1046226" y="37456"/>
                </a:lnTo>
                <a:lnTo>
                  <a:pt x="1028017" y="28552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50" y="1504950"/>
            <a:ext cx="3162300" cy="1657350"/>
            <a:chOff x="285750" y="1504950"/>
            <a:chExt cx="3162300" cy="1657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504950"/>
              <a:ext cx="3114675" cy="7715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619250"/>
              <a:ext cx="2743200" cy="6953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254" y="1522994"/>
              <a:ext cx="3020695" cy="677545"/>
            </a:xfrm>
            <a:custGeom>
              <a:avLst/>
              <a:gdLst/>
              <a:ahLst/>
              <a:cxnLst/>
              <a:rect l="l" t="t" r="r" b="b"/>
              <a:pathLst>
                <a:path w="3020695" h="677544">
                  <a:moveTo>
                    <a:pt x="2907679" y="0"/>
                  </a:moveTo>
                  <a:lnTo>
                    <a:pt x="112943" y="0"/>
                  </a:lnTo>
                  <a:lnTo>
                    <a:pt x="68980" y="8870"/>
                  </a:lnTo>
                  <a:lnTo>
                    <a:pt x="33080" y="33063"/>
                  </a:lnTo>
                  <a:lnTo>
                    <a:pt x="8875" y="68948"/>
                  </a:lnTo>
                  <a:lnTo>
                    <a:pt x="0" y="112897"/>
                  </a:lnTo>
                  <a:lnTo>
                    <a:pt x="0" y="564641"/>
                  </a:lnTo>
                  <a:lnTo>
                    <a:pt x="8875" y="608583"/>
                  </a:lnTo>
                  <a:lnTo>
                    <a:pt x="33080" y="644466"/>
                  </a:lnTo>
                  <a:lnTo>
                    <a:pt x="68980" y="668659"/>
                  </a:lnTo>
                  <a:lnTo>
                    <a:pt x="112943" y="677530"/>
                  </a:lnTo>
                  <a:lnTo>
                    <a:pt x="2907679" y="677530"/>
                  </a:lnTo>
                  <a:lnTo>
                    <a:pt x="2951633" y="668659"/>
                  </a:lnTo>
                  <a:lnTo>
                    <a:pt x="2987529" y="644466"/>
                  </a:lnTo>
                  <a:lnTo>
                    <a:pt x="3011732" y="608583"/>
                  </a:lnTo>
                  <a:lnTo>
                    <a:pt x="3020607" y="564641"/>
                  </a:lnTo>
                  <a:lnTo>
                    <a:pt x="3020607" y="112897"/>
                  </a:lnTo>
                  <a:lnTo>
                    <a:pt x="3011732" y="68948"/>
                  </a:lnTo>
                  <a:lnTo>
                    <a:pt x="2987529" y="33063"/>
                  </a:lnTo>
                  <a:lnTo>
                    <a:pt x="2951633" y="8870"/>
                  </a:lnTo>
                  <a:lnTo>
                    <a:pt x="2907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254" y="1522994"/>
              <a:ext cx="3020695" cy="677545"/>
            </a:xfrm>
            <a:custGeom>
              <a:avLst/>
              <a:gdLst/>
              <a:ahLst/>
              <a:cxnLst/>
              <a:rect l="l" t="t" r="r" b="b"/>
              <a:pathLst>
                <a:path w="3020695" h="677544">
                  <a:moveTo>
                    <a:pt x="0" y="112897"/>
                  </a:moveTo>
                  <a:lnTo>
                    <a:pt x="8875" y="68948"/>
                  </a:lnTo>
                  <a:lnTo>
                    <a:pt x="33080" y="33063"/>
                  </a:lnTo>
                  <a:lnTo>
                    <a:pt x="68980" y="8870"/>
                  </a:lnTo>
                  <a:lnTo>
                    <a:pt x="112943" y="0"/>
                  </a:lnTo>
                  <a:lnTo>
                    <a:pt x="2907679" y="0"/>
                  </a:lnTo>
                  <a:lnTo>
                    <a:pt x="2951633" y="8870"/>
                  </a:lnTo>
                  <a:lnTo>
                    <a:pt x="2987529" y="33063"/>
                  </a:lnTo>
                  <a:lnTo>
                    <a:pt x="3011732" y="68948"/>
                  </a:lnTo>
                  <a:lnTo>
                    <a:pt x="3020607" y="112897"/>
                  </a:lnTo>
                  <a:lnTo>
                    <a:pt x="3020607" y="564641"/>
                  </a:lnTo>
                  <a:lnTo>
                    <a:pt x="3011732" y="608583"/>
                  </a:lnTo>
                  <a:lnTo>
                    <a:pt x="2987529" y="644466"/>
                  </a:lnTo>
                  <a:lnTo>
                    <a:pt x="2951633" y="668659"/>
                  </a:lnTo>
                  <a:lnTo>
                    <a:pt x="2907679" y="677530"/>
                  </a:lnTo>
                  <a:lnTo>
                    <a:pt x="112943" y="677530"/>
                  </a:lnTo>
                  <a:lnTo>
                    <a:pt x="68980" y="668659"/>
                  </a:lnTo>
                  <a:lnTo>
                    <a:pt x="33080" y="644466"/>
                  </a:lnTo>
                  <a:lnTo>
                    <a:pt x="8875" y="608583"/>
                  </a:lnTo>
                  <a:lnTo>
                    <a:pt x="0" y="564641"/>
                  </a:lnTo>
                  <a:lnTo>
                    <a:pt x="0" y="11289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286000"/>
              <a:ext cx="3162300" cy="876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25" y="2409825"/>
              <a:ext cx="2667000" cy="6953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254" y="2333874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19">
                  <a:moveTo>
                    <a:pt x="2898809" y="0"/>
                  </a:moveTo>
                  <a:lnTo>
                    <a:pt x="121883" y="0"/>
                  </a:lnTo>
                  <a:lnTo>
                    <a:pt x="74440" y="9585"/>
                  </a:lnTo>
                  <a:lnTo>
                    <a:pt x="35698" y="35720"/>
                  </a:lnTo>
                  <a:lnTo>
                    <a:pt x="9578" y="74475"/>
                  </a:lnTo>
                  <a:lnTo>
                    <a:pt x="0" y="121919"/>
                  </a:lnTo>
                  <a:lnTo>
                    <a:pt x="0" y="609350"/>
                  </a:lnTo>
                  <a:lnTo>
                    <a:pt x="9578" y="656794"/>
                  </a:lnTo>
                  <a:lnTo>
                    <a:pt x="35698" y="695549"/>
                  </a:lnTo>
                  <a:lnTo>
                    <a:pt x="74440" y="721684"/>
                  </a:lnTo>
                  <a:lnTo>
                    <a:pt x="121883" y="731270"/>
                  </a:lnTo>
                  <a:lnTo>
                    <a:pt x="2898809" y="731270"/>
                  </a:lnTo>
                  <a:lnTo>
                    <a:pt x="2946232" y="721684"/>
                  </a:lnTo>
                  <a:lnTo>
                    <a:pt x="2984945" y="695549"/>
                  </a:lnTo>
                  <a:lnTo>
                    <a:pt x="3011040" y="656794"/>
                  </a:lnTo>
                  <a:lnTo>
                    <a:pt x="3020607" y="609350"/>
                  </a:lnTo>
                  <a:lnTo>
                    <a:pt x="3020607" y="121919"/>
                  </a:lnTo>
                  <a:lnTo>
                    <a:pt x="3011040" y="74475"/>
                  </a:lnTo>
                  <a:lnTo>
                    <a:pt x="2984945" y="35720"/>
                  </a:lnTo>
                  <a:lnTo>
                    <a:pt x="2946232" y="9585"/>
                  </a:lnTo>
                  <a:lnTo>
                    <a:pt x="2898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27254" y="2333874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19">
                  <a:moveTo>
                    <a:pt x="0" y="121919"/>
                  </a:moveTo>
                  <a:lnTo>
                    <a:pt x="9578" y="74475"/>
                  </a:lnTo>
                  <a:lnTo>
                    <a:pt x="35698" y="35720"/>
                  </a:lnTo>
                  <a:lnTo>
                    <a:pt x="74440" y="9585"/>
                  </a:lnTo>
                  <a:lnTo>
                    <a:pt x="121883" y="0"/>
                  </a:lnTo>
                  <a:lnTo>
                    <a:pt x="2898809" y="0"/>
                  </a:lnTo>
                  <a:lnTo>
                    <a:pt x="2946232" y="9585"/>
                  </a:lnTo>
                  <a:lnTo>
                    <a:pt x="2984945" y="35720"/>
                  </a:lnTo>
                  <a:lnTo>
                    <a:pt x="3011040" y="74475"/>
                  </a:lnTo>
                  <a:lnTo>
                    <a:pt x="3020607" y="121919"/>
                  </a:lnTo>
                  <a:lnTo>
                    <a:pt x="3020607" y="609350"/>
                  </a:lnTo>
                  <a:lnTo>
                    <a:pt x="3011040" y="656794"/>
                  </a:lnTo>
                  <a:lnTo>
                    <a:pt x="2984945" y="695549"/>
                  </a:lnTo>
                  <a:lnTo>
                    <a:pt x="2946232" y="721684"/>
                  </a:lnTo>
                  <a:lnTo>
                    <a:pt x="2898809" y="731270"/>
                  </a:lnTo>
                  <a:lnTo>
                    <a:pt x="121883" y="731270"/>
                  </a:lnTo>
                  <a:lnTo>
                    <a:pt x="74440" y="721684"/>
                  </a:lnTo>
                  <a:lnTo>
                    <a:pt x="35698" y="695549"/>
                  </a:lnTo>
                  <a:lnTo>
                    <a:pt x="9578" y="656794"/>
                  </a:lnTo>
                  <a:lnTo>
                    <a:pt x="0" y="609350"/>
                  </a:lnTo>
                  <a:lnTo>
                    <a:pt x="0" y="12191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04800" y="3219450"/>
            <a:ext cx="3114675" cy="819150"/>
            <a:chOff x="304800" y="3219450"/>
            <a:chExt cx="3114675" cy="8191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" y="3219450"/>
              <a:ext cx="3114675" cy="8191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25" y="3305175"/>
              <a:ext cx="2667000" cy="6953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7254" y="3234558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20">
                  <a:moveTo>
                    <a:pt x="2898809" y="0"/>
                  </a:moveTo>
                  <a:lnTo>
                    <a:pt x="121883" y="0"/>
                  </a:lnTo>
                  <a:lnTo>
                    <a:pt x="74440" y="9564"/>
                  </a:lnTo>
                  <a:lnTo>
                    <a:pt x="35698" y="35656"/>
                  </a:lnTo>
                  <a:lnTo>
                    <a:pt x="9578" y="74369"/>
                  </a:lnTo>
                  <a:lnTo>
                    <a:pt x="0" y="121801"/>
                  </a:lnTo>
                  <a:lnTo>
                    <a:pt x="0" y="609350"/>
                  </a:lnTo>
                  <a:lnTo>
                    <a:pt x="9578" y="656768"/>
                  </a:lnTo>
                  <a:lnTo>
                    <a:pt x="35698" y="695501"/>
                  </a:lnTo>
                  <a:lnTo>
                    <a:pt x="74440" y="721620"/>
                  </a:lnTo>
                  <a:lnTo>
                    <a:pt x="121883" y="731199"/>
                  </a:lnTo>
                  <a:lnTo>
                    <a:pt x="2898809" y="731199"/>
                  </a:lnTo>
                  <a:lnTo>
                    <a:pt x="2946232" y="721620"/>
                  </a:lnTo>
                  <a:lnTo>
                    <a:pt x="2984945" y="695501"/>
                  </a:lnTo>
                  <a:lnTo>
                    <a:pt x="3011040" y="656768"/>
                  </a:lnTo>
                  <a:lnTo>
                    <a:pt x="3020607" y="609350"/>
                  </a:lnTo>
                  <a:lnTo>
                    <a:pt x="3020607" y="121801"/>
                  </a:lnTo>
                  <a:lnTo>
                    <a:pt x="3011040" y="74369"/>
                  </a:lnTo>
                  <a:lnTo>
                    <a:pt x="2984945" y="35656"/>
                  </a:lnTo>
                  <a:lnTo>
                    <a:pt x="2946232" y="9564"/>
                  </a:lnTo>
                  <a:lnTo>
                    <a:pt x="2898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54" y="3234558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20">
                  <a:moveTo>
                    <a:pt x="0" y="121801"/>
                  </a:moveTo>
                  <a:lnTo>
                    <a:pt x="9578" y="74369"/>
                  </a:lnTo>
                  <a:lnTo>
                    <a:pt x="35698" y="35656"/>
                  </a:lnTo>
                  <a:lnTo>
                    <a:pt x="74440" y="9564"/>
                  </a:lnTo>
                  <a:lnTo>
                    <a:pt x="121883" y="0"/>
                  </a:lnTo>
                  <a:lnTo>
                    <a:pt x="2898809" y="0"/>
                  </a:lnTo>
                  <a:lnTo>
                    <a:pt x="2946232" y="9564"/>
                  </a:lnTo>
                  <a:lnTo>
                    <a:pt x="2984945" y="35656"/>
                  </a:lnTo>
                  <a:lnTo>
                    <a:pt x="3011040" y="74369"/>
                  </a:lnTo>
                  <a:lnTo>
                    <a:pt x="3020607" y="121801"/>
                  </a:lnTo>
                  <a:lnTo>
                    <a:pt x="3020607" y="609350"/>
                  </a:lnTo>
                  <a:lnTo>
                    <a:pt x="3011040" y="656768"/>
                  </a:lnTo>
                  <a:lnTo>
                    <a:pt x="2984945" y="695501"/>
                  </a:lnTo>
                  <a:lnTo>
                    <a:pt x="2946232" y="721620"/>
                  </a:lnTo>
                  <a:lnTo>
                    <a:pt x="2898809" y="731199"/>
                  </a:lnTo>
                  <a:lnTo>
                    <a:pt x="121883" y="731199"/>
                  </a:lnTo>
                  <a:lnTo>
                    <a:pt x="74440" y="721620"/>
                  </a:lnTo>
                  <a:lnTo>
                    <a:pt x="35698" y="695501"/>
                  </a:lnTo>
                  <a:lnTo>
                    <a:pt x="9578" y="656768"/>
                  </a:lnTo>
                  <a:lnTo>
                    <a:pt x="0" y="609350"/>
                  </a:lnTo>
                  <a:lnTo>
                    <a:pt x="0" y="12180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04800" y="4095750"/>
            <a:ext cx="3114675" cy="828675"/>
            <a:chOff x="304800" y="4095750"/>
            <a:chExt cx="3114675" cy="82867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800" y="4095750"/>
              <a:ext cx="3114675" cy="8286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325" y="4191000"/>
              <a:ext cx="3048000" cy="6953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7254" y="4118158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20">
                  <a:moveTo>
                    <a:pt x="2898809" y="0"/>
                  </a:moveTo>
                  <a:lnTo>
                    <a:pt x="121883" y="0"/>
                  </a:lnTo>
                  <a:lnTo>
                    <a:pt x="74440" y="9575"/>
                  </a:lnTo>
                  <a:lnTo>
                    <a:pt x="35698" y="35689"/>
                  </a:lnTo>
                  <a:lnTo>
                    <a:pt x="9578" y="74423"/>
                  </a:lnTo>
                  <a:lnTo>
                    <a:pt x="0" y="121859"/>
                  </a:lnTo>
                  <a:lnTo>
                    <a:pt x="0" y="609350"/>
                  </a:lnTo>
                  <a:lnTo>
                    <a:pt x="9578" y="656792"/>
                  </a:lnTo>
                  <a:lnTo>
                    <a:pt x="35698" y="695534"/>
                  </a:lnTo>
                  <a:lnTo>
                    <a:pt x="74440" y="721655"/>
                  </a:lnTo>
                  <a:lnTo>
                    <a:pt x="121883" y="731233"/>
                  </a:lnTo>
                  <a:lnTo>
                    <a:pt x="2898809" y="731233"/>
                  </a:lnTo>
                  <a:lnTo>
                    <a:pt x="2946232" y="721655"/>
                  </a:lnTo>
                  <a:lnTo>
                    <a:pt x="2984945" y="695534"/>
                  </a:lnTo>
                  <a:lnTo>
                    <a:pt x="3011040" y="656792"/>
                  </a:lnTo>
                  <a:lnTo>
                    <a:pt x="3020607" y="609350"/>
                  </a:lnTo>
                  <a:lnTo>
                    <a:pt x="3020607" y="121859"/>
                  </a:lnTo>
                  <a:lnTo>
                    <a:pt x="3011040" y="74423"/>
                  </a:lnTo>
                  <a:lnTo>
                    <a:pt x="2984945" y="35689"/>
                  </a:lnTo>
                  <a:lnTo>
                    <a:pt x="2946232" y="9575"/>
                  </a:lnTo>
                  <a:lnTo>
                    <a:pt x="2898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27254" y="4118158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20">
                  <a:moveTo>
                    <a:pt x="0" y="121859"/>
                  </a:moveTo>
                  <a:lnTo>
                    <a:pt x="9578" y="74423"/>
                  </a:lnTo>
                  <a:lnTo>
                    <a:pt x="35698" y="35689"/>
                  </a:lnTo>
                  <a:lnTo>
                    <a:pt x="74440" y="9575"/>
                  </a:lnTo>
                  <a:lnTo>
                    <a:pt x="121883" y="0"/>
                  </a:lnTo>
                  <a:lnTo>
                    <a:pt x="2898809" y="0"/>
                  </a:lnTo>
                  <a:lnTo>
                    <a:pt x="2946232" y="9575"/>
                  </a:lnTo>
                  <a:lnTo>
                    <a:pt x="2984945" y="35689"/>
                  </a:lnTo>
                  <a:lnTo>
                    <a:pt x="3011040" y="74423"/>
                  </a:lnTo>
                  <a:lnTo>
                    <a:pt x="3020607" y="121859"/>
                  </a:lnTo>
                  <a:lnTo>
                    <a:pt x="3020607" y="609350"/>
                  </a:lnTo>
                  <a:lnTo>
                    <a:pt x="3011040" y="656792"/>
                  </a:lnTo>
                  <a:lnTo>
                    <a:pt x="2984945" y="695534"/>
                  </a:lnTo>
                  <a:lnTo>
                    <a:pt x="2946232" y="721655"/>
                  </a:lnTo>
                  <a:lnTo>
                    <a:pt x="2898809" y="731233"/>
                  </a:lnTo>
                  <a:lnTo>
                    <a:pt x="121883" y="731233"/>
                  </a:lnTo>
                  <a:lnTo>
                    <a:pt x="74440" y="721655"/>
                  </a:lnTo>
                  <a:lnTo>
                    <a:pt x="35698" y="695534"/>
                  </a:lnTo>
                  <a:lnTo>
                    <a:pt x="9578" y="656792"/>
                  </a:lnTo>
                  <a:lnTo>
                    <a:pt x="0" y="609350"/>
                  </a:lnTo>
                  <a:lnTo>
                    <a:pt x="0" y="12185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06400" y="1349097"/>
            <a:ext cx="3083154" cy="35086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endParaRPr sz="1800" dirty="0">
              <a:latin typeface="Lucida Grande" panose="020B0600040502020204"/>
              <a:cs typeface="Calibri"/>
            </a:endParaRPr>
          </a:p>
          <a:p>
            <a:pPr marL="225425" lvl="1" indent="-180340">
              <a:lnSpc>
                <a:spcPts val="1600"/>
              </a:lnSpc>
              <a:buAutoNum type="alphaUcPeriod"/>
              <a:tabLst>
                <a:tab pos="22542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simultaneously</a:t>
            </a:r>
          </a:p>
          <a:p>
            <a:pPr marL="45085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48260" marR="593725" lvl="1" indent="169545">
              <a:lnSpc>
                <a:spcPts val="1580"/>
              </a:lnSpc>
              <a:buAutoNum type="alphaUcPeriod" startAt="2"/>
              <a:tabLst>
                <a:tab pos="217804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</a:p>
          <a:p>
            <a:pPr lvl="1">
              <a:lnSpc>
                <a:spcPct val="100000"/>
              </a:lnSpc>
              <a:buFont typeface="Calibri"/>
              <a:buAutoNum type="alphaUcPeriod" startAt="2"/>
            </a:pPr>
            <a:endParaRPr sz="1350" dirty="0">
              <a:latin typeface="Lucida Grande" panose="020B0600040502020204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60"/>
              </a:spcBef>
              <a:buFont typeface="Calibri"/>
              <a:buAutoNum type="alphaUcPeriod" startAt="2"/>
            </a:pPr>
            <a:endParaRPr sz="1350" dirty="0">
              <a:latin typeface="Lucida Grande" panose="020B0600040502020204"/>
              <a:cs typeface="Calibri"/>
            </a:endParaRPr>
          </a:p>
          <a:p>
            <a:pPr marL="218440" lvl="1" indent="-170180">
              <a:lnSpc>
                <a:spcPts val="1600"/>
              </a:lnSpc>
              <a:buAutoNum type="alphaUcPeriod" startAt="2"/>
              <a:tabLst>
                <a:tab pos="21844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</a:p>
          <a:p>
            <a:pPr marL="4826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  <a:p>
            <a:pPr>
              <a:lnSpc>
                <a:spcPct val="100000"/>
              </a:lnSpc>
            </a:pPr>
            <a:endParaRPr sz="135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48260" marR="227329" lvl="1" indent="179705">
              <a:lnSpc>
                <a:spcPts val="1580"/>
              </a:lnSpc>
              <a:buAutoNum type="alphaUcPeriod" startAt="4"/>
              <a:tabLst>
                <a:tab pos="22796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same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A0F974-B615-6E5D-3E62-6D013B0BE00E}"/>
              </a:ext>
            </a:extLst>
          </p:cNvPr>
          <p:cNvSpPr txBox="1"/>
          <p:nvPr/>
        </p:nvSpPr>
        <p:spPr>
          <a:xfrm>
            <a:off x="285750" y="8938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0665" algn="l"/>
              </a:tabLst>
            </a:pPr>
            <a:r>
              <a:rPr lang="en-IN" sz="1800" b="1" dirty="0">
                <a:latin typeface="Lucida Grande" panose="020B0600040502020204"/>
                <a:cs typeface="Calibri"/>
              </a:rPr>
              <a:t>Merge</a:t>
            </a:r>
            <a:r>
              <a:rPr lang="en-IN" sz="1800" dirty="0">
                <a:latin typeface="Lucida Grande" panose="020B0600040502020204"/>
                <a:cs typeface="Times New Roman"/>
              </a:rPr>
              <a:t> </a:t>
            </a:r>
            <a:r>
              <a:rPr lang="en-IN" sz="1800" b="1" dirty="0">
                <a:latin typeface="Lucida Grande" panose="020B0600040502020204"/>
                <a:cs typeface="Calibri"/>
              </a:rPr>
              <a:t>Conflicts</a:t>
            </a:r>
            <a:r>
              <a:rPr lang="en-IN" sz="1800" dirty="0">
                <a:latin typeface="Lucida Grande" panose="020B0600040502020204"/>
                <a:cs typeface="Times New Roman"/>
              </a:rPr>
              <a:t> </a:t>
            </a:r>
            <a:r>
              <a:rPr lang="en-IN" sz="1800" b="1" dirty="0">
                <a:latin typeface="Lucida Grande" panose="020B0600040502020204"/>
                <a:cs typeface="Calibri"/>
              </a:rPr>
              <a:t>occur</a:t>
            </a:r>
            <a:r>
              <a:rPr lang="en-IN" sz="1800" dirty="0">
                <a:latin typeface="Lucida Grande" panose="020B0600040502020204"/>
                <a:cs typeface="Times New Roman"/>
              </a:rPr>
              <a:t> </a:t>
            </a:r>
            <a:r>
              <a:rPr lang="en-IN" sz="1800" b="1" dirty="0">
                <a:latin typeface="Lucida Grande" panose="020B0600040502020204"/>
                <a:cs typeface="Calibri"/>
              </a:rPr>
              <a:t>when,</a:t>
            </a:r>
            <a:endParaRPr lang="en-IN" sz="18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BE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5750" y="1590675"/>
            <a:ext cx="3162300" cy="1657350"/>
            <a:chOff x="285750" y="1504950"/>
            <a:chExt cx="3162300" cy="16573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504950"/>
              <a:ext cx="3114675" cy="7715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1619250"/>
              <a:ext cx="2743200" cy="6953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27254" y="1522994"/>
              <a:ext cx="3020695" cy="677545"/>
            </a:xfrm>
            <a:custGeom>
              <a:avLst/>
              <a:gdLst/>
              <a:ahLst/>
              <a:cxnLst/>
              <a:rect l="l" t="t" r="r" b="b"/>
              <a:pathLst>
                <a:path w="3020695" h="677544">
                  <a:moveTo>
                    <a:pt x="2907679" y="0"/>
                  </a:moveTo>
                  <a:lnTo>
                    <a:pt x="112943" y="0"/>
                  </a:lnTo>
                  <a:lnTo>
                    <a:pt x="68980" y="8870"/>
                  </a:lnTo>
                  <a:lnTo>
                    <a:pt x="33080" y="33063"/>
                  </a:lnTo>
                  <a:lnTo>
                    <a:pt x="8875" y="68948"/>
                  </a:lnTo>
                  <a:lnTo>
                    <a:pt x="0" y="112897"/>
                  </a:lnTo>
                  <a:lnTo>
                    <a:pt x="0" y="564641"/>
                  </a:lnTo>
                  <a:lnTo>
                    <a:pt x="8875" y="608583"/>
                  </a:lnTo>
                  <a:lnTo>
                    <a:pt x="33080" y="644466"/>
                  </a:lnTo>
                  <a:lnTo>
                    <a:pt x="68980" y="668659"/>
                  </a:lnTo>
                  <a:lnTo>
                    <a:pt x="112943" y="677530"/>
                  </a:lnTo>
                  <a:lnTo>
                    <a:pt x="2907679" y="677530"/>
                  </a:lnTo>
                  <a:lnTo>
                    <a:pt x="2951633" y="668659"/>
                  </a:lnTo>
                  <a:lnTo>
                    <a:pt x="2987529" y="644466"/>
                  </a:lnTo>
                  <a:lnTo>
                    <a:pt x="3011732" y="608583"/>
                  </a:lnTo>
                  <a:lnTo>
                    <a:pt x="3020607" y="564641"/>
                  </a:lnTo>
                  <a:lnTo>
                    <a:pt x="3020607" y="112897"/>
                  </a:lnTo>
                  <a:lnTo>
                    <a:pt x="3011732" y="68948"/>
                  </a:lnTo>
                  <a:lnTo>
                    <a:pt x="2987529" y="33063"/>
                  </a:lnTo>
                  <a:lnTo>
                    <a:pt x="2951633" y="8870"/>
                  </a:lnTo>
                  <a:lnTo>
                    <a:pt x="29076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7254" y="1522994"/>
              <a:ext cx="3020695" cy="677545"/>
            </a:xfrm>
            <a:custGeom>
              <a:avLst/>
              <a:gdLst/>
              <a:ahLst/>
              <a:cxnLst/>
              <a:rect l="l" t="t" r="r" b="b"/>
              <a:pathLst>
                <a:path w="3020695" h="677544">
                  <a:moveTo>
                    <a:pt x="0" y="112897"/>
                  </a:moveTo>
                  <a:lnTo>
                    <a:pt x="8875" y="68948"/>
                  </a:lnTo>
                  <a:lnTo>
                    <a:pt x="33080" y="33063"/>
                  </a:lnTo>
                  <a:lnTo>
                    <a:pt x="68980" y="8870"/>
                  </a:lnTo>
                  <a:lnTo>
                    <a:pt x="112943" y="0"/>
                  </a:lnTo>
                  <a:lnTo>
                    <a:pt x="2907679" y="0"/>
                  </a:lnTo>
                  <a:lnTo>
                    <a:pt x="2951633" y="8870"/>
                  </a:lnTo>
                  <a:lnTo>
                    <a:pt x="2987529" y="33063"/>
                  </a:lnTo>
                  <a:lnTo>
                    <a:pt x="3011732" y="68948"/>
                  </a:lnTo>
                  <a:lnTo>
                    <a:pt x="3020607" y="112897"/>
                  </a:lnTo>
                  <a:lnTo>
                    <a:pt x="3020607" y="564641"/>
                  </a:lnTo>
                  <a:lnTo>
                    <a:pt x="3011732" y="608583"/>
                  </a:lnTo>
                  <a:lnTo>
                    <a:pt x="2987529" y="644466"/>
                  </a:lnTo>
                  <a:lnTo>
                    <a:pt x="2951633" y="668659"/>
                  </a:lnTo>
                  <a:lnTo>
                    <a:pt x="2907679" y="677530"/>
                  </a:lnTo>
                  <a:lnTo>
                    <a:pt x="112943" y="677530"/>
                  </a:lnTo>
                  <a:lnTo>
                    <a:pt x="68980" y="668659"/>
                  </a:lnTo>
                  <a:lnTo>
                    <a:pt x="33080" y="644466"/>
                  </a:lnTo>
                  <a:lnTo>
                    <a:pt x="8875" y="608583"/>
                  </a:lnTo>
                  <a:lnTo>
                    <a:pt x="0" y="564641"/>
                  </a:lnTo>
                  <a:lnTo>
                    <a:pt x="0" y="11289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286000"/>
              <a:ext cx="3162300" cy="876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25" y="2409825"/>
              <a:ext cx="2667000" cy="6953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7254" y="2333874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19">
                  <a:moveTo>
                    <a:pt x="2898809" y="0"/>
                  </a:moveTo>
                  <a:lnTo>
                    <a:pt x="121883" y="0"/>
                  </a:lnTo>
                  <a:lnTo>
                    <a:pt x="74440" y="9585"/>
                  </a:lnTo>
                  <a:lnTo>
                    <a:pt x="35698" y="35720"/>
                  </a:lnTo>
                  <a:lnTo>
                    <a:pt x="9578" y="74475"/>
                  </a:lnTo>
                  <a:lnTo>
                    <a:pt x="0" y="121919"/>
                  </a:lnTo>
                  <a:lnTo>
                    <a:pt x="0" y="609350"/>
                  </a:lnTo>
                  <a:lnTo>
                    <a:pt x="9578" y="656794"/>
                  </a:lnTo>
                  <a:lnTo>
                    <a:pt x="35698" y="695549"/>
                  </a:lnTo>
                  <a:lnTo>
                    <a:pt x="74440" y="721684"/>
                  </a:lnTo>
                  <a:lnTo>
                    <a:pt x="121883" y="731270"/>
                  </a:lnTo>
                  <a:lnTo>
                    <a:pt x="2898809" y="731270"/>
                  </a:lnTo>
                  <a:lnTo>
                    <a:pt x="2946232" y="721684"/>
                  </a:lnTo>
                  <a:lnTo>
                    <a:pt x="2984945" y="695549"/>
                  </a:lnTo>
                  <a:lnTo>
                    <a:pt x="3011040" y="656794"/>
                  </a:lnTo>
                  <a:lnTo>
                    <a:pt x="3020607" y="609350"/>
                  </a:lnTo>
                  <a:lnTo>
                    <a:pt x="3020607" y="121919"/>
                  </a:lnTo>
                  <a:lnTo>
                    <a:pt x="3011040" y="74475"/>
                  </a:lnTo>
                  <a:lnTo>
                    <a:pt x="2984945" y="35720"/>
                  </a:lnTo>
                  <a:lnTo>
                    <a:pt x="2946232" y="9585"/>
                  </a:lnTo>
                  <a:lnTo>
                    <a:pt x="2898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27254" y="2333874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19">
                  <a:moveTo>
                    <a:pt x="0" y="121919"/>
                  </a:moveTo>
                  <a:lnTo>
                    <a:pt x="9578" y="74475"/>
                  </a:lnTo>
                  <a:lnTo>
                    <a:pt x="35698" y="35720"/>
                  </a:lnTo>
                  <a:lnTo>
                    <a:pt x="74440" y="9585"/>
                  </a:lnTo>
                  <a:lnTo>
                    <a:pt x="121883" y="0"/>
                  </a:lnTo>
                  <a:lnTo>
                    <a:pt x="2898809" y="0"/>
                  </a:lnTo>
                  <a:lnTo>
                    <a:pt x="2946232" y="9585"/>
                  </a:lnTo>
                  <a:lnTo>
                    <a:pt x="2984945" y="35720"/>
                  </a:lnTo>
                  <a:lnTo>
                    <a:pt x="3011040" y="74475"/>
                  </a:lnTo>
                  <a:lnTo>
                    <a:pt x="3020607" y="121919"/>
                  </a:lnTo>
                  <a:lnTo>
                    <a:pt x="3020607" y="609350"/>
                  </a:lnTo>
                  <a:lnTo>
                    <a:pt x="3011040" y="656794"/>
                  </a:lnTo>
                  <a:lnTo>
                    <a:pt x="2984945" y="695549"/>
                  </a:lnTo>
                  <a:lnTo>
                    <a:pt x="2946232" y="721684"/>
                  </a:lnTo>
                  <a:lnTo>
                    <a:pt x="2898809" y="731270"/>
                  </a:lnTo>
                  <a:lnTo>
                    <a:pt x="121883" y="731270"/>
                  </a:lnTo>
                  <a:lnTo>
                    <a:pt x="74440" y="721684"/>
                  </a:lnTo>
                  <a:lnTo>
                    <a:pt x="35698" y="695549"/>
                  </a:lnTo>
                  <a:lnTo>
                    <a:pt x="9578" y="656794"/>
                  </a:lnTo>
                  <a:lnTo>
                    <a:pt x="0" y="609350"/>
                  </a:lnTo>
                  <a:lnTo>
                    <a:pt x="0" y="12191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04800" y="3305175"/>
            <a:ext cx="3114675" cy="819150"/>
            <a:chOff x="304800" y="3219450"/>
            <a:chExt cx="3114675" cy="81915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4800" y="3219450"/>
              <a:ext cx="3114675" cy="8191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25" y="3305175"/>
              <a:ext cx="2667000" cy="6953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7254" y="3234558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20">
                  <a:moveTo>
                    <a:pt x="2898809" y="0"/>
                  </a:moveTo>
                  <a:lnTo>
                    <a:pt x="121883" y="0"/>
                  </a:lnTo>
                  <a:lnTo>
                    <a:pt x="74440" y="9564"/>
                  </a:lnTo>
                  <a:lnTo>
                    <a:pt x="35698" y="35656"/>
                  </a:lnTo>
                  <a:lnTo>
                    <a:pt x="9578" y="74369"/>
                  </a:lnTo>
                  <a:lnTo>
                    <a:pt x="0" y="121801"/>
                  </a:lnTo>
                  <a:lnTo>
                    <a:pt x="0" y="609350"/>
                  </a:lnTo>
                  <a:lnTo>
                    <a:pt x="9578" y="656768"/>
                  </a:lnTo>
                  <a:lnTo>
                    <a:pt x="35698" y="695501"/>
                  </a:lnTo>
                  <a:lnTo>
                    <a:pt x="74440" y="721620"/>
                  </a:lnTo>
                  <a:lnTo>
                    <a:pt x="121883" y="731199"/>
                  </a:lnTo>
                  <a:lnTo>
                    <a:pt x="2898809" y="731199"/>
                  </a:lnTo>
                  <a:lnTo>
                    <a:pt x="2946232" y="721620"/>
                  </a:lnTo>
                  <a:lnTo>
                    <a:pt x="2984945" y="695501"/>
                  </a:lnTo>
                  <a:lnTo>
                    <a:pt x="3011040" y="656768"/>
                  </a:lnTo>
                  <a:lnTo>
                    <a:pt x="3020607" y="609350"/>
                  </a:lnTo>
                  <a:lnTo>
                    <a:pt x="3020607" y="121801"/>
                  </a:lnTo>
                  <a:lnTo>
                    <a:pt x="3011040" y="74369"/>
                  </a:lnTo>
                  <a:lnTo>
                    <a:pt x="2984945" y="35656"/>
                  </a:lnTo>
                  <a:lnTo>
                    <a:pt x="2946232" y="9564"/>
                  </a:lnTo>
                  <a:lnTo>
                    <a:pt x="28988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27254" y="3234558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20">
                  <a:moveTo>
                    <a:pt x="0" y="121801"/>
                  </a:moveTo>
                  <a:lnTo>
                    <a:pt x="9578" y="74369"/>
                  </a:lnTo>
                  <a:lnTo>
                    <a:pt x="35698" y="35656"/>
                  </a:lnTo>
                  <a:lnTo>
                    <a:pt x="74440" y="9564"/>
                  </a:lnTo>
                  <a:lnTo>
                    <a:pt x="121883" y="0"/>
                  </a:lnTo>
                  <a:lnTo>
                    <a:pt x="2898809" y="0"/>
                  </a:lnTo>
                  <a:lnTo>
                    <a:pt x="2946232" y="9564"/>
                  </a:lnTo>
                  <a:lnTo>
                    <a:pt x="2984945" y="35656"/>
                  </a:lnTo>
                  <a:lnTo>
                    <a:pt x="3011040" y="74369"/>
                  </a:lnTo>
                  <a:lnTo>
                    <a:pt x="3020607" y="121801"/>
                  </a:lnTo>
                  <a:lnTo>
                    <a:pt x="3020607" y="609350"/>
                  </a:lnTo>
                  <a:lnTo>
                    <a:pt x="3011040" y="656768"/>
                  </a:lnTo>
                  <a:lnTo>
                    <a:pt x="2984945" y="695501"/>
                  </a:lnTo>
                  <a:lnTo>
                    <a:pt x="2946232" y="721620"/>
                  </a:lnTo>
                  <a:lnTo>
                    <a:pt x="2898809" y="731199"/>
                  </a:lnTo>
                  <a:lnTo>
                    <a:pt x="121883" y="731199"/>
                  </a:lnTo>
                  <a:lnTo>
                    <a:pt x="74440" y="721620"/>
                  </a:lnTo>
                  <a:lnTo>
                    <a:pt x="35698" y="695501"/>
                  </a:lnTo>
                  <a:lnTo>
                    <a:pt x="9578" y="656768"/>
                  </a:lnTo>
                  <a:lnTo>
                    <a:pt x="0" y="609350"/>
                  </a:lnTo>
                  <a:lnTo>
                    <a:pt x="0" y="12180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6400" y="1466493"/>
            <a:ext cx="2940050" cy="24006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endParaRPr sz="1800" dirty="0">
              <a:latin typeface="Lucida Grande" panose="020B0600040502020204"/>
              <a:cs typeface="Calibri"/>
            </a:endParaRPr>
          </a:p>
          <a:p>
            <a:pPr marL="225425" lvl="1" indent="-180340">
              <a:lnSpc>
                <a:spcPts val="1600"/>
              </a:lnSpc>
              <a:buAutoNum type="alphaUcPeriod"/>
              <a:tabLst>
                <a:tab pos="225425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simultaneously</a:t>
            </a:r>
          </a:p>
          <a:p>
            <a:pPr marL="45085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  <a:p>
            <a:pPr>
              <a:lnSpc>
                <a:spcPct val="100000"/>
              </a:lnSpc>
              <a:spcBef>
                <a:spcPts val="1420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48260" marR="593725" lvl="1" indent="169545">
              <a:lnSpc>
                <a:spcPts val="1580"/>
              </a:lnSpc>
              <a:buAutoNum type="alphaUcPeriod" startAt="2"/>
              <a:tabLst>
                <a:tab pos="217804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</a:p>
          <a:p>
            <a:pPr lvl="1">
              <a:lnSpc>
                <a:spcPct val="100000"/>
              </a:lnSpc>
              <a:buFont typeface="Calibri"/>
              <a:buAutoNum type="alphaUcPeriod" startAt="2"/>
            </a:pPr>
            <a:endParaRPr sz="1350" dirty="0">
              <a:latin typeface="Lucida Grande" panose="020B0600040502020204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60"/>
              </a:spcBef>
              <a:buFont typeface="Calibri"/>
              <a:buAutoNum type="alphaUcPeriod" startAt="2"/>
            </a:pPr>
            <a:endParaRPr sz="1350" dirty="0">
              <a:latin typeface="Lucida Grande" panose="020B0600040502020204"/>
              <a:cs typeface="Calibri"/>
            </a:endParaRPr>
          </a:p>
          <a:p>
            <a:pPr marL="218440" lvl="1" indent="-170180">
              <a:lnSpc>
                <a:spcPts val="1600"/>
              </a:lnSpc>
              <a:buAutoNum type="alphaUcPeriod" startAt="2"/>
              <a:tabLst>
                <a:tab pos="21844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</a:p>
          <a:p>
            <a:pPr marL="4826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304800" y="4181475"/>
            <a:ext cx="3114675" cy="828675"/>
            <a:chOff x="304800" y="4095750"/>
            <a:chExt cx="3114675" cy="82867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4800" y="4095750"/>
              <a:ext cx="3114675" cy="8286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325" y="4191000"/>
              <a:ext cx="3105150" cy="6953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27254" y="4118158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20">
                  <a:moveTo>
                    <a:pt x="2898809" y="0"/>
                  </a:moveTo>
                  <a:lnTo>
                    <a:pt x="121883" y="0"/>
                  </a:lnTo>
                  <a:lnTo>
                    <a:pt x="74440" y="9575"/>
                  </a:lnTo>
                  <a:lnTo>
                    <a:pt x="35698" y="35689"/>
                  </a:lnTo>
                  <a:lnTo>
                    <a:pt x="9578" y="74423"/>
                  </a:lnTo>
                  <a:lnTo>
                    <a:pt x="0" y="121859"/>
                  </a:lnTo>
                  <a:lnTo>
                    <a:pt x="0" y="609350"/>
                  </a:lnTo>
                  <a:lnTo>
                    <a:pt x="9578" y="656792"/>
                  </a:lnTo>
                  <a:lnTo>
                    <a:pt x="35698" y="695534"/>
                  </a:lnTo>
                  <a:lnTo>
                    <a:pt x="74440" y="721655"/>
                  </a:lnTo>
                  <a:lnTo>
                    <a:pt x="121883" y="731233"/>
                  </a:lnTo>
                  <a:lnTo>
                    <a:pt x="2898809" y="731233"/>
                  </a:lnTo>
                  <a:lnTo>
                    <a:pt x="2946232" y="721655"/>
                  </a:lnTo>
                  <a:lnTo>
                    <a:pt x="2984945" y="695534"/>
                  </a:lnTo>
                  <a:lnTo>
                    <a:pt x="3011040" y="656792"/>
                  </a:lnTo>
                  <a:lnTo>
                    <a:pt x="3020607" y="609350"/>
                  </a:lnTo>
                  <a:lnTo>
                    <a:pt x="3020607" y="121859"/>
                  </a:lnTo>
                  <a:lnTo>
                    <a:pt x="3011040" y="74423"/>
                  </a:lnTo>
                  <a:lnTo>
                    <a:pt x="2984945" y="35689"/>
                  </a:lnTo>
                  <a:lnTo>
                    <a:pt x="2946232" y="9575"/>
                  </a:lnTo>
                  <a:lnTo>
                    <a:pt x="2898809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27254" y="4118158"/>
              <a:ext cx="3020695" cy="731520"/>
            </a:xfrm>
            <a:custGeom>
              <a:avLst/>
              <a:gdLst/>
              <a:ahLst/>
              <a:cxnLst/>
              <a:rect l="l" t="t" r="r" b="b"/>
              <a:pathLst>
                <a:path w="3020695" h="731520">
                  <a:moveTo>
                    <a:pt x="0" y="121859"/>
                  </a:moveTo>
                  <a:lnTo>
                    <a:pt x="9578" y="74423"/>
                  </a:lnTo>
                  <a:lnTo>
                    <a:pt x="35698" y="35689"/>
                  </a:lnTo>
                  <a:lnTo>
                    <a:pt x="74440" y="9575"/>
                  </a:lnTo>
                  <a:lnTo>
                    <a:pt x="121883" y="0"/>
                  </a:lnTo>
                  <a:lnTo>
                    <a:pt x="2898809" y="0"/>
                  </a:lnTo>
                  <a:lnTo>
                    <a:pt x="2946232" y="9575"/>
                  </a:lnTo>
                  <a:lnTo>
                    <a:pt x="2984945" y="35689"/>
                  </a:lnTo>
                  <a:lnTo>
                    <a:pt x="3011040" y="74423"/>
                  </a:lnTo>
                  <a:lnTo>
                    <a:pt x="3020607" y="121859"/>
                  </a:lnTo>
                  <a:lnTo>
                    <a:pt x="3020607" y="609350"/>
                  </a:lnTo>
                  <a:lnTo>
                    <a:pt x="3011040" y="656792"/>
                  </a:lnTo>
                  <a:lnTo>
                    <a:pt x="2984945" y="695534"/>
                  </a:lnTo>
                  <a:lnTo>
                    <a:pt x="2946232" y="721655"/>
                  </a:lnTo>
                  <a:lnTo>
                    <a:pt x="2898809" y="731233"/>
                  </a:lnTo>
                  <a:lnTo>
                    <a:pt x="121883" y="731233"/>
                  </a:lnTo>
                  <a:lnTo>
                    <a:pt x="74440" y="721655"/>
                  </a:lnTo>
                  <a:lnTo>
                    <a:pt x="35698" y="695534"/>
                  </a:lnTo>
                  <a:lnTo>
                    <a:pt x="9578" y="656792"/>
                  </a:lnTo>
                  <a:lnTo>
                    <a:pt x="0" y="609350"/>
                  </a:lnTo>
                  <a:lnTo>
                    <a:pt x="0" y="12185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42273" y="4248150"/>
            <a:ext cx="2748915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D.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Two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who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worked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on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same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file,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try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to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merge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on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branch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5430FD-122F-6231-4775-396F503296EF}"/>
              </a:ext>
            </a:extLst>
          </p:cNvPr>
          <p:cNvSpPr txBox="1"/>
          <p:nvPr/>
        </p:nvSpPr>
        <p:spPr>
          <a:xfrm>
            <a:off x="285750" y="8938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0"/>
              </a:spcBef>
              <a:buAutoNum type="arabicPeriod" startAt="5"/>
              <a:tabLst>
                <a:tab pos="240665" algn="l"/>
              </a:tabLst>
            </a:pPr>
            <a:r>
              <a:rPr lang="en-IN" sz="1800" b="1" dirty="0">
                <a:latin typeface="Lucida Grande" panose="020B0600040502020204"/>
                <a:cs typeface="Calibri"/>
              </a:rPr>
              <a:t>Merge</a:t>
            </a:r>
            <a:r>
              <a:rPr lang="en-IN" sz="1800" dirty="0">
                <a:latin typeface="Lucida Grande" panose="020B0600040502020204"/>
                <a:cs typeface="Times New Roman"/>
              </a:rPr>
              <a:t> </a:t>
            </a:r>
            <a:r>
              <a:rPr lang="en-IN" sz="1800" b="1" dirty="0">
                <a:latin typeface="Lucida Grande" panose="020B0600040502020204"/>
                <a:cs typeface="Calibri"/>
              </a:rPr>
              <a:t>Conflicts</a:t>
            </a:r>
            <a:r>
              <a:rPr lang="en-IN" sz="1800" dirty="0">
                <a:latin typeface="Lucida Grande" panose="020B0600040502020204"/>
                <a:cs typeface="Times New Roman"/>
              </a:rPr>
              <a:t> </a:t>
            </a:r>
            <a:r>
              <a:rPr lang="en-IN" sz="1800" b="1" dirty="0">
                <a:latin typeface="Lucida Grande" panose="020B0600040502020204"/>
                <a:cs typeface="Calibri"/>
              </a:rPr>
              <a:t>occur</a:t>
            </a:r>
            <a:r>
              <a:rPr lang="en-IN" sz="1800" dirty="0">
                <a:latin typeface="Lucida Grande" panose="020B0600040502020204"/>
                <a:cs typeface="Times New Roman"/>
              </a:rPr>
              <a:t> </a:t>
            </a:r>
            <a:r>
              <a:rPr lang="en-IN" sz="1800" b="1" dirty="0">
                <a:latin typeface="Lucida Grande" panose="020B0600040502020204"/>
                <a:cs typeface="Calibri"/>
              </a:rPr>
              <a:t>when,</a:t>
            </a:r>
            <a:endParaRPr lang="en-IN" sz="1800" dirty="0">
              <a:latin typeface="Lucida Grande" panose="020B0600040502020204"/>
              <a:cs typeface="Calibri"/>
            </a:endParaRP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955CBA6D-8127-47C9-786D-C6286B16D6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5742305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Quiz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1075" y="1657351"/>
            <a:ext cx="3667125" cy="2819400"/>
            <a:chOff x="4791075" y="1476375"/>
            <a:chExt cx="3667125" cy="2705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1075" y="1476375"/>
              <a:ext cx="3667125" cy="2705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09378" y="149656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593" y="0"/>
                  </a:moveTo>
                  <a:lnTo>
                    <a:pt x="435467" y="0"/>
                  </a:lnTo>
                  <a:lnTo>
                    <a:pt x="388010" y="2555"/>
                  </a:lnTo>
                  <a:lnTo>
                    <a:pt x="342035" y="10043"/>
                  </a:lnTo>
                  <a:lnTo>
                    <a:pt x="297808" y="22198"/>
                  </a:lnTo>
                  <a:lnTo>
                    <a:pt x="255594" y="38756"/>
                  </a:lnTo>
                  <a:lnTo>
                    <a:pt x="215658" y="59450"/>
                  </a:lnTo>
                  <a:lnTo>
                    <a:pt x="178266" y="84015"/>
                  </a:lnTo>
                  <a:lnTo>
                    <a:pt x="143683" y="112185"/>
                  </a:lnTo>
                  <a:lnTo>
                    <a:pt x="112175" y="143695"/>
                  </a:lnTo>
                  <a:lnTo>
                    <a:pt x="84006" y="178279"/>
                  </a:lnTo>
                  <a:lnTo>
                    <a:pt x="59443" y="215671"/>
                  </a:lnTo>
                  <a:lnTo>
                    <a:pt x="38751" y="255607"/>
                  </a:lnTo>
                  <a:lnTo>
                    <a:pt x="22196" y="297820"/>
                  </a:lnTo>
                  <a:lnTo>
                    <a:pt x="10041" y="342045"/>
                  </a:lnTo>
                  <a:lnTo>
                    <a:pt x="2554" y="388016"/>
                  </a:lnTo>
                  <a:lnTo>
                    <a:pt x="0" y="435467"/>
                  </a:lnTo>
                  <a:lnTo>
                    <a:pt x="0" y="2177414"/>
                  </a:lnTo>
                  <a:lnTo>
                    <a:pt x="2554" y="2224862"/>
                  </a:lnTo>
                  <a:lnTo>
                    <a:pt x="10041" y="2270830"/>
                  </a:lnTo>
                  <a:lnTo>
                    <a:pt x="22196" y="2315053"/>
                  </a:lnTo>
                  <a:lnTo>
                    <a:pt x="38751" y="2357265"/>
                  </a:lnTo>
                  <a:lnTo>
                    <a:pt x="59443" y="2397200"/>
                  </a:lnTo>
                  <a:lnTo>
                    <a:pt x="84006" y="2434593"/>
                  </a:lnTo>
                  <a:lnTo>
                    <a:pt x="112175" y="2469178"/>
                  </a:lnTo>
                  <a:lnTo>
                    <a:pt x="143683" y="2500690"/>
                  </a:lnTo>
                  <a:lnTo>
                    <a:pt x="178266" y="2528862"/>
                  </a:lnTo>
                  <a:lnTo>
                    <a:pt x="215658" y="2553428"/>
                  </a:lnTo>
                  <a:lnTo>
                    <a:pt x="255594" y="2574124"/>
                  </a:lnTo>
                  <a:lnTo>
                    <a:pt x="297808" y="2590684"/>
                  </a:lnTo>
                  <a:lnTo>
                    <a:pt x="342035" y="2602841"/>
                  </a:lnTo>
                  <a:lnTo>
                    <a:pt x="388010" y="2610330"/>
                  </a:lnTo>
                  <a:lnTo>
                    <a:pt x="435467" y="2612885"/>
                  </a:lnTo>
                  <a:lnTo>
                    <a:pt x="3134593" y="2612885"/>
                  </a:lnTo>
                  <a:lnTo>
                    <a:pt x="3182051" y="2610330"/>
                  </a:lnTo>
                  <a:lnTo>
                    <a:pt x="3228026" y="2602841"/>
                  </a:lnTo>
                  <a:lnTo>
                    <a:pt x="3272255" y="2590684"/>
                  </a:lnTo>
                  <a:lnTo>
                    <a:pt x="3314472" y="2574124"/>
                  </a:lnTo>
                  <a:lnTo>
                    <a:pt x="3354410" y="2553428"/>
                  </a:lnTo>
                  <a:lnTo>
                    <a:pt x="3391805" y="2528862"/>
                  </a:lnTo>
                  <a:lnTo>
                    <a:pt x="3426391" y="2500690"/>
                  </a:lnTo>
                  <a:lnTo>
                    <a:pt x="3457903" y="2469178"/>
                  </a:lnTo>
                  <a:lnTo>
                    <a:pt x="3486074" y="2434593"/>
                  </a:lnTo>
                  <a:lnTo>
                    <a:pt x="3510640" y="2397200"/>
                  </a:lnTo>
                  <a:lnTo>
                    <a:pt x="3531334" y="2357265"/>
                  </a:lnTo>
                  <a:lnTo>
                    <a:pt x="3547892" y="2315053"/>
                  </a:lnTo>
                  <a:lnTo>
                    <a:pt x="3560048" y="2270830"/>
                  </a:lnTo>
                  <a:lnTo>
                    <a:pt x="3567536" y="2224862"/>
                  </a:lnTo>
                  <a:lnTo>
                    <a:pt x="3570091" y="2177414"/>
                  </a:lnTo>
                  <a:lnTo>
                    <a:pt x="3570091" y="435467"/>
                  </a:lnTo>
                  <a:lnTo>
                    <a:pt x="3567536" y="388016"/>
                  </a:lnTo>
                  <a:lnTo>
                    <a:pt x="3560048" y="342045"/>
                  </a:lnTo>
                  <a:lnTo>
                    <a:pt x="3547892" y="297820"/>
                  </a:lnTo>
                  <a:lnTo>
                    <a:pt x="3531334" y="255607"/>
                  </a:lnTo>
                  <a:lnTo>
                    <a:pt x="3510640" y="215671"/>
                  </a:lnTo>
                  <a:lnTo>
                    <a:pt x="3486074" y="178279"/>
                  </a:lnTo>
                  <a:lnTo>
                    <a:pt x="3457903" y="143695"/>
                  </a:lnTo>
                  <a:lnTo>
                    <a:pt x="3426391" y="112185"/>
                  </a:lnTo>
                  <a:lnTo>
                    <a:pt x="3391805" y="84015"/>
                  </a:lnTo>
                  <a:lnTo>
                    <a:pt x="3354410" y="59450"/>
                  </a:lnTo>
                  <a:lnTo>
                    <a:pt x="3314472" y="38756"/>
                  </a:lnTo>
                  <a:lnTo>
                    <a:pt x="3272255" y="22198"/>
                  </a:lnTo>
                  <a:lnTo>
                    <a:pt x="3228026" y="10043"/>
                  </a:lnTo>
                  <a:lnTo>
                    <a:pt x="3182051" y="2555"/>
                  </a:lnTo>
                  <a:lnTo>
                    <a:pt x="3134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809378" y="149656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67"/>
                  </a:moveTo>
                  <a:lnTo>
                    <a:pt x="2554" y="388016"/>
                  </a:lnTo>
                  <a:lnTo>
                    <a:pt x="10041" y="342045"/>
                  </a:lnTo>
                  <a:lnTo>
                    <a:pt x="22196" y="297820"/>
                  </a:lnTo>
                  <a:lnTo>
                    <a:pt x="38751" y="255607"/>
                  </a:lnTo>
                  <a:lnTo>
                    <a:pt x="59443" y="215671"/>
                  </a:lnTo>
                  <a:lnTo>
                    <a:pt x="84006" y="178279"/>
                  </a:lnTo>
                  <a:lnTo>
                    <a:pt x="112175" y="143695"/>
                  </a:lnTo>
                  <a:lnTo>
                    <a:pt x="143683" y="112185"/>
                  </a:lnTo>
                  <a:lnTo>
                    <a:pt x="178266" y="84015"/>
                  </a:lnTo>
                  <a:lnTo>
                    <a:pt x="215658" y="59450"/>
                  </a:lnTo>
                  <a:lnTo>
                    <a:pt x="255594" y="38756"/>
                  </a:lnTo>
                  <a:lnTo>
                    <a:pt x="297808" y="22198"/>
                  </a:lnTo>
                  <a:lnTo>
                    <a:pt x="342035" y="10043"/>
                  </a:lnTo>
                  <a:lnTo>
                    <a:pt x="388010" y="2555"/>
                  </a:lnTo>
                  <a:lnTo>
                    <a:pt x="435467" y="0"/>
                  </a:lnTo>
                  <a:lnTo>
                    <a:pt x="3134593" y="0"/>
                  </a:lnTo>
                  <a:lnTo>
                    <a:pt x="3182051" y="2555"/>
                  </a:lnTo>
                  <a:lnTo>
                    <a:pt x="3228026" y="10043"/>
                  </a:lnTo>
                  <a:lnTo>
                    <a:pt x="3272255" y="22198"/>
                  </a:lnTo>
                  <a:lnTo>
                    <a:pt x="3314472" y="38756"/>
                  </a:lnTo>
                  <a:lnTo>
                    <a:pt x="3354410" y="59450"/>
                  </a:lnTo>
                  <a:lnTo>
                    <a:pt x="3391805" y="84015"/>
                  </a:lnTo>
                  <a:lnTo>
                    <a:pt x="3426391" y="112185"/>
                  </a:lnTo>
                  <a:lnTo>
                    <a:pt x="3457903" y="143695"/>
                  </a:lnTo>
                  <a:lnTo>
                    <a:pt x="3486074" y="178279"/>
                  </a:lnTo>
                  <a:lnTo>
                    <a:pt x="3510640" y="215671"/>
                  </a:lnTo>
                  <a:lnTo>
                    <a:pt x="3531334" y="255607"/>
                  </a:lnTo>
                  <a:lnTo>
                    <a:pt x="3547892" y="297820"/>
                  </a:lnTo>
                  <a:lnTo>
                    <a:pt x="3560048" y="342045"/>
                  </a:lnTo>
                  <a:lnTo>
                    <a:pt x="3567536" y="388016"/>
                  </a:lnTo>
                  <a:lnTo>
                    <a:pt x="3570091" y="435467"/>
                  </a:lnTo>
                  <a:lnTo>
                    <a:pt x="3570091" y="2177414"/>
                  </a:lnTo>
                  <a:lnTo>
                    <a:pt x="3567536" y="2224862"/>
                  </a:lnTo>
                  <a:lnTo>
                    <a:pt x="3560048" y="2270830"/>
                  </a:lnTo>
                  <a:lnTo>
                    <a:pt x="3547892" y="2315053"/>
                  </a:lnTo>
                  <a:lnTo>
                    <a:pt x="3531334" y="2357265"/>
                  </a:lnTo>
                  <a:lnTo>
                    <a:pt x="3510640" y="2397200"/>
                  </a:lnTo>
                  <a:lnTo>
                    <a:pt x="3486074" y="2434593"/>
                  </a:lnTo>
                  <a:lnTo>
                    <a:pt x="3457903" y="2469178"/>
                  </a:lnTo>
                  <a:lnTo>
                    <a:pt x="3426391" y="2500690"/>
                  </a:lnTo>
                  <a:lnTo>
                    <a:pt x="3391805" y="2528862"/>
                  </a:lnTo>
                  <a:lnTo>
                    <a:pt x="3354410" y="2553428"/>
                  </a:lnTo>
                  <a:lnTo>
                    <a:pt x="3314472" y="2574124"/>
                  </a:lnTo>
                  <a:lnTo>
                    <a:pt x="3272255" y="2590684"/>
                  </a:lnTo>
                  <a:lnTo>
                    <a:pt x="3228026" y="2602841"/>
                  </a:lnTo>
                  <a:lnTo>
                    <a:pt x="3182051" y="2610330"/>
                  </a:lnTo>
                  <a:lnTo>
                    <a:pt x="3134593" y="2612885"/>
                  </a:lnTo>
                  <a:lnTo>
                    <a:pt x="435467" y="2612885"/>
                  </a:lnTo>
                  <a:lnTo>
                    <a:pt x="388010" y="2610330"/>
                  </a:lnTo>
                  <a:lnTo>
                    <a:pt x="342035" y="2602841"/>
                  </a:lnTo>
                  <a:lnTo>
                    <a:pt x="297808" y="2590684"/>
                  </a:lnTo>
                  <a:lnTo>
                    <a:pt x="255594" y="2574124"/>
                  </a:lnTo>
                  <a:lnTo>
                    <a:pt x="215658" y="2553428"/>
                  </a:lnTo>
                  <a:lnTo>
                    <a:pt x="178266" y="2528862"/>
                  </a:lnTo>
                  <a:lnTo>
                    <a:pt x="143683" y="2500690"/>
                  </a:lnTo>
                  <a:lnTo>
                    <a:pt x="112175" y="2469178"/>
                  </a:lnTo>
                  <a:lnTo>
                    <a:pt x="84006" y="2434593"/>
                  </a:lnTo>
                  <a:lnTo>
                    <a:pt x="59443" y="2397200"/>
                  </a:lnTo>
                  <a:lnTo>
                    <a:pt x="38751" y="2357265"/>
                  </a:lnTo>
                  <a:lnTo>
                    <a:pt x="22196" y="2315053"/>
                  </a:lnTo>
                  <a:lnTo>
                    <a:pt x="10041" y="2270830"/>
                  </a:lnTo>
                  <a:lnTo>
                    <a:pt x="2554" y="2224862"/>
                  </a:lnTo>
                  <a:lnTo>
                    <a:pt x="0" y="2177414"/>
                  </a:lnTo>
                  <a:lnTo>
                    <a:pt x="0" y="435467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Problems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before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60746" y="1966845"/>
            <a:ext cx="2491740" cy="22549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Versioning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Manual</a:t>
            </a:r>
          </a:p>
          <a:p>
            <a:pPr marL="12700" marR="337820">
              <a:lnSpc>
                <a:spcPct val="102000"/>
              </a:lnSpc>
              <a:spcBef>
                <a:spcPts val="158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Team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Collaboration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time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consuming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hectic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task</a:t>
            </a:r>
          </a:p>
          <a:p>
            <a:pPr marL="12700" marR="5080">
              <a:lnSpc>
                <a:spcPts val="3229"/>
              </a:lnSpc>
              <a:spcBef>
                <a:spcPts val="175"/>
              </a:spcBef>
            </a:pPr>
            <a:r>
              <a:rPr sz="1350" dirty="0">
                <a:latin typeface="Lucida Grande" panose="020B0600040502020204"/>
                <a:cs typeface="Calibri"/>
              </a:rPr>
              <a:t>No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easy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previous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Multiple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took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space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4965313" y="1939659"/>
            <a:ext cx="305435" cy="1769110"/>
            <a:chOff x="4965313" y="1939659"/>
            <a:chExt cx="305435" cy="17691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5313" y="1939659"/>
              <a:ext cx="301129" cy="301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5313" y="2441561"/>
              <a:ext cx="301129" cy="301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7081" y="2964168"/>
              <a:ext cx="301129" cy="301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69002" y="3407271"/>
              <a:ext cx="301129" cy="30112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04025" y="1775335"/>
            <a:ext cx="2030752" cy="20629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91075" y="1657350"/>
            <a:ext cx="3667125" cy="2895600"/>
            <a:chOff x="4791075" y="1485900"/>
            <a:chExt cx="3667125" cy="2705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91075" y="1485900"/>
              <a:ext cx="3667125" cy="2705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809378" y="150037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3134593" y="0"/>
                  </a:moveTo>
                  <a:lnTo>
                    <a:pt x="435467" y="0"/>
                  </a:lnTo>
                  <a:lnTo>
                    <a:pt x="388010" y="2556"/>
                  </a:lnTo>
                  <a:lnTo>
                    <a:pt x="342035" y="10048"/>
                  </a:lnTo>
                  <a:lnTo>
                    <a:pt x="297808" y="22210"/>
                  </a:lnTo>
                  <a:lnTo>
                    <a:pt x="255594" y="38775"/>
                  </a:lnTo>
                  <a:lnTo>
                    <a:pt x="215658" y="59477"/>
                  </a:lnTo>
                  <a:lnTo>
                    <a:pt x="178266" y="84050"/>
                  </a:lnTo>
                  <a:lnTo>
                    <a:pt x="143683" y="112228"/>
                  </a:lnTo>
                  <a:lnTo>
                    <a:pt x="112175" y="143744"/>
                  </a:lnTo>
                  <a:lnTo>
                    <a:pt x="84006" y="178332"/>
                  </a:lnTo>
                  <a:lnTo>
                    <a:pt x="59443" y="215726"/>
                  </a:lnTo>
                  <a:lnTo>
                    <a:pt x="38751" y="255659"/>
                  </a:lnTo>
                  <a:lnTo>
                    <a:pt x="22196" y="297867"/>
                  </a:lnTo>
                  <a:lnTo>
                    <a:pt x="10041" y="342081"/>
                  </a:lnTo>
                  <a:lnTo>
                    <a:pt x="2554" y="388037"/>
                  </a:lnTo>
                  <a:lnTo>
                    <a:pt x="0" y="435467"/>
                  </a:lnTo>
                  <a:lnTo>
                    <a:pt x="0" y="2177414"/>
                  </a:lnTo>
                  <a:lnTo>
                    <a:pt x="2554" y="2224876"/>
                  </a:lnTo>
                  <a:lnTo>
                    <a:pt x="10041" y="2270856"/>
                  </a:lnTo>
                  <a:lnTo>
                    <a:pt x="22196" y="2315089"/>
                  </a:lnTo>
                  <a:lnTo>
                    <a:pt x="38751" y="2357309"/>
                  </a:lnTo>
                  <a:lnTo>
                    <a:pt x="59443" y="2397252"/>
                  </a:lnTo>
                  <a:lnTo>
                    <a:pt x="84006" y="2434651"/>
                  </a:lnTo>
                  <a:lnTo>
                    <a:pt x="112175" y="2469240"/>
                  </a:lnTo>
                  <a:lnTo>
                    <a:pt x="143683" y="2500755"/>
                  </a:lnTo>
                  <a:lnTo>
                    <a:pt x="178266" y="2528930"/>
                  </a:lnTo>
                  <a:lnTo>
                    <a:pt x="215658" y="2553499"/>
                  </a:lnTo>
                  <a:lnTo>
                    <a:pt x="255594" y="2574196"/>
                  </a:lnTo>
                  <a:lnTo>
                    <a:pt x="297808" y="2590756"/>
                  </a:lnTo>
                  <a:lnTo>
                    <a:pt x="342035" y="2602914"/>
                  </a:lnTo>
                  <a:lnTo>
                    <a:pt x="388010" y="2610403"/>
                  </a:lnTo>
                  <a:lnTo>
                    <a:pt x="435467" y="2612958"/>
                  </a:lnTo>
                  <a:lnTo>
                    <a:pt x="3134593" y="2612958"/>
                  </a:lnTo>
                  <a:lnTo>
                    <a:pt x="3182051" y="2610403"/>
                  </a:lnTo>
                  <a:lnTo>
                    <a:pt x="3228026" y="2602914"/>
                  </a:lnTo>
                  <a:lnTo>
                    <a:pt x="3272255" y="2590756"/>
                  </a:lnTo>
                  <a:lnTo>
                    <a:pt x="3314472" y="2574196"/>
                  </a:lnTo>
                  <a:lnTo>
                    <a:pt x="3354410" y="2553499"/>
                  </a:lnTo>
                  <a:lnTo>
                    <a:pt x="3391805" y="2528930"/>
                  </a:lnTo>
                  <a:lnTo>
                    <a:pt x="3426391" y="2500755"/>
                  </a:lnTo>
                  <a:lnTo>
                    <a:pt x="3457903" y="2469240"/>
                  </a:lnTo>
                  <a:lnTo>
                    <a:pt x="3486074" y="2434651"/>
                  </a:lnTo>
                  <a:lnTo>
                    <a:pt x="3510640" y="2397252"/>
                  </a:lnTo>
                  <a:lnTo>
                    <a:pt x="3531334" y="2357309"/>
                  </a:lnTo>
                  <a:lnTo>
                    <a:pt x="3547892" y="2315089"/>
                  </a:lnTo>
                  <a:lnTo>
                    <a:pt x="3560048" y="2270856"/>
                  </a:lnTo>
                  <a:lnTo>
                    <a:pt x="3567536" y="2224876"/>
                  </a:lnTo>
                  <a:lnTo>
                    <a:pt x="3570091" y="2177414"/>
                  </a:lnTo>
                  <a:lnTo>
                    <a:pt x="3570091" y="435467"/>
                  </a:lnTo>
                  <a:lnTo>
                    <a:pt x="3567536" y="388037"/>
                  </a:lnTo>
                  <a:lnTo>
                    <a:pt x="3560048" y="342081"/>
                  </a:lnTo>
                  <a:lnTo>
                    <a:pt x="3547892" y="297867"/>
                  </a:lnTo>
                  <a:lnTo>
                    <a:pt x="3531334" y="255659"/>
                  </a:lnTo>
                  <a:lnTo>
                    <a:pt x="3510640" y="215726"/>
                  </a:lnTo>
                  <a:lnTo>
                    <a:pt x="3486074" y="178332"/>
                  </a:lnTo>
                  <a:lnTo>
                    <a:pt x="3457903" y="143744"/>
                  </a:lnTo>
                  <a:lnTo>
                    <a:pt x="3426391" y="112228"/>
                  </a:lnTo>
                  <a:lnTo>
                    <a:pt x="3391805" y="84050"/>
                  </a:lnTo>
                  <a:lnTo>
                    <a:pt x="3354410" y="59477"/>
                  </a:lnTo>
                  <a:lnTo>
                    <a:pt x="3314472" y="38775"/>
                  </a:lnTo>
                  <a:lnTo>
                    <a:pt x="3272255" y="22210"/>
                  </a:lnTo>
                  <a:lnTo>
                    <a:pt x="3228026" y="10048"/>
                  </a:lnTo>
                  <a:lnTo>
                    <a:pt x="3182051" y="2556"/>
                  </a:lnTo>
                  <a:lnTo>
                    <a:pt x="31345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809378" y="1500378"/>
              <a:ext cx="3570604" cy="2613025"/>
            </a:xfrm>
            <a:custGeom>
              <a:avLst/>
              <a:gdLst/>
              <a:ahLst/>
              <a:cxnLst/>
              <a:rect l="l" t="t" r="r" b="b"/>
              <a:pathLst>
                <a:path w="3570604" h="2613025">
                  <a:moveTo>
                    <a:pt x="0" y="435467"/>
                  </a:moveTo>
                  <a:lnTo>
                    <a:pt x="2554" y="388037"/>
                  </a:lnTo>
                  <a:lnTo>
                    <a:pt x="10041" y="342081"/>
                  </a:lnTo>
                  <a:lnTo>
                    <a:pt x="22196" y="297867"/>
                  </a:lnTo>
                  <a:lnTo>
                    <a:pt x="38751" y="255659"/>
                  </a:lnTo>
                  <a:lnTo>
                    <a:pt x="59443" y="215726"/>
                  </a:lnTo>
                  <a:lnTo>
                    <a:pt x="84006" y="178332"/>
                  </a:lnTo>
                  <a:lnTo>
                    <a:pt x="112175" y="143744"/>
                  </a:lnTo>
                  <a:lnTo>
                    <a:pt x="143683" y="112228"/>
                  </a:lnTo>
                  <a:lnTo>
                    <a:pt x="178266" y="84050"/>
                  </a:lnTo>
                  <a:lnTo>
                    <a:pt x="215658" y="59477"/>
                  </a:lnTo>
                  <a:lnTo>
                    <a:pt x="255594" y="38775"/>
                  </a:lnTo>
                  <a:lnTo>
                    <a:pt x="297808" y="22210"/>
                  </a:lnTo>
                  <a:lnTo>
                    <a:pt x="342035" y="10048"/>
                  </a:lnTo>
                  <a:lnTo>
                    <a:pt x="388010" y="2556"/>
                  </a:lnTo>
                  <a:lnTo>
                    <a:pt x="435467" y="0"/>
                  </a:lnTo>
                  <a:lnTo>
                    <a:pt x="3134593" y="0"/>
                  </a:lnTo>
                  <a:lnTo>
                    <a:pt x="3182051" y="2556"/>
                  </a:lnTo>
                  <a:lnTo>
                    <a:pt x="3228026" y="10048"/>
                  </a:lnTo>
                  <a:lnTo>
                    <a:pt x="3272255" y="22210"/>
                  </a:lnTo>
                  <a:lnTo>
                    <a:pt x="3314472" y="38775"/>
                  </a:lnTo>
                  <a:lnTo>
                    <a:pt x="3354410" y="59477"/>
                  </a:lnTo>
                  <a:lnTo>
                    <a:pt x="3391805" y="84050"/>
                  </a:lnTo>
                  <a:lnTo>
                    <a:pt x="3426391" y="112228"/>
                  </a:lnTo>
                  <a:lnTo>
                    <a:pt x="3457903" y="143744"/>
                  </a:lnTo>
                  <a:lnTo>
                    <a:pt x="3486074" y="178332"/>
                  </a:lnTo>
                  <a:lnTo>
                    <a:pt x="3510640" y="215726"/>
                  </a:lnTo>
                  <a:lnTo>
                    <a:pt x="3531334" y="255659"/>
                  </a:lnTo>
                  <a:lnTo>
                    <a:pt x="3547892" y="297867"/>
                  </a:lnTo>
                  <a:lnTo>
                    <a:pt x="3560048" y="342081"/>
                  </a:lnTo>
                  <a:lnTo>
                    <a:pt x="3567536" y="388037"/>
                  </a:lnTo>
                  <a:lnTo>
                    <a:pt x="3570091" y="435467"/>
                  </a:lnTo>
                  <a:lnTo>
                    <a:pt x="3570091" y="2177414"/>
                  </a:lnTo>
                  <a:lnTo>
                    <a:pt x="3567536" y="2224876"/>
                  </a:lnTo>
                  <a:lnTo>
                    <a:pt x="3560048" y="2270856"/>
                  </a:lnTo>
                  <a:lnTo>
                    <a:pt x="3547892" y="2315089"/>
                  </a:lnTo>
                  <a:lnTo>
                    <a:pt x="3531334" y="2357309"/>
                  </a:lnTo>
                  <a:lnTo>
                    <a:pt x="3510640" y="2397252"/>
                  </a:lnTo>
                  <a:lnTo>
                    <a:pt x="3486074" y="2434651"/>
                  </a:lnTo>
                  <a:lnTo>
                    <a:pt x="3457903" y="2469240"/>
                  </a:lnTo>
                  <a:lnTo>
                    <a:pt x="3426391" y="2500755"/>
                  </a:lnTo>
                  <a:lnTo>
                    <a:pt x="3391805" y="2528930"/>
                  </a:lnTo>
                  <a:lnTo>
                    <a:pt x="3354410" y="2553499"/>
                  </a:lnTo>
                  <a:lnTo>
                    <a:pt x="3314472" y="2574196"/>
                  </a:lnTo>
                  <a:lnTo>
                    <a:pt x="3272255" y="2590756"/>
                  </a:lnTo>
                  <a:lnTo>
                    <a:pt x="3228026" y="2602914"/>
                  </a:lnTo>
                  <a:lnTo>
                    <a:pt x="3182051" y="2610403"/>
                  </a:lnTo>
                  <a:lnTo>
                    <a:pt x="3134593" y="2612958"/>
                  </a:lnTo>
                  <a:lnTo>
                    <a:pt x="435467" y="2612958"/>
                  </a:lnTo>
                  <a:lnTo>
                    <a:pt x="388010" y="2610403"/>
                  </a:lnTo>
                  <a:lnTo>
                    <a:pt x="342035" y="2602914"/>
                  </a:lnTo>
                  <a:lnTo>
                    <a:pt x="297808" y="2590756"/>
                  </a:lnTo>
                  <a:lnTo>
                    <a:pt x="255594" y="2574196"/>
                  </a:lnTo>
                  <a:lnTo>
                    <a:pt x="215658" y="2553499"/>
                  </a:lnTo>
                  <a:lnTo>
                    <a:pt x="178266" y="2528930"/>
                  </a:lnTo>
                  <a:lnTo>
                    <a:pt x="143683" y="2500755"/>
                  </a:lnTo>
                  <a:lnTo>
                    <a:pt x="112175" y="2469240"/>
                  </a:lnTo>
                  <a:lnTo>
                    <a:pt x="84006" y="2434651"/>
                  </a:lnTo>
                  <a:lnTo>
                    <a:pt x="59443" y="2397252"/>
                  </a:lnTo>
                  <a:lnTo>
                    <a:pt x="38751" y="2357309"/>
                  </a:lnTo>
                  <a:lnTo>
                    <a:pt x="22196" y="2315089"/>
                  </a:lnTo>
                  <a:lnTo>
                    <a:pt x="10041" y="2270856"/>
                  </a:lnTo>
                  <a:lnTo>
                    <a:pt x="2554" y="2224876"/>
                  </a:lnTo>
                  <a:lnTo>
                    <a:pt x="0" y="2177414"/>
                  </a:lnTo>
                  <a:lnTo>
                    <a:pt x="0" y="435467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Advantages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493766" y="1949382"/>
            <a:ext cx="2726690" cy="2288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Versioning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Automatic</a:t>
            </a:r>
            <a:endParaRPr sz="1350">
              <a:latin typeface="Lucida Grande" panose="020B0600040502020204"/>
              <a:cs typeface="Calibri"/>
            </a:endParaRPr>
          </a:p>
          <a:p>
            <a:pPr marL="12700" marR="452120">
              <a:lnSpc>
                <a:spcPct val="199400"/>
              </a:lnSpc>
            </a:pPr>
            <a:r>
              <a:rPr sz="1350" dirty="0">
                <a:latin typeface="Lucida Grande" panose="020B0600040502020204"/>
                <a:cs typeface="Calibri"/>
              </a:rPr>
              <a:t>Team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Collaboration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simple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Easy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previous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Versions</a:t>
            </a:r>
            <a:endParaRPr sz="1350">
              <a:latin typeface="Lucida Grande" panose="020B0600040502020204"/>
              <a:cs typeface="Calibri"/>
            </a:endParaRPr>
          </a:p>
          <a:p>
            <a:pPr marL="12700" marR="5080">
              <a:lnSpc>
                <a:spcPct val="102000"/>
              </a:lnSpc>
              <a:spcBef>
                <a:spcPts val="1580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modified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stored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across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different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saves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storage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105400" y="2038351"/>
            <a:ext cx="350125" cy="1981424"/>
            <a:chOff x="5119756" y="1963929"/>
            <a:chExt cx="223520" cy="14820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1963929"/>
              <a:ext cx="223519" cy="22351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414271"/>
              <a:ext cx="223519" cy="223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2789681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9756" y="3222497"/>
              <a:ext cx="223519" cy="223519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6750" y="1826514"/>
            <a:ext cx="1836801" cy="18368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5156" y="2078415"/>
            <a:ext cx="3754120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36525" marR="5080" indent="-124460">
              <a:lnSpc>
                <a:spcPts val="4360"/>
              </a:lnSpc>
              <a:spcBef>
                <a:spcPts val="595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Types</a:t>
            </a:r>
            <a:r>
              <a:rPr sz="3950" b="0" spc="7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of</a:t>
            </a:r>
            <a:r>
              <a:rPr sz="3950" b="0" spc="-5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spc="-3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Version</a:t>
            </a:r>
            <a:r>
              <a:rPr sz="3950" b="0" spc="-3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Control</a:t>
            </a:r>
            <a:r>
              <a:rPr sz="3950" b="0" spc="19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System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43000" y="1019159"/>
            <a:ext cx="5981700" cy="1391285"/>
            <a:chOff x="1143000" y="1019159"/>
            <a:chExt cx="5981700" cy="139128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1905000"/>
              <a:ext cx="1438275" cy="504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58669" y="1916033"/>
              <a:ext cx="1350645" cy="426720"/>
            </a:xfrm>
            <a:custGeom>
              <a:avLst/>
              <a:gdLst/>
              <a:ahLst/>
              <a:cxnLst/>
              <a:rect l="l" t="t" r="r" b="b"/>
              <a:pathLst>
                <a:path w="1350645" h="426719">
                  <a:moveTo>
                    <a:pt x="1279349" y="0"/>
                  </a:moveTo>
                  <a:lnTo>
                    <a:pt x="71030" y="0"/>
                  </a:lnTo>
                  <a:lnTo>
                    <a:pt x="43381" y="5575"/>
                  </a:lnTo>
                  <a:lnTo>
                    <a:pt x="20803" y="20787"/>
                  </a:lnTo>
                  <a:lnTo>
                    <a:pt x="5581" y="43359"/>
                  </a:lnTo>
                  <a:lnTo>
                    <a:pt x="0" y="71018"/>
                  </a:lnTo>
                  <a:lnTo>
                    <a:pt x="0" y="355107"/>
                  </a:lnTo>
                  <a:lnTo>
                    <a:pt x="5581" y="382756"/>
                  </a:lnTo>
                  <a:lnTo>
                    <a:pt x="20803" y="405321"/>
                  </a:lnTo>
                  <a:lnTo>
                    <a:pt x="43381" y="420529"/>
                  </a:lnTo>
                  <a:lnTo>
                    <a:pt x="71030" y="426104"/>
                  </a:lnTo>
                  <a:lnTo>
                    <a:pt x="1279349" y="426104"/>
                  </a:lnTo>
                  <a:lnTo>
                    <a:pt x="1306998" y="420529"/>
                  </a:lnTo>
                  <a:lnTo>
                    <a:pt x="1329563" y="405321"/>
                  </a:lnTo>
                  <a:lnTo>
                    <a:pt x="1344771" y="382756"/>
                  </a:lnTo>
                  <a:lnTo>
                    <a:pt x="1350346" y="355107"/>
                  </a:lnTo>
                  <a:lnTo>
                    <a:pt x="1350346" y="71018"/>
                  </a:lnTo>
                  <a:lnTo>
                    <a:pt x="1344771" y="43359"/>
                  </a:lnTo>
                  <a:lnTo>
                    <a:pt x="1329563" y="20787"/>
                  </a:lnTo>
                  <a:lnTo>
                    <a:pt x="1306998" y="5575"/>
                  </a:lnTo>
                  <a:lnTo>
                    <a:pt x="127934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5925" y="1019159"/>
              <a:ext cx="5438759" cy="9144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378330" y="1057412"/>
              <a:ext cx="0" cy="308610"/>
            </a:xfrm>
            <a:custGeom>
              <a:avLst/>
              <a:gdLst/>
              <a:ahLst/>
              <a:cxnLst/>
              <a:rect l="l" t="t" r="r" b="b"/>
              <a:pathLst>
                <a:path h="308609">
                  <a:moveTo>
                    <a:pt x="0" y="0"/>
                  </a:moveTo>
                  <a:lnTo>
                    <a:pt x="0" y="308335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93748" y="1374648"/>
              <a:ext cx="5169535" cy="0"/>
            </a:xfrm>
            <a:custGeom>
              <a:avLst/>
              <a:gdLst/>
              <a:ahLst/>
              <a:cxnLst/>
              <a:rect l="l" t="t" r="r" b="b"/>
              <a:pathLst>
                <a:path w="5169534">
                  <a:moveTo>
                    <a:pt x="0" y="0"/>
                  </a:moveTo>
                  <a:lnTo>
                    <a:pt x="5169285" y="0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64652" y="1363484"/>
              <a:ext cx="5227955" cy="393700"/>
            </a:xfrm>
            <a:custGeom>
              <a:avLst/>
              <a:gdLst/>
              <a:ahLst/>
              <a:cxnLst/>
              <a:rect l="l" t="t" r="r" b="b"/>
              <a:pathLst>
                <a:path w="5227955" h="393700">
                  <a:moveTo>
                    <a:pt x="85725" y="307581"/>
                  </a:moveTo>
                  <a:lnTo>
                    <a:pt x="57150" y="307581"/>
                  </a:lnTo>
                  <a:lnTo>
                    <a:pt x="57150" y="0"/>
                  </a:lnTo>
                  <a:lnTo>
                    <a:pt x="28575" y="0"/>
                  </a:lnTo>
                  <a:lnTo>
                    <a:pt x="28575" y="307581"/>
                  </a:lnTo>
                  <a:lnTo>
                    <a:pt x="0" y="307581"/>
                  </a:lnTo>
                  <a:lnTo>
                    <a:pt x="42811" y="393293"/>
                  </a:lnTo>
                  <a:lnTo>
                    <a:pt x="78536" y="321945"/>
                  </a:lnTo>
                  <a:lnTo>
                    <a:pt x="85725" y="307581"/>
                  </a:lnTo>
                  <a:close/>
                </a:path>
                <a:path w="5227955" h="393700">
                  <a:moveTo>
                    <a:pt x="5227459" y="307581"/>
                  </a:moveTo>
                  <a:lnTo>
                    <a:pt x="5198897" y="307581"/>
                  </a:lnTo>
                  <a:lnTo>
                    <a:pt x="5198897" y="0"/>
                  </a:lnTo>
                  <a:lnTo>
                    <a:pt x="5170322" y="0"/>
                  </a:lnTo>
                  <a:lnTo>
                    <a:pt x="5170322" y="307581"/>
                  </a:lnTo>
                  <a:lnTo>
                    <a:pt x="5141747" y="307581"/>
                  </a:lnTo>
                  <a:lnTo>
                    <a:pt x="5184533" y="393293"/>
                  </a:lnTo>
                  <a:lnTo>
                    <a:pt x="5220271" y="321945"/>
                  </a:lnTo>
                  <a:lnTo>
                    <a:pt x="5227459" y="307581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Types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System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620516" y="776537"/>
            <a:ext cx="190970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20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Version</a:t>
            </a:r>
            <a:r>
              <a:rPr sz="1350" spc="1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Control</a:t>
            </a:r>
            <a:r>
              <a:rPr sz="1350" spc="-13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spc="-10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System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39800" y="1997008"/>
            <a:ext cx="848994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Central</a:t>
            </a:r>
            <a:r>
              <a:rPr sz="1350" spc="-85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spc="-25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VCS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96040" y="1876425"/>
            <a:ext cx="1485900" cy="561975"/>
            <a:chOff x="6296040" y="1876425"/>
            <a:chExt cx="1485900" cy="5619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6040" y="1876425"/>
              <a:ext cx="1485899" cy="5619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334901" y="1916033"/>
              <a:ext cx="1350645" cy="426720"/>
            </a:xfrm>
            <a:custGeom>
              <a:avLst/>
              <a:gdLst/>
              <a:ahLst/>
              <a:cxnLst/>
              <a:rect l="l" t="t" r="r" b="b"/>
              <a:pathLst>
                <a:path w="1350645" h="426719">
                  <a:moveTo>
                    <a:pt x="1279397" y="0"/>
                  </a:moveTo>
                  <a:lnTo>
                    <a:pt x="71109" y="0"/>
                  </a:lnTo>
                  <a:lnTo>
                    <a:pt x="43436" y="5575"/>
                  </a:lnTo>
                  <a:lnTo>
                    <a:pt x="20833" y="20787"/>
                  </a:lnTo>
                  <a:lnTo>
                    <a:pt x="5590" y="43359"/>
                  </a:lnTo>
                  <a:lnTo>
                    <a:pt x="0" y="71018"/>
                  </a:lnTo>
                  <a:lnTo>
                    <a:pt x="0" y="355107"/>
                  </a:lnTo>
                  <a:lnTo>
                    <a:pt x="5590" y="382756"/>
                  </a:lnTo>
                  <a:lnTo>
                    <a:pt x="20833" y="405321"/>
                  </a:lnTo>
                  <a:lnTo>
                    <a:pt x="43436" y="420529"/>
                  </a:lnTo>
                  <a:lnTo>
                    <a:pt x="71109" y="426104"/>
                  </a:lnTo>
                  <a:lnTo>
                    <a:pt x="1279397" y="426104"/>
                  </a:lnTo>
                  <a:lnTo>
                    <a:pt x="1306987" y="420529"/>
                  </a:lnTo>
                  <a:lnTo>
                    <a:pt x="1329556" y="405321"/>
                  </a:lnTo>
                  <a:lnTo>
                    <a:pt x="1344793" y="382756"/>
                  </a:lnTo>
                  <a:lnTo>
                    <a:pt x="1350385" y="355107"/>
                  </a:lnTo>
                  <a:lnTo>
                    <a:pt x="1350385" y="71018"/>
                  </a:lnTo>
                  <a:lnTo>
                    <a:pt x="1344793" y="43359"/>
                  </a:lnTo>
                  <a:lnTo>
                    <a:pt x="1329556" y="20787"/>
                  </a:lnTo>
                  <a:lnTo>
                    <a:pt x="1306987" y="5575"/>
                  </a:lnTo>
                  <a:lnTo>
                    <a:pt x="1279397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447159" y="1997008"/>
            <a:ext cx="114427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spc="-1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Distributed</a:t>
            </a:r>
            <a:r>
              <a:rPr sz="1350" spc="5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spc="-25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VCS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72242" y="3659001"/>
            <a:ext cx="1767205" cy="1068070"/>
            <a:chOff x="5372242" y="3659001"/>
            <a:chExt cx="1767205" cy="106807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64633" y="4314623"/>
              <a:ext cx="375410" cy="41241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3436" y="4314623"/>
              <a:ext cx="375410" cy="41241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78592" y="3665351"/>
              <a:ext cx="952500" cy="274320"/>
            </a:xfrm>
            <a:custGeom>
              <a:avLst/>
              <a:gdLst/>
              <a:ahLst/>
              <a:cxnLst/>
              <a:rect l="l" t="t" r="r" b="b"/>
              <a:pathLst>
                <a:path w="952500" h="274320">
                  <a:moveTo>
                    <a:pt x="951951" y="0"/>
                  </a:moveTo>
                  <a:lnTo>
                    <a:pt x="0" y="0"/>
                  </a:lnTo>
                  <a:lnTo>
                    <a:pt x="0" y="274237"/>
                  </a:lnTo>
                  <a:lnTo>
                    <a:pt x="951951" y="274237"/>
                  </a:lnTo>
                  <a:lnTo>
                    <a:pt x="95195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378592" y="3665351"/>
              <a:ext cx="952500" cy="274320"/>
            </a:xfrm>
            <a:custGeom>
              <a:avLst/>
              <a:gdLst/>
              <a:ahLst/>
              <a:cxnLst/>
              <a:rect l="l" t="t" r="r" b="b"/>
              <a:pathLst>
                <a:path w="952500" h="274320">
                  <a:moveTo>
                    <a:pt x="0" y="274237"/>
                  </a:moveTo>
                  <a:lnTo>
                    <a:pt x="951951" y="274237"/>
                  </a:lnTo>
                  <a:lnTo>
                    <a:pt x="951951" y="0"/>
                  </a:lnTo>
                  <a:lnTo>
                    <a:pt x="0" y="0"/>
                  </a:lnTo>
                  <a:lnTo>
                    <a:pt x="0" y="27423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561589" y="3659001"/>
            <a:ext cx="965200" cy="1068070"/>
            <a:chOff x="7561589" y="3659001"/>
            <a:chExt cx="965200" cy="106807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2088" y="4314623"/>
              <a:ext cx="375410" cy="41241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567939" y="3665351"/>
              <a:ext cx="952500" cy="274320"/>
            </a:xfrm>
            <a:custGeom>
              <a:avLst/>
              <a:gdLst/>
              <a:ahLst/>
              <a:cxnLst/>
              <a:rect l="l" t="t" r="r" b="b"/>
              <a:pathLst>
                <a:path w="952500" h="274320">
                  <a:moveTo>
                    <a:pt x="951951" y="0"/>
                  </a:moveTo>
                  <a:lnTo>
                    <a:pt x="0" y="0"/>
                  </a:lnTo>
                  <a:lnTo>
                    <a:pt x="0" y="274237"/>
                  </a:lnTo>
                  <a:lnTo>
                    <a:pt x="951951" y="274237"/>
                  </a:lnTo>
                  <a:lnTo>
                    <a:pt x="95195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7567939" y="3665351"/>
              <a:ext cx="952500" cy="274320"/>
            </a:xfrm>
            <a:custGeom>
              <a:avLst/>
              <a:gdLst/>
              <a:ahLst/>
              <a:cxnLst/>
              <a:rect l="l" t="t" r="r" b="b"/>
              <a:pathLst>
                <a:path w="952500" h="274320">
                  <a:moveTo>
                    <a:pt x="0" y="274237"/>
                  </a:moveTo>
                  <a:lnTo>
                    <a:pt x="951951" y="274237"/>
                  </a:lnTo>
                  <a:lnTo>
                    <a:pt x="951951" y="0"/>
                  </a:lnTo>
                  <a:lnTo>
                    <a:pt x="0" y="0"/>
                  </a:lnTo>
                  <a:lnTo>
                    <a:pt x="0" y="27423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30219" y="3703001"/>
            <a:ext cx="65468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Local</a:t>
            </a:r>
            <a:r>
              <a:rPr sz="1100" spc="-2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Repo</a:t>
            </a:r>
            <a:endParaRPr sz="110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471046" y="3659001"/>
            <a:ext cx="965200" cy="287020"/>
            <a:chOff x="6471046" y="3659001"/>
            <a:chExt cx="965200" cy="287020"/>
          </a:xfrm>
        </p:grpSpPr>
        <p:sp>
          <p:nvSpPr>
            <p:cNvPr id="27" name="object 27"/>
            <p:cNvSpPr/>
            <p:nvPr/>
          </p:nvSpPr>
          <p:spPr>
            <a:xfrm>
              <a:off x="6477396" y="3665351"/>
              <a:ext cx="952500" cy="274320"/>
            </a:xfrm>
            <a:custGeom>
              <a:avLst/>
              <a:gdLst/>
              <a:ahLst/>
              <a:cxnLst/>
              <a:rect l="l" t="t" r="r" b="b"/>
              <a:pathLst>
                <a:path w="952500" h="274320">
                  <a:moveTo>
                    <a:pt x="951951" y="0"/>
                  </a:moveTo>
                  <a:lnTo>
                    <a:pt x="0" y="0"/>
                  </a:lnTo>
                  <a:lnTo>
                    <a:pt x="0" y="274237"/>
                  </a:lnTo>
                  <a:lnTo>
                    <a:pt x="951951" y="274237"/>
                  </a:lnTo>
                  <a:lnTo>
                    <a:pt x="95195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477396" y="3665351"/>
              <a:ext cx="952500" cy="274320"/>
            </a:xfrm>
            <a:custGeom>
              <a:avLst/>
              <a:gdLst/>
              <a:ahLst/>
              <a:cxnLst/>
              <a:rect l="l" t="t" r="r" b="b"/>
              <a:pathLst>
                <a:path w="952500" h="274320">
                  <a:moveTo>
                    <a:pt x="0" y="274237"/>
                  </a:moveTo>
                  <a:lnTo>
                    <a:pt x="951951" y="274237"/>
                  </a:lnTo>
                  <a:lnTo>
                    <a:pt x="951951" y="0"/>
                  </a:lnTo>
                  <a:lnTo>
                    <a:pt x="0" y="0"/>
                  </a:lnTo>
                  <a:lnTo>
                    <a:pt x="0" y="27423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30040" y="3703001"/>
            <a:ext cx="652780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Local</a:t>
            </a:r>
            <a:r>
              <a:rPr sz="1100" spc="-25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Repo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721606" y="3703001"/>
            <a:ext cx="652780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Local</a:t>
            </a:r>
            <a:r>
              <a:rPr sz="1100" spc="-25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Repo</a:t>
            </a:r>
            <a:endParaRPr sz="1100">
              <a:latin typeface="Lucida Grande" panose="020B0600040502020204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657850" y="2514307"/>
            <a:ext cx="1622425" cy="1924685"/>
            <a:chOff x="5657850" y="2514307"/>
            <a:chExt cx="1622425" cy="1924685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41835" y="2514307"/>
              <a:ext cx="638440" cy="5047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7850" y="2952750"/>
              <a:ext cx="695325" cy="60007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693298" y="3068824"/>
              <a:ext cx="490220" cy="392430"/>
            </a:xfrm>
            <a:custGeom>
              <a:avLst/>
              <a:gdLst/>
              <a:ahLst/>
              <a:cxnLst/>
              <a:rect l="l" t="t" r="r" b="b"/>
              <a:pathLst>
                <a:path w="490220" h="392429">
                  <a:moveTo>
                    <a:pt x="424653" y="39891"/>
                  </a:moveTo>
                  <a:lnTo>
                    <a:pt x="0" y="377190"/>
                  </a:lnTo>
                  <a:lnTo>
                    <a:pt x="11795" y="392049"/>
                  </a:lnTo>
                  <a:lnTo>
                    <a:pt x="436507" y="54832"/>
                  </a:lnTo>
                  <a:lnTo>
                    <a:pt x="424653" y="39891"/>
                  </a:lnTo>
                  <a:close/>
                </a:path>
                <a:path w="490220" h="392429">
                  <a:moveTo>
                    <a:pt x="475316" y="32004"/>
                  </a:moveTo>
                  <a:lnTo>
                    <a:pt x="434583" y="32004"/>
                  </a:lnTo>
                  <a:lnTo>
                    <a:pt x="446379" y="46994"/>
                  </a:lnTo>
                  <a:lnTo>
                    <a:pt x="436507" y="54832"/>
                  </a:lnTo>
                  <a:lnTo>
                    <a:pt x="454273" y="77224"/>
                  </a:lnTo>
                  <a:lnTo>
                    <a:pt x="475316" y="32004"/>
                  </a:lnTo>
                  <a:close/>
                </a:path>
                <a:path w="490220" h="392429">
                  <a:moveTo>
                    <a:pt x="434583" y="32004"/>
                  </a:moveTo>
                  <a:lnTo>
                    <a:pt x="424653" y="39891"/>
                  </a:lnTo>
                  <a:lnTo>
                    <a:pt x="436507" y="54832"/>
                  </a:lnTo>
                  <a:lnTo>
                    <a:pt x="446379" y="46994"/>
                  </a:lnTo>
                  <a:lnTo>
                    <a:pt x="434583" y="32004"/>
                  </a:lnTo>
                  <a:close/>
                </a:path>
                <a:path w="490220" h="392429">
                  <a:moveTo>
                    <a:pt x="490209" y="0"/>
                  </a:moveTo>
                  <a:lnTo>
                    <a:pt x="406908" y="17526"/>
                  </a:lnTo>
                  <a:lnTo>
                    <a:pt x="424653" y="39891"/>
                  </a:lnTo>
                  <a:lnTo>
                    <a:pt x="434583" y="32004"/>
                  </a:lnTo>
                  <a:lnTo>
                    <a:pt x="475316" y="32004"/>
                  </a:lnTo>
                  <a:lnTo>
                    <a:pt x="49020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4190" y="2990850"/>
              <a:ext cx="285750" cy="6381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812391" y="3102483"/>
              <a:ext cx="76835" cy="436245"/>
            </a:xfrm>
            <a:custGeom>
              <a:avLst/>
              <a:gdLst/>
              <a:ahLst/>
              <a:cxnLst/>
              <a:rect l="l" t="t" r="r" b="b"/>
              <a:pathLst>
                <a:path w="76834" h="436245">
                  <a:moveTo>
                    <a:pt x="28722" y="63495"/>
                  </a:moveTo>
                  <a:lnTo>
                    <a:pt x="27716" y="435864"/>
                  </a:lnTo>
                  <a:lnTo>
                    <a:pt x="46766" y="435864"/>
                  </a:lnTo>
                  <a:lnTo>
                    <a:pt x="47738" y="76331"/>
                  </a:lnTo>
                  <a:lnTo>
                    <a:pt x="47772" y="63627"/>
                  </a:lnTo>
                  <a:lnTo>
                    <a:pt x="28722" y="63495"/>
                  </a:lnTo>
                  <a:close/>
                </a:path>
                <a:path w="76834" h="436245">
                  <a:moveTo>
                    <a:pt x="38506" y="0"/>
                  </a:moveTo>
                  <a:lnTo>
                    <a:pt x="0" y="76331"/>
                  </a:lnTo>
                  <a:lnTo>
                    <a:pt x="28687" y="76331"/>
                  </a:lnTo>
                  <a:lnTo>
                    <a:pt x="28722" y="63495"/>
                  </a:lnTo>
                  <a:lnTo>
                    <a:pt x="69971" y="63495"/>
                  </a:lnTo>
                  <a:lnTo>
                    <a:pt x="38506" y="0"/>
                  </a:lnTo>
                  <a:close/>
                </a:path>
                <a:path w="76834" h="436245">
                  <a:moveTo>
                    <a:pt x="69971" y="63495"/>
                  </a:moveTo>
                  <a:lnTo>
                    <a:pt x="28722" y="63495"/>
                  </a:lnTo>
                  <a:lnTo>
                    <a:pt x="47772" y="63627"/>
                  </a:lnTo>
                  <a:lnTo>
                    <a:pt x="47738" y="76331"/>
                  </a:lnTo>
                  <a:lnTo>
                    <a:pt x="76332" y="76331"/>
                  </a:lnTo>
                  <a:lnTo>
                    <a:pt x="70036" y="63627"/>
                  </a:lnTo>
                  <a:lnTo>
                    <a:pt x="69971" y="6349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57850" y="3876675"/>
              <a:ext cx="285750" cy="46672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737616" y="3989987"/>
              <a:ext cx="76200" cy="260350"/>
            </a:xfrm>
            <a:custGeom>
              <a:avLst/>
              <a:gdLst/>
              <a:ahLst/>
              <a:cxnLst/>
              <a:rect l="l" t="t" r="r" b="b"/>
              <a:pathLst>
                <a:path w="76200" h="260350">
                  <a:moveTo>
                    <a:pt x="47609" y="63495"/>
                  </a:moveTo>
                  <a:lnTo>
                    <a:pt x="28559" y="63495"/>
                  </a:lnTo>
                  <a:lnTo>
                    <a:pt x="28559" y="260186"/>
                  </a:lnTo>
                  <a:lnTo>
                    <a:pt x="47609" y="260186"/>
                  </a:lnTo>
                  <a:lnTo>
                    <a:pt x="47609" y="63495"/>
                  </a:lnTo>
                  <a:close/>
                </a:path>
                <a:path w="76200" h="260350">
                  <a:moveTo>
                    <a:pt x="38100" y="0"/>
                  </a:moveTo>
                  <a:lnTo>
                    <a:pt x="0" y="76200"/>
                  </a:lnTo>
                  <a:lnTo>
                    <a:pt x="28559" y="76200"/>
                  </a:lnTo>
                  <a:lnTo>
                    <a:pt x="28559" y="63495"/>
                  </a:lnTo>
                  <a:lnTo>
                    <a:pt x="69847" y="63495"/>
                  </a:lnTo>
                  <a:lnTo>
                    <a:pt x="38100" y="0"/>
                  </a:lnTo>
                  <a:close/>
                </a:path>
                <a:path w="76200" h="260350">
                  <a:moveTo>
                    <a:pt x="69847" y="63495"/>
                  </a:moveTo>
                  <a:lnTo>
                    <a:pt x="47609" y="63495"/>
                  </a:lnTo>
                  <a:lnTo>
                    <a:pt x="47609" y="76200"/>
                  </a:lnTo>
                  <a:lnTo>
                    <a:pt x="76200" y="76200"/>
                  </a:lnTo>
                  <a:lnTo>
                    <a:pt x="69847" y="6349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19759" y="3962400"/>
              <a:ext cx="285750" cy="47625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895472" y="3998997"/>
              <a:ext cx="76200" cy="265430"/>
            </a:xfrm>
            <a:custGeom>
              <a:avLst/>
              <a:gdLst/>
              <a:ahLst/>
              <a:cxnLst/>
              <a:rect l="l" t="t" r="r" b="b"/>
              <a:pathLst>
                <a:path w="76200" h="265429">
                  <a:moveTo>
                    <a:pt x="28559" y="189024"/>
                  </a:moveTo>
                  <a:lnTo>
                    <a:pt x="0" y="189024"/>
                  </a:lnTo>
                  <a:lnTo>
                    <a:pt x="38100" y="265224"/>
                  </a:lnTo>
                  <a:lnTo>
                    <a:pt x="69847" y="201728"/>
                  </a:lnTo>
                  <a:lnTo>
                    <a:pt x="28559" y="201728"/>
                  </a:lnTo>
                  <a:lnTo>
                    <a:pt x="28559" y="189024"/>
                  </a:lnTo>
                  <a:close/>
                </a:path>
                <a:path w="76200" h="265429">
                  <a:moveTo>
                    <a:pt x="47609" y="0"/>
                  </a:moveTo>
                  <a:lnTo>
                    <a:pt x="28559" y="0"/>
                  </a:lnTo>
                  <a:lnTo>
                    <a:pt x="28559" y="201728"/>
                  </a:lnTo>
                  <a:lnTo>
                    <a:pt x="47609" y="201728"/>
                  </a:lnTo>
                  <a:lnTo>
                    <a:pt x="47609" y="0"/>
                  </a:lnTo>
                  <a:close/>
                </a:path>
                <a:path w="76200" h="265429">
                  <a:moveTo>
                    <a:pt x="76200" y="189024"/>
                  </a:moveTo>
                  <a:lnTo>
                    <a:pt x="47609" y="189024"/>
                  </a:lnTo>
                  <a:lnTo>
                    <a:pt x="47609" y="201728"/>
                  </a:lnTo>
                  <a:lnTo>
                    <a:pt x="69847" y="201728"/>
                  </a:lnTo>
                  <a:lnTo>
                    <a:pt x="76200" y="189024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2750" y="3876675"/>
              <a:ext cx="285750" cy="47625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6837548" y="3994486"/>
              <a:ext cx="76200" cy="260350"/>
            </a:xfrm>
            <a:custGeom>
              <a:avLst/>
              <a:gdLst/>
              <a:ahLst/>
              <a:cxnLst/>
              <a:rect l="l" t="t" r="r" b="b"/>
              <a:pathLst>
                <a:path w="76200" h="260350">
                  <a:moveTo>
                    <a:pt x="47640" y="63508"/>
                  </a:moveTo>
                  <a:lnTo>
                    <a:pt x="28590" y="63508"/>
                  </a:lnTo>
                  <a:lnTo>
                    <a:pt x="28590" y="260186"/>
                  </a:lnTo>
                  <a:lnTo>
                    <a:pt x="47640" y="260186"/>
                  </a:lnTo>
                  <a:lnTo>
                    <a:pt x="47640" y="63508"/>
                  </a:lnTo>
                  <a:close/>
                </a:path>
                <a:path w="76200" h="260350">
                  <a:moveTo>
                    <a:pt x="38100" y="0"/>
                  </a:moveTo>
                  <a:lnTo>
                    <a:pt x="0" y="76200"/>
                  </a:lnTo>
                  <a:lnTo>
                    <a:pt x="28590" y="76200"/>
                  </a:lnTo>
                  <a:lnTo>
                    <a:pt x="28590" y="63508"/>
                  </a:lnTo>
                  <a:lnTo>
                    <a:pt x="69854" y="63508"/>
                  </a:lnTo>
                  <a:lnTo>
                    <a:pt x="38100" y="0"/>
                  </a:lnTo>
                  <a:close/>
                </a:path>
                <a:path w="76200" h="260350">
                  <a:moveTo>
                    <a:pt x="69854" y="63508"/>
                  </a:moveTo>
                  <a:lnTo>
                    <a:pt x="47640" y="63508"/>
                  </a:lnTo>
                  <a:lnTo>
                    <a:pt x="47640" y="76200"/>
                  </a:lnTo>
                  <a:lnTo>
                    <a:pt x="76200" y="76200"/>
                  </a:lnTo>
                  <a:lnTo>
                    <a:pt x="69854" y="63508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15150" y="3962400"/>
              <a:ext cx="285750" cy="4762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995404" y="4003511"/>
              <a:ext cx="76200" cy="265430"/>
            </a:xfrm>
            <a:custGeom>
              <a:avLst/>
              <a:gdLst/>
              <a:ahLst/>
              <a:cxnLst/>
              <a:rect l="l" t="t" r="r" b="b"/>
              <a:pathLst>
                <a:path w="76200" h="265429">
                  <a:moveTo>
                    <a:pt x="28590" y="189024"/>
                  </a:moveTo>
                  <a:lnTo>
                    <a:pt x="0" y="189024"/>
                  </a:lnTo>
                  <a:lnTo>
                    <a:pt x="38100" y="265224"/>
                  </a:lnTo>
                  <a:lnTo>
                    <a:pt x="69847" y="201728"/>
                  </a:lnTo>
                  <a:lnTo>
                    <a:pt x="28590" y="201728"/>
                  </a:lnTo>
                  <a:lnTo>
                    <a:pt x="28590" y="189024"/>
                  </a:lnTo>
                  <a:close/>
                </a:path>
                <a:path w="76200" h="265429">
                  <a:moveTo>
                    <a:pt x="47640" y="0"/>
                  </a:moveTo>
                  <a:lnTo>
                    <a:pt x="28590" y="0"/>
                  </a:lnTo>
                  <a:lnTo>
                    <a:pt x="28590" y="201728"/>
                  </a:lnTo>
                  <a:lnTo>
                    <a:pt x="47640" y="201728"/>
                  </a:lnTo>
                  <a:lnTo>
                    <a:pt x="47640" y="0"/>
                  </a:lnTo>
                  <a:close/>
                </a:path>
                <a:path w="76200" h="265429">
                  <a:moveTo>
                    <a:pt x="76200" y="189024"/>
                  </a:moveTo>
                  <a:lnTo>
                    <a:pt x="47640" y="189024"/>
                  </a:lnTo>
                  <a:lnTo>
                    <a:pt x="47640" y="201728"/>
                  </a:lnTo>
                  <a:lnTo>
                    <a:pt x="69847" y="201728"/>
                  </a:lnTo>
                  <a:lnTo>
                    <a:pt x="76200" y="189024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86409" y="3076575"/>
              <a:ext cx="752475" cy="64770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799337" y="3111877"/>
              <a:ext cx="541655" cy="447040"/>
            </a:xfrm>
            <a:custGeom>
              <a:avLst/>
              <a:gdLst/>
              <a:ahLst/>
              <a:cxnLst/>
              <a:rect l="l" t="t" r="r" b="b"/>
              <a:pathLst>
                <a:path w="541654" h="447039">
                  <a:moveTo>
                    <a:pt x="34777" y="368939"/>
                  </a:moveTo>
                  <a:lnTo>
                    <a:pt x="0" y="446794"/>
                  </a:lnTo>
                  <a:lnTo>
                    <a:pt x="83058" y="427863"/>
                  </a:lnTo>
                  <a:lnTo>
                    <a:pt x="71507" y="413766"/>
                  </a:lnTo>
                  <a:lnTo>
                    <a:pt x="55107" y="413766"/>
                  </a:lnTo>
                  <a:lnTo>
                    <a:pt x="43037" y="399038"/>
                  </a:lnTo>
                  <a:lnTo>
                    <a:pt x="52847" y="390992"/>
                  </a:lnTo>
                  <a:lnTo>
                    <a:pt x="34777" y="368939"/>
                  </a:lnTo>
                  <a:close/>
                </a:path>
                <a:path w="541654" h="447039">
                  <a:moveTo>
                    <a:pt x="52847" y="390992"/>
                  </a:moveTo>
                  <a:lnTo>
                    <a:pt x="43037" y="399038"/>
                  </a:lnTo>
                  <a:lnTo>
                    <a:pt x="55107" y="413766"/>
                  </a:lnTo>
                  <a:lnTo>
                    <a:pt x="64916" y="405721"/>
                  </a:lnTo>
                  <a:lnTo>
                    <a:pt x="52847" y="390992"/>
                  </a:lnTo>
                  <a:close/>
                </a:path>
                <a:path w="541654" h="447039">
                  <a:moveTo>
                    <a:pt x="64916" y="405721"/>
                  </a:moveTo>
                  <a:lnTo>
                    <a:pt x="55107" y="413766"/>
                  </a:lnTo>
                  <a:lnTo>
                    <a:pt x="71507" y="413766"/>
                  </a:lnTo>
                  <a:lnTo>
                    <a:pt x="64916" y="405721"/>
                  </a:lnTo>
                  <a:close/>
                </a:path>
                <a:path w="541654" h="447039">
                  <a:moveTo>
                    <a:pt x="529590" y="0"/>
                  </a:moveTo>
                  <a:lnTo>
                    <a:pt x="52847" y="390992"/>
                  </a:lnTo>
                  <a:lnTo>
                    <a:pt x="64916" y="405721"/>
                  </a:lnTo>
                  <a:lnTo>
                    <a:pt x="541660" y="14740"/>
                  </a:lnTo>
                  <a:lnTo>
                    <a:pt x="529590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5150" y="3057525"/>
              <a:ext cx="285750" cy="66675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94154" y="3101340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28559" y="381131"/>
                  </a:moveTo>
                  <a:lnTo>
                    <a:pt x="0" y="381131"/>
                  </a:lnTo>
                  <a:lnTo>
                    <a:pt x="38100" y="457331"/>
                  </a:lnTo>
                  <a:lnTo>
                    <a:pt x="69854" y="393822"/>
                  </a:lnTo>
                  <a:lnTo>
                    <a:pt x="28559" y="393822"/>
                  </a:lnTo>
                  <a:lnTo>
                    <a:pt x="28559" y="381131"/>
                  </a:lnTo>
                  <a:close/>
                </a:path>
                <a:path w="76200" h="457835">
                  <a:moveTo>
                    <a:pt x="47609" y="0"/>
                  </a:moveTo>
                  <a:lnTo>
                    <a:pt x="28559" y="0"/>
                  </a:lnTo>
                  <a:lnTo>
                    <a:pt x="28559" y="393822"/>
                  </a:lnTo>
                  <a:lnTo>
                    <a:pt x="47609" y="393822"/>
                  </a:lnTo>
                  <a:lnTo>
                    <a:pt x="47609" y="0"/>
                  </a:lnTo>
                  <a:close/>
                </a:path>
                <a:path w="76200" h="457835">
                  <a:moveTo>
                    <a:pt x="76200" y="381131"/>
                  </a:moveTo>
                  <a:lnTo>
                    <a:pt x="47609" y="381131"/>
                  </a:lnTo>
                  <a:lnTo>
                    <a:pt x="47609" y="393822"/>
                  </a:lnTo>
                  <a:lnTo>
                    <a:pt x="69854" y="393822"/>
                  </a:lnTo>
                  <a:lnTo>
                    <a:pt x="76200" y="381131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49" name="object 49"/>
          <p:cNvGrpSpPr/>
          <p:nvPr/>
        </p:nvGrpSpPr>
        <p:grpSpPr>
          <a:xfrm>
            <a:off x="7505700" y="2952750"/>
            <a:ext cx="791210" cy="1495425"/>
            <a:chOff x="7505700" y="2952750"/>
            <a:chExt cx="791210" cy="1495425"/>
          </a:xfrm>
        </p:grpSpPr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534290" y="2952750"/>
              <a:ext cx="733425" cy="60960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653162" y="3073658"/>
              <a:ext cx="523240" cy="393065"/>
            </a:xfrm>
            <a:custGeom>
              <a:avLst/>
              <a:gdLst/>
              <a:ahLst/>
              <a:cxnLst/>
              <a:rect l="l" t="t" r="r" b="b"/>
              <a:pathLst>
                <a:path w="523240" h="393064">
                  <a:moveTo>
                    <a:pt x="66844" y="37945"/>
                  </a:moveTo>
                  <a:lnTo>
                    <a:pt x="55512" y="53169"/>
                  </a:lnTo>
                  <a:lnTo>
                    <a:pt x="511667" y="392548"/>
                  </a:lnTo>
                  <a:lnTo>
                    <a:pt x="523097" y="377308"/>
                  </a:lnTo>
                  <a:lnTo>
                    <a:pt x="66844" y="37945"/>
                  </a:lnTo>
                  <a:close/>
                </a:path>
                <a:path w="523240" h="393064">
                  <a:moveTo>
                    <a:pt x="0" y="0"/>
                  </a:moveTo>
                  <a:lnTo>
                    <a:pt x="38465" y="76068"/>
                  </a:lnTo>
                  <a:lnTo>
                    <a:pt x="55512" y="53169"/>
                  </a:lnTo>
                  <a:lnTo>
                    <a:pt x="45323" y="45588"/>
                  </a:lnTo>
                  <a:lnTo>
                    <a:pt x="56631" y="30348"/>
                  </a:lnTo>
                  <a:lnTo>
                    <a:pt x="72499" y="30348"/>
                  </a:lnTo>
                  <a:lnTo>
                    <a:pt x="83941" y="14977"/>
                  </a:lnTo>
                  <a:lnTo>
                    <a:pt x="0" y="0"/>
                  </a:lnTo>
                  <a:close/>
                </a:path>
                <a:path w="523240" h="393064">
                  <a:moveTo>
                    <a:pt x="56631" y="30348"/>
                  </a:moveTo>
                  <a:lnTo>
                    <a:pt x="45323" y="45588"/>
                  </a:lnTo>
                  <a:lnTo>
                    <a:pt x="55512" y="53169"/>
                  </a:lnTo>
                  <a:lnTo>
                    <a:pt x="66844" y="37945"/>
                  </a:lnTo>
                  <a:lnTo>
                    <a:pt x="56631" y="30348"/>
                  </a:lnTo>
                  <a:close/>
                </a:path>
                <a:path w="523240" h="393064">
                  <a:moveTo>
                    <a:pt x="72499" y="30348"/>
                  </a:moveTo>
                  <a:lnTo>
                    <a:pt x="56631" y="30348"/>
                  </a:lnTo>
                  <a:lnTo>
                    <a:pt x="66844" y="37945"/>
                  </a:lnTo>
                  <a:lnTo>
                    <a:pt x="72499" y="30348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52" name="object 5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848600" y="3886200"/>
              <a:ext cx="285750" cy="46672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926842" y="4003511"/>
              <a:ext cx="76200" cy="260350"/>
            </a:xfrm>
            <a:custGeom>
              <a:avLst/>
              <a:gdLst/>
              <a:ahLst/>
              <a:cxnLst/>
              <a:rect l="l" t="t" r="r" b="b"/>
              <a:pathLst>
                <a:path w="76200" h="260350">
                  <a:moveTo>
                    <a:pt x="47609" y="63495"/>
                  </a:moveTo>
                  <a:lnTo>
                    <a:pt x="28559" y="63495"/>
                  </a:lnTo>
                  <a:lnTo>
                    <a:pt x="28559" y="260186"/>
                  </a:lnTo>
                  <a:lnTo>
                    <a:pt x="47609" y="260186"/>
                  </a:lnTo>
                  <a:lnTo>
                    <a:pt x="47609" y="63495"/>
                  </a:lnTo>
                  <a:close/>
                </a:path>
                <a:path w="76200" h="260350">
                  <a:moveTo>
                    <a:pt x="38100" y="0"/>
                  </a:moveTo>
                  <a:lnTo>
                    <a:pt x="0" y="76200"/>
                  </a:lnTo>
                  <a:lnTo>
                    <a:pt x="28559" y="76200"/>
                  </a:lnTo>
                  <a:lnTo>
                    <a:pt x="28559" y="63495"/>
                  </a:lnTo>
                  <a:lnTo>
                    <a:pt x="69847" y="63495"/>
                  </a:lnTo>
                  <a:lnTo>
                    <a:pt x="38100" y="0"/>
                  </a:lnTo>
                  <a:close/>
                </a:path>
                <a:path w="76200" h="260350">
                  <a:moveTo>
                    <a:pt x="69847" y="63495"/>
                  </a:moveTo>
                  <a:lnTo>
                    <a:pt x="47609" y="63495"/>
                  </a:lnTo>
                  <a:lnTo>
                    <a:pt x="47609" y="76200"/>
                  </a:lnTo>
                  <a:lnTo>
                    <a:pt x="76200" y="76200"/>
                  </a:lnTo>
                  <a:lnTo>
                    <a:pt x="69847" y="6349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010540" y="3971925"/>
              <a:ext cx="285750" cy="47625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084698" y="4012524"/>
              <a:ext cx="76200" cy="265430"/>
            </a:xfrm>
            <a:custGeom>
              <a:avLst/>
              <a:gdLst/>
              <a:ahLst/>
              <a:cxnLst/>
              <a:rect l="l" t="t" r="r" b="b"/>
              <a:pathLst>
                <a:path w="76200" h="265429">
                  <a:moveTo>
                    <a:pt x="28559" y="189024"/>
                  </a:moveTo>
                  <a:lnTo>
                    <a:pt x="0" y="189024"/>
                  </a:lnTo>
                  <a:lnTo>
                    <a:pt x="38100" y="265224"/>
                  </a:lnTo>
                  <a:lnTo>
                    <a:pt x="69847" y="201728"/>
                  </a:lnTo>
                  <a:lnTo>
                    <a:pt x="28559" y="201728"/>
                  </a:lnTo>
                  <a:lnTo>
                    <a:pt x="28559" y="189024"/>
                  </a:lnTo>
                  <a:close/>
                </a:path>
                <a:path w="76200" h="265429">
                  <a:moveTo>
                    <a:pt x="47609" y="0"/>
                  </a:moveTo>
                  <a:lnTo>
                    <a:pt x="28559" y="0"/>
                  </a:lnTo>
                  <a:lnTo>
                    <a:pt x="28559" y="201728"/>
                  </a:lnTo>
                  <a:lnTo>
                    <a:pt x="47609" y="201728"/>
                  </a:lnTo>
                  <a:lnTo>
                    <a:pt x="47609" y="0"/>
                  </a:lnTo>
                  <a:close/>
                </a:path>
                <a:path w="76200" h="265429">
                  <a:moveTo>
                    <a:pt x="76200" y="189024"/>
                  </a:moveTo>
                  <a:lnTo>
                    <a:pt x="47609" y="189024"/>
                  </a:lnTo>
                  <a:lnTo>
                    <a:pt x="47609" y="201728"/>
                  </a:lnTo>
                  <a:lnTo>
                    <a:pt x="69847" y="201728"/>
                  </a:lnTo>
                  <a:lnTo>
                    <a:pt x="76200" y="189024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56" name="object 5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05700" y="3105150"/>
              <a:ext cx="762000" cy="61912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7546086" y="3142356"/>
              <a:ext cx="546735" cy="409575"/>
            </a:xfrm>
            <a:custGeom>
              <a:avLst/>
              <a:gdLst/>
              <a:ahLst/>
              <a:cxnLst/>
              <a:rect l="l" t="t" r="r" b="b"/>
              <a:pathLst>
                <a:path w="546734" h="409575">
                  <a:moveTo>
                    <a:pt x="479767" y="371405"/>
                  </a:moveTo>
                  <a:lnTo>
                    <a:pt x="462777" y="394335"/>
                  </a:lnTo>
                  <a:lnTo>
                    <a:pt x="546597" y="409194"/>
                  </a:lnTo>
                  <a:lnTo>
                    <a:pt x="531317" y="378976"/>
                  </a:lnTo>
                  <a:lnTo>
                    <a:pt x="489966" y="378976"/>
                  </a:lnTo>
                  <a:lnTo>
                    <a:pt x="479767" y="371405"/>
                  </a:lnTo>
                  <a:close/>
                </a:path>
                <a:path w="546734" h="409575">
                  <a:moveTo>
                    <a:pt x="491169" y="356017"/>
                  </a:moveTo>
                  <a:lnTo>
                    <a:pt x="479767" y="371405"/>
                  </a:lnTo>
                  <a:lnTo>
                    <a:pt x="489966" y="378976"/>
                  </a:lnTo>
                  <a:lnTo>
                    <a:pt x="501396" y="363605"/>
                  </a:lnTo>
                  <a:lnTo>
                    <a:pt x="491169" y="356017"/>
                  </a:lnTo>
                  <a:close/>
                </a:path>
                <a:path w="546734" h="409575">
                  <a:moveTo>
                    <a:pt x="508132" y="333125"/>
                  </a:moveTo>
                  <a:lnTo>
                    <a:pt x="491169" y="356017"/>
                  </a:lnTo>
                  <a:lnTo>
                    <a:pt x="501396" y="363605"/>
                  </a:lnTo>
                  <a:lnTo>
                    <a:pt x="489966" y="378976"/>
                  </a:lnTo>
                  <a:lnTo>
                    <a:pt x="531317" y="378976"/>
                  </a:lnTo>
                  <a:lnTo>
                    <a:pt x="508132" y="333125"/>
                  </a:lnTo>
                  <a:close/>
                </a:path>
                <a:path w="546734" h="409575">
                  <a:moveTo>
                    <a:pt x="11308" y="0"/>
                  </a:moveTo>
                  <a:lnTo>
                    <a:pt x="0" y="15240"/>
                  </a:lnTo>
                  <a:lnTo>
                    <a:pt x="479767" y="371405"/>
                  </a:lnTo>
                  <a:lnTo>
                    <a:pt x="491169" y="356017"/>
                  </a:lnTo>
                  <a:lnTo>
                    <a:pt x="11308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7326382" y="2807016"/>
            <a:ext cx="1036569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Remote</a:t>
            </a:r>
            <a:r>
              <a:rPr sz="1100" spc="5" dirty="0">
                <a:latin typeface="Lucida Grande" panose="020B0600040502020204"/>
                <a:cs typeface="Times New Roman"/>
              </a:rPr>
              <a:t> </a:t>
            </a:r>
            <a:r>
              <a:rPr sz="1100" spc="-20" dirty="0">
                <a:latin typeface="Lucida Grande" panose="020B0600040502020204"/>
                <a:cs typeface="Calibri"/>
              </a:rPr>
              <a:t>Repo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584750" y="3019425"/>
            <a:ext cx="844550" cy="1088390"/>
            <a:chOff x="584750" y="3019425"/>
            <a:chExt cx="844550" cy="1088390"/>
          </a:xfrm>
        </p:grpSpPr>
        <p:pic>
          <p:nvPicPr>
            <p:cNvPr id="60" name="object 6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4750" y="3695090"/>
              <a:ext cx="341281" cy="41241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52474" y="3019425"/>
              <a:ext cx="600075" cy="64770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788288" y="3133856"/>
              <a:ext cx="394970" cy="444500"/>
            </a:xfrm>
            <a:custGeom>
              <a:avLst/>
              <a:gdLst/>
              <a:ahLst/>
              <a:cxnLst/>
              <a:rect l="l" t="t" r="r" b="b"/>
              <a:pathLst>
                <a:path w="394969" h="444500">
                  <a:moveTo>
                    <a:pt x="337090" y="50782"/>
                  </a:moveTo>
                  <a:lnTo>
                    <a:pt x="0" y="431410"/>
                  </a:lnTo>
                  <a:lnTo>
                    <a:pt x="14264" y="443983"/>
                  </a:lnTo>
                  <a:lnTo>
                    <a:pt x="351338" y="63374"/>
                  </a:lnTo>
                  <a:lnTo>
                    <a:pt x="337090" y="50782"/>
                  </a:lnTo>
                  <a:close/>
                </a:path>
                <a:path w="394969" h="444500">
                  <a:moveTo>
                    <a:pt x="383712" y="41266"/>
                  </a:moveTo>
                  <a:lnTo>
                    <a:pt x="345518" y="41266"/>
                  </a:lnTo>
                  <a:lnTo>
                    <a:pt x="359782" y="53839"/>
                  </a:lnTo>
                  <a:lnTo>
                    <a:pt x="351338" y="63374"/>
                  </a:lnTo>
                  <a:lnTo>
                    <a:pt x="372749" y="82296"/>
                  </a:lnTo>
                  <a:lnTo>
                    <a:pt x="383712" y="41266"/>
                  </a:lnTo>
                  <a:close/>
                </a:path>
                <a:path w="394969" h="444500">
                  <a:moveTo>
                    <a:pt x="345518" y="41266"/>
                  </a:moveTo>
                  <a:lnTo>
                    <a:pt x="337090" y="50782"/>
                  </a:lnTo>
                  <a:lnTo>
                    <a:pt x="351338" y="63374"/>
                  </a:lnTo>
                  <a:lnTo>
                    <a:pt x="359782" y="53839"/>
                  </a:lnTo>
                  <a:lnTo>
                    <a:pt x="345518" y="41266"/>
                  </a:lnTo>
                  <a:close/>
                </a:path>
                <a:path w="394969" h="444500">
                  <a:moveTo>
                    <a:pt x="394740" y="0"/>
                  </a:moveTo>
                  <a:lnTo>
                    <a:pt x="315693" y="31872"/>
                  </a:lnTo>
                  <a:lnTo>
                    <a:pt x="337090" y="50782"/>
                  </a:lnTo>
                  <a:lnTo>
                    <a:pt x="345518" y="41266"/>
                  </a:lnTo>
                  <a:lnTo>
                    <a:pt x="383712" y="41266"/>
                  </a:lnTo>
                  <a:lnTo>
                    <a:pt x="39474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81049" y="3124200"/>
              <a:ext cx="647700" cy="714375"/>
            </a:xfrm>
            <a:prstGeom prst="rect">
              <a:avLst/>
            </a:prstGeom>
          </p:spPr>
        </p:pic>
        <p:sp>
          <p:nvSpPr>
            <p:cNvPr id="64" name="object 64"/>
            <p:cNvSpPr/>
            <p:nvPr/>
          </p:nvSpPr>
          <p:spPr>
            <a:xfrm>
              <a:off x="899135" y="3160145"/>
              <a:ext cx="434340" cy="504190"/>
            </a:xfrm>
            <a:custGeom>
              <a:avLst/>
              <a:gdLst/>
              <a:ahLst/>
              <a:cxnLst/>
              <a:rect l="l" t="t" r="r" b="b"/>
              <a:pathLst>
                <a:path w="434340" h="504189">
                  <a:moveTo>
                    <a:pt x="20659" y="421386"/>
                  </a:moveTo>
                  <a:lnTo>
                    <a:pt x="0" y="504063"/>
                  </a:lnTo>
                  <a:lnTo>
                    <a:pt x="78510" y="471034"/>
                  </a:lnTo>
                  <a:lnTo>
                    <a:pt x="68008" y="462021"/>
                  </a:lnTo>
                  <a:lnTo>
                    <a:pt x="48554" y="462021"/>
                  </a:lnTo>
                  <a:lnTo>
                    <a:pt x="34101" y="449698"/>
                  </a:lnTo>
                  <a:lnTo>
                    <a:pt x="42387" y="440033"/>
                  </a:lnTo>
                  <a:lnTo>
                    <a:pt x="20659" y="421386"/>
                  </a:lnTo>
                  <a:close/>
                </a:path>
                <a:path w="434340" h="504189">
                  <a:moveTo>
                    <a:pt x="42387" y="440033"/>
                  </a:moveTo>
                  <a:lnTo>
                    <a:pt x="34101" y="449698"/>
                  </a:lnTo>
                  <a:lnTo>
                    <a:pt x="48554" y="462021"/>
                  </a:lnTo>
                  <a:lnTo>
                    <a:pt x="56801" y="452403"/>
                  </a:lnTo>
                  <a:lnTo>
                    <a:pt x="42387" y="440033"/>
                  </a:lnTo>
                  <a:close/>
                </a:path>
                <a:path w="434340" h="504189">
                  <a:moveTo>
                    <a:pt x="56801" y="452403"/>
                  </a:moveTo>
                  <a:lnTo>
                    <a:pt x="48554" y="462021"/>
                  </a:lnTo>
                  <a:lnTo>
                    <a:pt x="68008" y="462021"/>
                  </a:lnTo>
                  <a:lnTo>
                    <a:pt x="56801" y="452403"/>
                  </a:lnTo>
                  <a:close/>
                </a:path>
                <a:path w="434340" h="504189">
                  <a:moveTo>
                    <a:pt x="419636" y="0"/>
                  </a:moveTo>
                  <a:lnTo>
                    <a:pt x="42387" y="440033"/>
                  </a:lnTo>
                  <a:lnTo>
                    <a:pt x="56801" y="452403"/>
                  </a:lnTo>
                  <a:lnTo>
                    <a:pt x="434114" y="12310"/>
                  </a:lnTo>
                  <a:lnTo>
                    <a:pt x="41963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589263" y="3124200"/>
            <a:ext cx="411480" cy="983615"/>
            <a:chOff x="1589263" y="3124200"/>
            <a:chExt cx="411480" cy="983615"/>
          </a:xfrm>
        </p:grpSpPr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89263" y="3695105"/>
              <a:ext cx="343678" cy="41241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66875" y="3162300"/>
              <a:ext cx="142875" cy="50482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673036" y="3164585"/>
              <a:ext cx="76835" cy="436245"/>
            </a:xfrm>
            <a:custGeom>
              <a:avLst/>
              <a:gdLst/>
              <a:ahLst/>
              <a:cxnLst/>
              <a:rect l="l" t="t" r="r" b="b"/>
              <a:pathLst>
                <a:path w="76835" h="436245">
                  <a:moveTo>
                    <a:pt x="28759" y="63495"/>
                  </a:moveTo>
                  <a:lnTo>
                    <a:pt x="27747" y="435864"/>
                  </a:lnTo>
                  <a:lnTo>
                    <a:pt x="46797" y="435864"/>
                  </a:lnTo>
                  <a:lnTo>
                    <a:pt x="47775" y="76331"/>
                  </a:lnTo>
                  <a:lnTo>
                    <a:pt x="47809" y="63627"/>
                  </a:lnTo>
                  <a:lnTo>
                    <a:pt x="28759" y="63495"/>
                  </a:lnTo>
                  <a:close/>
                </a:path>
                <a:path w="76835" h="436245">
                  <a:moveTo>
                    <a:pt x="38415" y="0"/>
                  </a:moveTo>
                  <a:lnTo>
                    <a:pt x="0" y="76331"/>
                  </a:lnTo>
                  <a:lnTo>
                    <a:pt x="28724" y="76331"/>
                  </a:lnTo>
                  <a:lnTo>
                    <a:pt x="28759" y="63495"/>
                  </a:lnTo>
                  <a:lnTo>
                    <a:pt x="69901" y="63495"/>
                  </a:lnTo>
                  <a:lnTo>
                    <a:pt x="38415" y="0"/>
                  </a:lnTo>
                  <a:close/>
                </a:path>
                <a:path w="76835" h="436245">
                  <a:moveTo>
                    <a:pt x="69901" y="63495"/>
                  </a:moveTo>
                  <a:lnTo>
                    <a:pt x="28759" y="63495"/>
                  </a:lnTo>
                  <a:lnTo>
                    <a:pt x="47809" y="63627"/>
                  </a:lnTo>
                  <a:lnTo>
                    <a:pt x="47775" y="76331"/>
                  </a:lnTo>
                  <a:lnTo>
                    <a:pt x="76265" y="76331"/>
                  </a:lnTo>
                  <a:lnTo>
                    <a:pt x="69966" y="63627"/>
                  </a:lnTo>
                  <a:lnTo>
                    <a:pt x="69901" y="6349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9" name="object 6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714500" y="3124200"/>
              <a:ext cx="285750" cy="66675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795784" y="3163442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28575" y="381131"/>
                  </a:moveTo>
                  <a:lnTo>
                    <a:pt x="0" y="381131"/>
                  </a:lnTo>
                  <a:lnTo>
                    <a:pt x="38100" y="457331"/>
                  </a:lnTo>
                  <a:lnTo>
                    <a:pt x="69854" y="393822"/>
                  </a:lnTo>
                  <a:lnTo>
                    <a:pt x="28575" y="393822"/>
                  </a:lnTo>
                  <a:lnTo>
                    <a:pt x="28575" y="381131"/>
                  </a:lnTo>
                  <a:close/>
                </a:path>
                <a:path w="76200" h="457835">
                  <a:moveTo>
                    <a:pt x="47625" y="0"/>
                  </a:moveTo>
                  <a:lnTo>
                    <a:pt x="28575" y="0"/>
                  </a:lnTo>
                  <a:lnTo>
                    <a:pt x="28575" y="393822"/>
                  </a:lnTo>
                  <a:lnTo>
                    <a:pt x="47625" y="393822"/>
                  </a:lnTo>
                  <a:lnTo>
                    <a:pt x="47625" y="0"/>
                  </a:lnTo>
                  <a:close/>
                </a:path>
                <a:path w="76200" h="457835">
                  <a:moveTo>
                    <a:pt x="76200" y="381131"/>
                  </a:moveTo>
                  <a:lnTo>
                    <a:pt x="47625" y="381131"/>
                  </a:lnTo>
                  <a:lnTo>
                    <a:pt x="47625" y="393822"/>
                  </a:lnTo>
                  <a:lnTo>
                    <a:pt x="69854" y="393822"/>
                  </a:lnTo>
                  <a:lnTo>
                    <a:pt x="76200" y="381131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2190750" y="3019425"/>
            <a:ext cx="856615" cy="1090295"/>
            <a:chOff x="2190750" y="3019425"/>
            <a:chExt cx="856615" cy="1090295"/>
          </a:xfrm>
        </p:grpSpPr>
        <p:pic>
          <p:nvPicPr>
            <p:cNvPr id="72" name="object 7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5478" y="3696705"/>
              <a:ext cx="341281" cy="41241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209800" y="3019425"/>
              <a:ext cx="685800" cy="60007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2324730" y="3133856"/>
              <a:ext cx="476884" cy="392430"/>
            </a:xfrm>
            <a:custGeom>
              <a:avLst/>
              <a:gdLst/>
              <a:ahLst/>
              <a:cxnLst/>
              <a:rect l="l" t="t" r="r" b="b"/>
              <a:pathLst>
                <a:path w="476885" h="392429">
                  <a:moveTo>
                    <a:pt x="64962" y="40933"/>
                  </a:moveTo>
                  <a:lnTo>
                    <a:pt x="52906" y="55686"/>
                  </a:lnTo>
                  <a:lnTo>
                    <a:pt x="464320" y="392298"/>
                  </a:lnTo>
                  <a:lnTo>
                    <a:pt x="476381" y="377571"/>
                  </a:lnTo>
                  <a:lnTo>
                    <a:pt x="64962" y="40933"/>
                  </a:lnTo>
                  <a:close/>
                </a:path>
                <a:path w="476885" h="392429">
                  <a:moveTo>
                    <a:pt x="0" y="0"/>
                  </a:moveTo>
                  <a:lnTo>
                    <a:pt x="34802" y="77842"/>
                  </a:lnTo>
                  <a:lnTo>
                    <a:pt x="52906" y="55686"/>
                  </a:lnTo>
                  <a:lnTo>
                    <a:pt x="43053" y="47625"/>
                  </a:lnTo>
                  <a:lnTo>
                    <a:pt x="55126" y="32884"/>
                  </a:lnTo>
                  <a:lnTo>
                    <a:pt x="71538" y="32884"/>
                  </a:lnTo>
                  <a:lnTo>
                    <a:pt x="83058" y="18787"/>
                  </a:lnTo>
                  <a:lnTo>
                    <a:pt x="0" y="0"/>
                  </a:lnTo>
                  <a:close/>
                </a:path>
                <a:path w="476885" h="392429">
                  <a:moveTo>
                    <a:pt x="55126" y="32884"/>
                  </a:moveTo>
                  <a:lnTo>
                    <a:pt x="43053" y="47625"/>
                  </a:lnTo>
                  <a:lnTo>
                    <a:pt x="52906" y="55686"/>
                  </a:lnTo>
                  <a:lnTo>
                    <a:pt x="64962" y="40933"/>
                  </a:lnTo>
                  <a:lnTo>
                    <a:pt x="55126" y="32884"/>
                  </a:lnTo>
                  <a:close/>
                </a:path>
                <a:path w="476885" h="392429">
                  <a:moveTo>
                    <a:pt x="71538" y="32884"/>
                  </a:moveTo>
                  <a:lnTo>
                    <a:pt x="55126" y="32884"/>
                  </a:lnTo>
                  <a:lnTo>
                    <a:pt x="64962" y="40933"/>
                  </a:lnTo>
                  <a:lnTo>
                    <a:pt x="71538" y="32884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75" name="object 7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190750" y="3162300"/>
              <a:ext cx="704850" cy="61912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226432" y="3202817"/>
              <a:ext cx="498475" cy="408940"/>
            </a:xfrm>
            <a:custGeom>
              <a:avLst/>
              <a:gdLst/>
              <a:ahLst/>
              <a:cxnLst/>
              <a:rect l="l" t="t" r="r" b="b"/>
              <a:pathLst>
                <a:path w="498475" h="408939">
                  <a:moveTo>
                    <a:pt x="432847" y="368104"/>
                  </a:moveTo>
                  <a:lnTo>
                    <a:pt x="414790" y="390262"/>
                  </a:lnTo>
                  <a:lnTo>
                    <a:pt x="497848" y="408931"/>
                  </a:lnTo>
                  <a:lnTo>
                    <a:pt x="483121" y="376165"/>
                  </a:lnTo>
                  <a:lnTo>
                    <a:pt x="442722" y="376165"/>
                  </a:lnTo>
                  <a:lnTo>
                    <a:pt x="432847" y="368104"/>
                  </a:lnTo>
                  <a:close/>
                </a:path>
                <a:path w="498475" h="408939">
                  <a:moveTo>
                    <a:pt x="444889" y="353327"/>
                  </a:moveTo>
                  <a:lnTo>
                    <a:pt x="432847" y="368104"/>
                  </a:lnTo>
                  <a:lnTo>
                    <a:pt x="442722" y="376165"/>
                  </a:lnTo>
                  <a:lnTo>
                    <a:pt x="454664" y="361306"/>
                  </a:lnTo>
                  <a:lnTo>
                    <a:pt x="444889" y="353327"/>
                  </a:lnTo>
                  <a:close/>
                </a:path>
                <a:path w="498475" h="408939">
                  <a:moveTo>
                    <a:pt x="462915" y="331207"/>
                  </a:moveTo>
                  <a:lnTo>
                    <a:pt x="444889" y="353327"/>
                  </a:lnTo>
                  <a:lnTo>
                    <a:pt x="454664" y="361306"/>
                  </a:lnTo>
                  <a:lnTo>
                    <a:pt x="442722" y="376165"/>
                  </a:lnTo>
                  <a:lnTo>
                    <a:pt x="483121" y="376165"/>
                  </a:lnTo>
                  <a:lnTo>
                    <a:pt x="462915" y="331207"/>
                  </a:lnTo>
                  <a:close/>
                </a:path>
                <a:path w="498475" h="408939">
                  <a:moveTo>
                    <a:pt x="12073" y="0"/>
                  </a:moveTo>
                  <a:lnTo>
                    <a:pt x="0" y="14727"/>
                  </a:lnTo>
                  <a:lnTo>
                    <a:pt x="432847" y="368104"/>
                  </a:lnTo>
                  <a:lnTo>
                    <a:pt x="444889" y="353327"/>
                  </a:lnTo>
                  <a:lnTo>
                    <a:pt x="1207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77" name="object 7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496315" y="2501862"/>
            <a:ext cx="580403" cy="504704"/>
          </a:xfrm>
          <a:prstGeom prst="rect">
            <a:avLst/>
          </a:prstGeom>
        </p:spPr>
      </p:pic>
      <p:sp>
        <p:nvSpPr>
          <p:cNvPr id="78" name="object 78"/>
          <p:cNvSpPr txBox="1"/>
          <p:nvPr/>
        </p:nvSpPr>
        <p:spPr>
          <a:xfrm>
            <a:off x="2137791" y="2781616"/>
            <a:ext cx="908967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Remote</a:t>
            </a:r>
            <a:r>
              <a:rPr sz="1100" spc="10" dirty="0">
                <a:latin typeface="Lucida Grande" panose="020B0600040502020204"/>
                <a:cs typeface="Times New Roman"/>
              </a:rPr>
              <a:t> </a:t>
            </a:r>
            <a:r>
              <a:rPr sz="1100" spc="-20" dirty="0">
                <a:latin typeface="Lucida Grande" panose="020B0600040502020204"/>
                <a:cs typeface="Calibri"/>
              </a:rPr>
              <a:t>Repo</a:t>
            </a:r>
            <a:endParaRPr sz="11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53072" y="1681201"/>
            <a:ext cx="4676759" cy="2771775"/>
            <a:chOff x="4057665" y="1447800"/>
            <a:chExt cx="4676759" cy="27717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57665" y="1447800"/>
              <a:ext cx="4676759" cy="27717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078102" y="1454196"/>
              <a:ext cx="4582795" cy="2677795"/>
            </a:xfrm>
            <a:custGeom>
              <a:avLst/>
              <a:gdLst/>
              <a:ahLst/>
              <a:cxnLst/>
              <a:rect l="l" t="t" r="r" b="b"/>
              <a:pathLst>
                <a:path w="4582795" h="2677795">
                  <a:moveTo>
                    <a:pt x="4136379" y="0"/>
                  </a:moveTo>
                  <a:lnTo>
                    <a:pt x="446288" y="0"/>
                  </a:lnTo>
                  <a:lnTo>
                    <a:pt x="397652" y="2619"/>
                  </a:lnTo>
                  <a:lnTo>
                    <a:pt x="350535" y="10297"/>
                  </a:lnTo>
                  <a:lnTo>
                    <a:pt x="305209" y="22759"/>
                  </a:lnTo>
                  <a:lnTo>
                    <a:pt x="261946" y="39733"/>
                  </a:lnTo>
                  <a:lnTo>
                    <a:pt x="221018" y="60947"/>
                  </a:lnTo>
                  <a:lnTo>
                    <a:pt x="182697" y="86128"/>
                  </a:lnTo>
                  <a:lnTo>
                    <a:pt x="147254" y="115002"/>
                  </a:lnTo>
                  <a:lnTo>
                    <a:pt x="114963" y="147298"/>
                  </a:lnTo>
                  <a:lnTo>
                    <a:pt x="86095" y="182743"/>
                  </a:lnTo>
                  <a:lnTo>
                    <a:pt x="60921" y="221063"/>
                  </a:lnTo>
                  <a:lnTo>
                    <a:pt x="39715" y="261986"/>
                  </a:lnTo>
                  <a:lnTo>
                    <a:pt x="22747" y="305240"/>
                  </a:lnTo>
                  <a:lnTo>
                    <a:pt x="10291" y="350552"/>
                  </a:lnTo>
                  <a:lnTo>
                    <a:pt x="2618" y="397648"/>
                  </a:lnTo>
                  <a:lnTo>
                    <a:pt x="0" y="446257"/>
                  </a:lnTo>
                  <a:lnTo>
                    <a:pt x="0" y="2231257"/>
                  </a:lnTo>
                  <a:lnTo>
                    <a:pt x="2618" y="2279891"/>
                  </a:lnTo>
                  <a:lnTo>
                    <a:pt x="10291" y="2327006"/>
                  </a:lnTo>
                  <a:lnTo>
                    <a:pt x="22747" y="2372332"/>
                  </a:lnTo>
                  <a:lnTo>
                    <a:pt x="39715" y="2415596"/>
                  </a:lnTo>
                  <a:lnTo>
                    <a:pt x="60921" y="2456525"/>
                  </a:lnTo>
                  <a:lnTo>
                    <a:pt x="86095" y="2494848"/>
                  </a:lnTo>
                  <a:lnTo>
                    <a:pt x="114963" y="2530293"/>
                  </a:lnTo>
                  <a:lnTo>
                    <a:pt x="147254" y="2562587"/>
                  </a:lnTo>
                  <a:lnTo>
                    <a:pt x="182697" y="2591458"/>
                  </a:lnTo>
                  <a:lnTo>
                    <a:pt x="221018" y="2616634"/>
                  </a:lnTo>
                  <a:lnTo>
                    <a:pt x="261946" y="2637843"/>
                  </a:lnTo>
                  <a:lnTo>
                    <a:pt x="305209" y="2654813"/>
                  </a:lnTo>
                  <a:lnTo>
                    <a:pt x="350535" y="2667271"/>
                  </a:lnTo>
                  <a:lnTo>
                    <a:pt x="397652" y="2674945"/>
                  </a:lnTo>
                  <a:lnTo>
                    <a:pt x="446288" y="2677564"/>
                  </a:lnTo>
                  <a:lnTo>
                    <a:pt x="4136379" y="2677564"/>
                  </a:lnTo>
                  <a:lnTo>
                    <a:pt x="4185015" y="2674945"/>
                  </a:lnTo>
                  <a:lnTo>
                    <a:pt x="4232132" y="2667271"/>
                  </a:lnTo>
                  <a:lnTo>
                    <a:pt x="4277458" y="2654813"/>
                  </a:lnTo>
                  <a:lnTo>
                    <a:pt x="4320721" y="2637843"/>
                  </a:lnTo>
                  <a:lnTo>
                    <a:pt x="4361649" y="2616634"/>
                  </a:lnTo>
                  <a:lnTo>
                    <a:pt x="4399970" y="2591458"/>
                  </a:lnTo>
                  <a:lnTo>
                    <a:pt x="4435413" y="2562587"/>
                  </a:lnTo>
                  <a:lnTo>
                    <a:pt x="4467704" y="2530293"/>
                  </a:lnTo>
                  <a:lnTo>
                    <a:pt x="4496572" y="2494848"/>
                  </a:lnTo>
                  <a:lnTo>
                    <a:pt x="4521746" y="2456525"/>
                  </a:lnTo>
                  <a:lnTo>
                    <a:pt x="4542952" y="2415596"/>
                  </a:lnTo>
                  <a:lnTo>
                    <a:pt x="4559920" y="2372332"/>
                  </a:lnTo>
                  <a:lnTo>
                    <a:pt x="4572376" y="2327006"/>
                  </a:lnTo>
                  <a:lnTo>
                    <a:pt x="4580049" y="2279891"/>
                  </a:lnTo>
                  <a:lnTo>
                    <a:pt x="4582667" y="2231257"/>
                  </a:lnTo>
                  <a:lnTo>
                    <a:pt x="4582667" y="446257"/>
                  </a:lnTo>
                  <a:lnTo>
                    <a:pt x="4580049" y="397648"/>
                  </a:lnTo>
                  <a:lnTo>
                    <a:pt x="4572376" y="350552"/>
                  </a:lnTo>
                  <a:lnTo>
                    <a:pt x="4559920" y="305240"/>
                  </a:lnTo>
                  <a:lnTo>
                    <a:pt x="4542952" y="261986"/>
                  </a:lnTo>
                  <a:lnTo>
                    <a:pt x="4521746" y="221063"/>
                  </a:lnTo>
                  <a:lnTo>
                    <a:pt x="4496572" y="182743"/>
                  </a:lnTo>
                  <a:lnTo>
                    <a:pt x="4467704" y="147298"/>
                  </a:lnTo>
                  <a:lnTo>
                    <a:pt x="4435413" y="115002"/>
                  </a:lnTo>
                  <a:lnTo>
                    <a:pt x="4399970" y="86128"/>
                  </a:lnTo>
                  <a:lnTo>
                    <a:pt x="4361649" y="60947"/>
                  </a:lnTo>
                  <a:lnTo>
                    <a:pt x="4320721" y="39733"/>
                  </a:lnTo>
                  <a:lnTo>
                    <a:pt x="4277458" y="22759"/>
                  </a:lnTo>
                  <a:lnTo>
                    <a:pt x="4232132" y="10297"/>
                  </a:lnTo>
                  <a:lnTo>
                    <a:pt x="4185015" y="2619"/>
                  </a:lnTo>
                  <a:lnTo>
                    <a:pt x="41363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78102" y="1465966"/>
              <a:ext cx="4582795" cy="2677795"/>
            </a:xfrm>
            <a:custGeom>
              <a:avLst/>
              <a:gdLst/>
              <a:ahLst/>
              <a:cxnLst/>
              <a:rect l="l" t="t" r="r" b="b"/>
              <a:pathLst>
                <a:path w="4582795" h="2677795">
                  <a:moveTo>
                    <a:pt x="0" y="446257"/>
                  </a:moveTo>
                  <a:lnTo>
                    <a:pt x="2618" y="397648"/>
                  </a:lnTo>
                  <a:lnTo>
                    <a:pt x="10291" y="350552"/>
                  </a:lnTo>
                  <a:lnTo>
                    <a:pt x="22747" y="305240"/>
                  </a:lnTo>
                  <a:lnTo>
                    <a:pt x="39715" y="261986"/>
                  </a:lnTo>
                  <a:lnTo>
                    <a:pt x="60921" y="221063"/>
                  </a:lnTo>
                  <a:lnTo>
                    <a:pt x="86095" y="182743"/>
                  </a:lnTo>
                  <a:lnTo>
                    <a:pt x="114963" y="147298"/>
                  </a:lnTo>
                  <a:lnTo>
                    <a:pt x="147254" y="115002"/>
                  </a:lnTo>
                  <a:lnTo>
                    <a:pt x="182697" y="86128"/>
                  </a:lnTo>
                  <a:lnTo>
                    <a:pt x="221018" y="60947"/>
                  </a:lnTo>
                  <a:lnTo>
                    <a:pt x="261946" y="39733"/>
                  </a:lnTo>
                  <a:lnTo>
                    <a:pt x="305209" y="22759"/>
                  </a:lnTo>
                  <a:lnTo>
                    <a:pt x="350535" y="10297"/>
                  </a:lnTo>
                  <a:lnTo>
                    <a:pt x="397652" y="2619"/>
                  </a:lnTo>
                  <a:lnTo>
                    <a:pt x="446288" y="0"/>
                  </a:lnTo>
                  <a:lnTo>
                    <a:pt x="4136379" y="0"/>
                  </a:lnTo>
                  <a:lnTo>
                    <a:pt x="4185015" y="2619"/>
                  </a:lnTo>
                  <a:lnTo>
                    <a:pt x="4232132" y="10297"/>
                  </a:lnTo>
                  <a:lnTo>
                    <a:pt x="4277458" y="22759"/>
                  </a:lnTo>
                  <a:lnTo>
                    <a:pt x="4320721" y="39733"/>
                  </a:lnTo>
                  <a:lnTo>
                    <a:pt x="4361649" y="60947"/>
                  </a:lnTo>
                  <a:lnTo>
                    <a:pt x="4399970" y="86128"/>
                  </a:lnTo>
                  <a:lnTo>
                    <a:pt x="4435413" y="115002"/>
                  </a:lnTo>
                  <a:lnTo>
                    <a:pt x="4467704" y="147298"/>
                  </a:lnTo>
                  <a:lnTo>
                    <a:pt x="4496572" y="182743"/>
                  </a:lnTo>
                  <a:lnTo>
                    <a:pt x="4521746" y="221063"/>
                  </a:lnTo>
                  <a:lnTo>
                    <a:pt x="4542952" y="261986"/>
                  </a:lnTo>
                  <a:lnTo>
                    <a:pt x="4559920" y="305240"/>
                  </a:lnTo>
                  <a:lnTo>
                    <a:pt x="4572376" y="350552"/>
                  </a:lnTo>
                  <a:lnTo>
                    <a:pt x="4580049" y="397648"/>
                  </a:lnTo>
                  <a:lnTo>
                    <a:pt x="4582667" y="446257"/>
                  </a:lnTo>
                  <a:lnTo>
                    <a:pt x="4582667" y="2231257"/>
                  </a:lnTo>
                  <a:lnTo>
                    <a:pt x="4580049" y="2279891"/>
                  </a:lnTo>
                  <a:lnTo>
                    <a:pt x="4572376" y="2327006"/>
                  </a:lnTo>
                  <a:lnTo>
                    <a:pt x="4559920" y="2372332"/>
                  </a:lnTo>
                  <a:lnTo>
                    <a:pt x="4542952" y="2415596"/>
                  </a:lnTo>
                  <a:lnTo>
                    <a:pt x="4521746" y="2456525"/>
                  </a:lnTo>
                  <a:lnTo>
                    <a:pt x="4496572" y="2494848"/>
                  </a:lnTo>
                  <a:lnTo>
                    <a:pt x="4467704" y="2530293"/>
                  </a:lnTo>
                  <a:lnTo>
                    <a:pt x="4435413" y="2562587"/>
                  </a:lnTo>
                  <a:lnTo>
                    <a:pt x="4399970" y="2591458"/>
                  </a:lnTo>
                  <a:lnTo>
                    <a:pt x="4361649" y="2616634"/>
                  </a:lnTo>
                  <a:lnTo>
                    <a:pt x="4320721" y="2637843"/>
                  </a:lnTo>
                  <a:lnTo>
                    <a:pt x="4277458" y="2654813"/>
                  </a:lnTo>
                  <a:lnTo>
                    <a:pt x="4232132" y="2667271"/>
                  </a:lnTo>
                  <a:lnTo>
                    <a:pt x="4185015" y="2674945"/>
                  </a:lnTo>
                  <a:lnTo>
                    <a:pt x="4136379" y="2677564"/>
                  </a:lnTo>
                  <a:lnTo>
                    <a:pt x="446288" y="2677564"/>
                  </a:lnTo>
                  <a:lnTo>
                    <a:pt x="397652" y="2674945"/>
                  </a:lnTo>
                  <a:lnTo>
                    <a:pt x="350535" y="2667271"/>
                  </a:lnTo>
                  <a:lnTo>
                    <a:pt x="305209" y="2654813"/>
                  </a:lnTo>
                  <a:lnTo>
                    <a:pt x="261946" y="2637843"/>
                  </a:lnTo>
                  <a:lnTo>
                    <a:pt x="221018" y="2616634"/>
                  </a:lnTo>
                  <a:lnTo>
                    <a:pt x="182697" y="2591458"/>
                  </a:lnTo>
                  <a:lnTo>
                    <a:pt x="147254" y="2562587"/>
                  </a:lnTo>
                  <a:lnTo>
                    <a:pt x="114963" y="2530293"/>
                  </a:lnTo>
                  <a:lnTo>
                    <a:pt x="86095" y="2494848"/>
                  </a:lnTo>
                  <a:lnTo>
                    <a:pt x="60921" y="2456525"/>
                  </a:lnTo>
                  <a:lnTo>
                    <a:pt x="39715" y="2415596"/>
                  </a:lnTo>
                  <a:lnTo>
                    <a:pt x="22747" y="2372332"/>
                  </a:lnTo>
                  <a:lnTo>
                    <a:pt x="10291" y="2327006"/>
                  </a:lnTo>
                  <a:lnTo>
                    <a:pt x="2618" y="2279891"/>
                  </a:lnTo>
                  <a:lnTo>
                    <a:pt x="0" y="2231257"/>
                  </a:lnTo>
                  <a:lnTo>
                    <a:pt x="0" y="446257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4496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Centralized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System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90935" y="2352675"/>
            <a:ext cx="1014094" cy="920750"/>
            <a:chOff x="290935" y="2352675"/>
            <a:chExt cx="1014094" cy="9207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935" y="2860880"/>
              <a:ext cx="341281" cy="41241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5" y="2352675"/>
              <a:ext cx="657225" cy="6000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2398" y="2471165"/>
              <a:ext cx="447040" cy="391795"/>
            </a:xfrm>
            <a:custGeom>
              <a:avLst/>
              <a:gdLst/>
              <a:ahLst/>
              <a:cxnLst/>
              <a:rect l="l" t="t" r="r" b="b"/>
              <a:pathLst>
                <a:path w="447040" h="391794">
                  <a:moveTo>
                    <a:pt x="382898" y="42878"/>
                  </a:moveTo>
                  <a:lnTo>
                    <a:pt x="0" y="377439"/>
                  </a:lnTo>
                  <a:lnTo>
                    <a:pt x="12539" y="391799"/>
                  </a:lnTo>
                  <a:lnTo>
                    <a:pt x="395438" y="57234"/>
                  </a:lnTo>
                  <a:lnTo>
                    <a:pt x="382898" y="42878"/>
                  </a:lnTo>
                  <a:close/>
                </a:path>
                <a:path w="447040" h="391794">
                  <a:moveTo>
                    <a:pt x="432357" y="34539"/>
                  </a:moveTo>
                  <a:lnTo>
                    <a:pt x="392442" y="34539"/>
                  </a:lnTo>
                  <a:lnTo>
                    <a:pt x="404978" y="48899"/>
                  </a:lnTo>
                  <a:lnTo>
                    <a:pt x="395438" y="57234"/>
                  </a:lnTo>
                  <a:lnTo>
                    <a:pt x="414220" y="78735"/>
                  </a:lnTo>
                  <a:lnTo>
                    <a:pt x="432357" y="34539"/>
                  </a:lnTo>
                  <a:close/>
                </a:path>
                <a:path w="447040" h="391794">
                  <a:moveTo>
                    <a:pt x="392442" y="34539"/>
                  </a:moveTo>
                  <a:lnTo>
                    <a:pt x="382898" y="42878"/>
                  </a:lnTo>
                  <a:lnTo>
                    <a:pt x="395438" y="57234"/>
                  </a:lnTo>
                  <a:lnTo>
                    <a:pt x="404978" y="48899"/>
                  </a:lnTo>
                  <a:lnTo>
                    <a:pt x="392442" y="34539"/>
                  </a:lnTo>
                  <a:close/>
                </a:path>
                <a:path w="447040" h="391794">
                  <a:moveTo>
                    <a:pt x="446532" y="0"/>
                  </a:moveTo>
                  <a:lnTo>
                    <a:pt x="364080" y="21336"/>
                  </a:lnTo>
                  <a:lnTo>
                    <a:pt x="382898" y="42878"/>
                  </a:lnTo>
                  <a:lnTo>
                    <a:pt x="392442" y="34539"/>
                  </a:lnTo>
                  <a:lnTo>
                    <a:pt x="432357" y="34539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0075" y="2476500"/>
              <a:ext cx="704850" cy="65722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19709" y="2514468"/>
              <a:ext cx="493395" cy="447040"/>
            </a:xfrm>
            <a:custGeom>
              <a:avLst/>
              <a:gdLst/>
              <a:ahLst/>
              <a:cxnLst/>
              <a:rect l="l" t="t" r="r" b="b"/>
              <a:pathLst>
                <a:path w="493394" h="447039">
                  <a:moveTo>
                    <a:pt x="31053" y="367165"/>
                  </a:moveTo>
                  <a:lnTo>
                    <a:pt x="0" y="446413"/>
                  </a:lnTo>
                  <a:lnTo>
                    <a:pt x="82107" y="423672"/>
                  </a:lnTo>
                  <a:lnTo>
                    <a:pt x="70639" y="410980"/>
                  </a:lnTo>
                  <a:lnTo>
                    <a:pt x="53532" y="410980"/>
                  </a:lnTo>
                  <a:lnTo>
                    <a:pt x="40767" y="396883"/>
                  </a:lnTo>
                  <a:lnTo>
                    <a:pt x="50206" y="388363"/>
                  </a:lnTo>
                  <a:lnTo>
                    <a:pt x="31053" y="367165"/>
                  </a:lnTo>
                  <a:close/>
                </a:path>
                <a:path w="493394" h="447039">
                  <a:moveTo>
                    <a:pt x="50206" y="388363"/>
                  </a:moveTo>
                  <a:lnTo>
                    <a:pt x="40767" y="396883"/>
                  </a:lnTo>
                  <a:lnTo>
                    <a:pt x="53532" y="410980"/>
                  </a:lnTo>
                  <a:lnTo>
                    <a:pt x="62955" y="402474"/>
                  </a:lnTo>
                  <a:lnTo>
                    <a:pt x="50206" y="388363"/>
                  </a:lnTo>
                  <a:close/>
                </a:path>
                <a:path w="493394" h="447039">
                  <a:moveTo>
                    <a:pt x="62955" y="402474"/>
                  </a:moveTo>
                  <a:lnTo>
                    <a:pt x="53532" y="410980"/>
                  </a:lnTo>
                  <a:lnTo>
                    <a:pt x="70639" y="410980"/>
                  </a:lnTo>
                  <a:lnTo>
                    <a:pt x="62955" y="402474"/>
                  </a:lnTo>
                  <a:close/>
                </a:path>
                <a:path w="493394" h="447039">
                  <a:moveTo>
                    <a:pt x="480501" y="0"/>
                  </a:moveTo>
                  <a:lnTo>
                    <a:pt x="50206" y="388363"/>
                  </a:lnTo>
                  <a:lnTo>
                    <a:pt x="62955" y="402474"/>
                  </a:lnTo>
                  <a:lnTo>
                    <a:pt x="493263" y="14097"/>
                  </a:lnTo>
                  <a:lnTo>
                    <a:pt x="480501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54852" y="2466975"/>
            <a:ext cx="455295" cy="1087755"/>
            <a:chOff x="1554852" y="2466975"/>
            <a:chExt cx="455295" cy="108775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54852" y="3141930"/>
              <a:ext cx="341281" cy="41241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28775" y="2505075"/>
              <a:ext cx="142875" cy="5048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37162" y="2504825"/>
              <a:ext cx="76835" cy="436245"/>
            </a:xfrm>
            <a:custGeom>
              <a:avLst/>
              <a:gdLst/>
              <a:ahLst/>
              <a:cxnLst/>
              <a:rect l="l" t="t" r="r" b="b"/>
              <a:pathLst>
                <a:path w="76835" h="436244">
                  <a:moveTo>
                    <a:pt x="47869" y="63495"/>
                  </a:moveTo>
                  <a:lnTo>
                    <a:pt x="28819" y="63495"/>
                  </a:lnTo>
                  <a:lnTo>
                    <a:pt x="27807" y="435732"/>
                  </a:lnTo>
                  <a:lnTo>
                    <a:pt x="46857" y="435864"/>
                  </a:lnTo>
                  <a:lnTo>
                    <a:pt x="47835" y="76318"/>
                  </a:lnTo>
                  <a:lnTo>
                    <a:pt x="47869" y="63495"/>
                  </a:lnTo>
                  <a:close/>
                </a:path>
                <a:path w="76835" h="436244">
                  <a:moveTo>
                    <a:pt x="38475" y="0"/>
                  </a:moveTo>
                  <a:lnTo>
                    <a:pt x="0" y="76318"/>
                  </a:lnTo>
                  <a:lnTo>
                    <a:pt x="28785" y="76318"/>
                  </a:lnTo>
                  <a:lnTo>
                    <a:pt x="28819" y="63495"/>
                  </a:lnTo>
                  <a:lnTo>
                    <a:pt x="69966" y="63495"/>
                  </a:lnTo>
                  <a:lnTo>
                    <a:pt x="38475" y="0"/>
                  </a:lnTo>
                  <a:close/>
                </a:path>
                <a:path w="76835" h="436244">
                  <a:moveTo>
                    <a:pt x="69966" y="63495"/>
                  </a:moveTo>
                  <a:lnTo>
                    <a:pt x="47869" y="63495"/>
                  </a:lnTo>
                  <a:lnTo>
                    <a:pt x="47835" y="76318"/>
                  </a:lnTo>
                  <a:lnTo>
                    <a:pt x="76326" y="76318"/>
                  </a:lnTo>
                  <a:lnTo>
                    <a:pt x="69966" y="6349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24025" y="2466975"/>
              <a:ext cx="285750" cy="6667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802511" y="2503550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28575" y="381131"/>
                  </a:moveTo>
                  <a:lnTo>
                    <a:pt x="0" y="381131"/>
                  </a:lnTo>
                  <a:lnTo>
                    <a:pt x="38100" y="457331"/>
                  </a:lnTo>
                  <a:lnTo>
                    <a:pt x="69854" y="393822"/>
                  </a:lnTo>
                  <a:lnTo>
                    <a:pt x="28575" y="393822"/>
                  </a:lnTo>
                  <a:lnTo>
                    <a:pt x="28575" y="381131"/>
                  </a:lnTo>
                  <a:close/>
                </a:path>
                <a:path w="76200" h="457835">
                  <a:moveTo>
                    <a:pt x="47625" y="0"/>
                  </a:moveTo>
                  <a:lnTo>
                    <a:pt x="28575" y="0"/>
                  </a:lnTo>
                  <a:lnTo>
                    <a:pt x="28575" y="393822"/>
                  </a:lnTo>
                  <a:lnTo>
                    <a:pt x="47625" y="393822"/>
                  </a:lnTo>
                  <a:lnTo>
                    <a:pt x="47625" y="0"/>
                  </a:lnTo>
                  <a:close/>
                </a:path>
                <a:path w="76200" h="457835">
                  <a:moveTo>
                    <a:pt x="76200" y="381131"/>
                  </a:moveTo>
                  <a:lnTo>
                    <a:pt x="47625" y="381131"/>
                  </a:lnTo>
                  <a:lnTo>
                    <a:pt x="47625" y="393822"/>
                  </a:lnTo>
                  <a:lnTo>
                    <a:pt x="69854" y="393822"/>
                  </a:lnTo>
                  <a:lnTo>
                    <a:pt x="76200" y="381131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266950" y="2362200"/>
            <a:ext cx="992505" cy="911225"/>
            <a:chOff x="2266950" y="2362200"/>
            <a:chExt cx="992505" cy="91122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15271" y="2860880"/>
              <a:ext cx="343678" cy="41241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86000" y="2362200"/>
              <a:ext cx="685800" cy="6000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405003" y="2475987"/>
              <a:ext cx="476884" cy="392430"/>
            </a:xfrm>
            <a:custGeom>
              <a:avLst/>
              <a:gdLst/>
              <a:ahLst/>
              <a:cxnLst/>
              <a:rect l="l" t="t" r="r" b="b"/>
              <a:pathLst>
                <a:path w="476885" h="392430">
                  <a:moveTo>
                    <a:pt x="64982" y="40866"/>
                  </a:moveTo>
                  <a:lnTo>
                    <a:pt x="52914" y="55598"/>
                  </a:lnTo>
                  <a:lnTo>
                    <a:pt x="464307" y="392311"/>
                  </a:lnTo>
                  <a:lnTo>
                    <a:pt x="476368" y="377571"/>
                  </a:lnTo>
                  <a:lnTo>
                    <a:pt x="64982" y="40866"/>
                  </a:lnTo>
                  <a:close/>
                </a:path>
                <a:path w="476885" h="392430">
                  <a:moveTo>
                    <a:pt x="0" y="0"/>
                  </a:moveTo>
                  <a:lnTo>
                    <a:pt x="34789" y="77724"/>
                  </a:lnTo>
                  <a:lnTo>
                    <a:pt x="52914" y="55598"/>
                  </a:lnTo>
                  <a:lnTo>
                    <a:pt x="43171" y="47625"/>
                  </a:lnTo>
                  <a:lnTo>
                    <a:pt x="55245" y="32897"/>
                  </a:lnTo>
                  <a:lnTo>
                    <a:pt x="71510" y="32897"/>
                  </a:lnTo>
                  <a:lnTo>
                    <a:pt x="83058" y="18800"/>
                  </a:lnTo>
                  <a:lnTo>
                    <a:pt x="0" y="0"/>
                  </a:lnTo>
                  <a:close/>
                </a:path>
                <a:path w="476885" h="392430">
                  <a:moveTo>
                    <a:pt x="55245" y="32897"/>
                  </a:moveTo>
                  <a:lnTo>
                    <a:pt x="43171" y="47625"/>
                  </a:lnTo>
                  <a:lnTo>
                    <a:pt x="52914" y="55598"/>
                  </a:lnTo>
                  <a:lnTo>
                    <a:pt x="64982" y="40866"/>
                  </a:lnTo>
                  <a:lnTo>
                    <a:pt x="55245" y="32897"/>
                  </a:lnTo>
                  <a:close/>
                </a:path>
                <a:path w="476885" h="392430">
                  <a:moveTo>
                    <a:pt x="71510" y="32897"/>
                  </a:moveTo>
                  <a:lnTo>
                    <a:pt x="55245" y="32897"/>
                  </a:lnTo>
                  <a:lnTo>
                    <a:pt x="64982" y="40866"/>
                  </a:lnTo>
                  <a:lnTo>
                    <a:pt x="71510" y="32897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66950" y="2505075"/>
              <a:ext cx="704850" cy="6191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06823" y="2544830"/>
              <a:ext cx="498475" cy="408940"/>
            </a:xfrm>
            <a:custGeom>
              <a:avLst/>
              <a:gdLst/>
              <a:ahLst/>
              <a:cxnLst/>
              <a:rect l="l" t="t" r="r" b="b"/>
              <a:pathLst>
                <a:path w="498475" h="408939">
                  <a:moveTo>
                    <a:pt x="432774" y="368142"/>
                  </a:moveTo>
                  <a:lnTo>
                    <a:pt x="414659" y="390262"/>
                  </a:lnTo>
                  <a:lnTo>
                    <a:pt x="497848" y="408931"/>
                  </a:lnTo>
                  <a:lnTo>
                    <a:pt x="483096" y="376165"/>
                  </a:lnTo>
                  <a:lnTo>
                    <a:pt x="442603" y="376165"/>
                  </a:lnTo>
                  <a:lnTo>
                    <a:pt x="432774" y="368142"/>
                  </a:lnTo>
                  <a:close/>
                </a:path>
                <a:path w="498475" h="408939">
                  <a:moveTo>
                    <a:pt x="444837" y="353413"/>
                  </a:moveTo>
                  <a:lnTo>
                    <a:pt x="432774" y="368142"/>
                  </a:lnTo>
                  <a:lnTo>
                    <a:pt x="442603" y="376165"/>
                  </a:lnTo>
                  <a:lnTo>
                    <a:pt x="454664" y="361437"/>
                  </a:lnTo>
                  <a:lnTo>
                    <a:pt x="444837" y="353413"/>
                  </a:lnTo>
                  <a:close/>
                </a:path>
                <a:path w="498475" h="408939">
                  <a:moveTo>
                    <a:pt x="462915" y="331338"/>
                  </a:moveTo>
                  <a:lnTo>
                    <a:pt x="444837" y="353413"/>
                  </a:lnTo>
                  <a:lnTo>
                    <a:pt x="454664" y="361437"/>
                  </a:lnTo>
                  <a:lnTo>
                    <a:pt x="442603" y="376165"/>
                  </a:lnTo>
                  <a:lnTo>
                    <a:pt x="483096" y="376165"/>
                  </a:lnTo>
                  <a:lnTo>
                    <a:pt x="462915" y="331338"/>
                  </a:lnTo>
                  <a:close/>
                </a:path>
                <a:path w="498475" h="408939">
                  <a:moveTo>
                    <a:pt x="12073" y="0"/>
                  </a:moveTo>
                  <a:lnTo>
                    <a:pt x="0" y="14859"/>
                  </a:lnTo>
                  <a:lnTo>
                    <a:pt x="432774" y="368142"/>
                  </a:lnTo>
                  <a:lnTo>
                    <a:pt x="444837" y="353413"/>
                  </a:lnTo>
                  <a:lnTo>
                    <a:pt x="1207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25" name="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77899" y="1801584"/>
            <a:ext cx="580403" cy="504704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2119377" y="2080257"/>
            <a:ext cx="1016122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Remote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Repo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3581400" y="723884"/>
            <a:ext cx="114300" cy="4420235"/>
            <a:chOff x="3581400" y="723884"/>
            <a:chExt cx="114300" cy="4420235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581400" y="723884"/>
              <a:ext cx="114300" cy="441961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615049" y="739658"/>
              <a:ext cx="0" cy="4404360"/>
            </a:xfrm>
            <a:custGeom>
              <a:avLst/>
              <a:gdLst/>
              <a:ahLst/>
              <a:cxnLst/>
              <a:rect l="l" t="t" r="r" b="b"/>
              <a:pathLst>
                <a:path h="4404360">
                  <a:moveTo>
                    <a:pt x="0" y="0"/>
                  </a:moveTo>
                  <a:lnTo>
                    <a:pt x="0" y="4403841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98881" y="3875407"/>
            <a:ext cx="113474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Centralized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VCS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37736" y="1962150"/>
            <a:ext cx="3477260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Centralized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 err="1">
                <a:latin typeface="Lucida Grande" panose="020B0600040502020204"/>
                <a:cs typeface="Calibri"/>
              </a:rPr>
              <a:t>singlecopy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central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server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4737736" y="2647950"/>
            <a:ext cx="3782695" cy="1043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Developers will have to “commit” their changes in the</a:t>
            </a:r>
            <a:r>
              <a:rPr lang="en-US" sz="1350" dirty="0">
                <a:latin typeface="Lucida Grande" panose="020B0600040502020204"/>
                <a:cs typeface="Calibri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central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server</a:t>
            </a:r>
          </a:p>
          <a:p>
            <a:pPr marL="12700" algn="l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Calibri"/>
              </a:rPr>
              <a:t>“Committing” a change simply means recording the</a:t>
            </a:r>
            <a:r>
              <a:rPr lang="en-US" sz="1350" dirty="0">
                <a:latin typeface="Lucida Grande" panose="020B0600040502020204"/>
                <a:cs typeface="Calibri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central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4352925" y="1965380"/>
            <a:ext cx="258024" cy="1634492"/>
            <a:chOff x="4347971" y="1901901"/>
            <a:chExt cx="264795" cy="1487170"/>
          </a:xfrm>
        </p:grpSpPr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50775" y="1901901"/>
              <a:ext cx="260273" cy="26027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47971" y="2521535"/>
              <a:ext cx="260273" cy="26027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52025" y="3128212"/>
              <a:ext cx="260273" cy="26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59924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Distributed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3768" y="2554604"/>
            <a:ext cx="1600118" cy="1130427"/>
            <a:chOff x="343768" y="2623386"/>
            <a:chExt cx="1600118" cy="1061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3751" y="3272613"/>
              <a:ext cx="341281" cy="41241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2605" y="3272613"/>
              <a:ext cx="341281" cy="4124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43768" y="2623386"/>
              <a:ext cx="865505" cy="274320"/>
            </a:xfrm>
            <a:custGeom>
              <a:avLst/>
              <a:gdLst/>
              <a:ahLst/>
              <a:cxnLst/>
              <a:rect l="l" t="t" r="r" b="b"/>
              <a:pathLst>
                <a:path w="865505" h="274319">
                  <a:moveTo>
                    <a:pt x="865406" y="0"/>
                  </a:moveTo>
                  <a:lnTo>
                    <a:pt x="0" y="0"/>
                  </a:lnTo>
                  <a:lnTo>
                    <a:pt x="0" y="274249"/>
                  </a:lnTo>
                  <a:lnTo>
                    <a:pt x="865406" y="274249"/>
                  </a:lnTo>
                  <a:lnTo>
                    <a:pt x="865406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43768" y="2623386"/>
              <a:ext cx="865505" cy="274320"/>
            </a:xfrm>
            <a:custGeom>
              <a:avLst/>
              <a:gdLst/>
              <a:ahLst/>
              <a:cxnLst/>
              <a:rect l="l" t="t" r="r" b="b"/>
              <a:pathLst>
                <a:path w="865505" h="274319">
                  <a:moveTo>
                    <a:pt x="0" y="274249"/>
                  </a:moveTo>
                  <a:lnTo>
                    <a:pt x="865406" y="274249"/>
                  </a:lnTo>
                  <a:lnTo>
                    <a:pt x="865406" y="0"/>
                  </a:lnTo>
                  <a:lnTo>
                    <a:pt x="0" y="0"/>
                  </a:lnTo>
                  <a:lnTo>
                    <a:pt x="0" y="27424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27655" y="2617036"/>
            <a:ext cx="878205" cy="1068070"/>
            <a:chOff x="2327655" y="2617036"/>
            <a:chExt cx="878205" cy="106807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2342" y="3272613"/>
              <a:ext cx="343678" cy="4124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34005" y="2623386"/>
              <a:ext cx="865505" cy="274320"/>
            </a:xfrm>
            <a:custGeom>
              <a:avLst/>
              <a:gdLst/>
              <a:ahLst/>
              <a:cxnLst/>
              <a:rect l="l" t="t" r="r" b="b"/>
              <a:pathLst>
                <a:path w="865505" h="274319">
                  <a:moveTo>
                    <a:pt x="865418" y="0"/>
                  </a:moveTo>
                  <a:lnTo>
                    <a:pt x="0" y="0"/>
                  </a:lnTo>
                  <a:lnTo>
                    <a:pt x="0" y="274249"/>
                  </a:lnTo>
                  <a:lnTo>
                    <a:pt x="865418" y="274249"/>
                  </a:lnTo>
                  <a:lnTo>
                    <a:pt x="86541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2334005" y="2623386"/>
              <a:ext cx="865505" cy="274320"/>
            </a:xfrm>
            <a:custGeom>
              <a:avLst/>
              <a:gdLst/>
              <a:ahLst/>
              <a:cxnLst/>
              <a:rect l="l" t="t" r="r" b="b"/>
              <a:pathLst>
                <a:path w="865505" h="274319">
                  <a:moveTo>
                    <a:pt x="0" y="274249"/>
                  </a:moveTo>
                  <a:lnTo>
                    <a:pt x="865418" y="274249"/>
                  </a:lnTo>
                  <a:lnTo>
                    <a:pt x="865418" y="0"/>
                  </a:lnTo>
                  <a:lnTo>
                    <a:pt x="0" y="0"/>
                  </a:lnTo>
                  <a:lnTo>
                    <a:pt x="0" y="27424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52119" y="2659315"/>
            <a:ext cx="88737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Local</a:t>
            </a: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Repo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336294" y="2617036"/>
            <a:ext cx="878205" cy="287020"/>
            <a:chOff x="1336294" y="2617036"/>
            <a:chExt cx="878205" cy="287020"/>
          </a:xfrm>
        </p:grpSpPr>
        <p:sp>
          <p:nvSpPr>
            <p:cNvPr id="14" name="object 14"/>
            <p:cNvSpPr/>
            <p:nvPr/>
          </p:nvSpPr>
          <p:spPr>
            <a:xfrm>
              <a:off x="1342644" y="2623386"/>
              <a:ext cx="865505" cy="274320"/>
            </a:xfrm>
            <a:custGeom>
              <a:avLst/>
              <a:gdLst/>
              <a:ahLst/>
              <a:cxnLst/>
              <a:rect l="l" t="t" r="r" b="b"/>
              <a:pathLst>
                <a:path w="865505" h="274319">
                  <a:moveTo>
                    <a:pt x="865418" y="0"/>
                  </a:moveTo>
                  <a:lnTo>
                    <a:pt x="0" y="0"/>
                  </a:lnTo>
                  <a:lnTo>
                    <a:pt x="0" y="274249"/>
                  </a:lnTo>
                  <a:lnTo>
                    <a:pt x="865418" y="274249"/>
                  </a:lnTo>
                  <a:lnTo>
                    <a:pt x="865418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342644" y="2623386"/>
              <a:ext cx="865505" cy="274320"/>
            </a:xfrm>
            <a:custGeom>
              <a:avLst/>
              <a:gdLst/>
              <a:ahLst/>
              <a:cxnLst/>
              <a:rect l="l" t="t" r="r" b="b"/>
              <a:pathLst>
                <a:path w="865505" h="274319">
                  <a:moveTo>
                    <a:pt x="0" y="274249"/>
                  </a:moveTo>
                  <a:lnTo>
                    <a:pt x="865418" y="274249"/>
                  </a:lnTo>
                  <a:lnTo>
                    <a:pt x="865418" y="0"/>
                  </a:lnTo>
                  <a:lnTo>
                    <a:pt x="0" y="0"/>
                  </a:lnTo>
                  <a:lnTo>
                    <a:pt x="0" y="27424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451865" y="2659315"/>
            <a:ext cx="919106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Local</a:t>
            </a: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Repo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44498" y="2659315"/>
            <a:ext cx="8175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Local</a:t>
            </a: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Repo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3842" y="1442956"/>
            <a:ext cx="1482090" cy="1928495"/>
            <a:chOff x="590550" y="1472257"/>
            <a:chExt cx="1482090" cy="192849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2124" y="1472257"/>
              <a:ext cx="580403" cy="5047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0550" y="1914525"/>
              <a:ext cx="657225" cy="6000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28960" y="2026798"/>
              <a:ext cx="447040" cy="391795"/>
            </a:xfrm>
            <a:custGeom>
              <a:avLst/>
              <a:gdLst/>
              <a:ahLst/>
              <a:cxnLst/>
              <a:rect l="l" t="t" r="r" b="b"/>
              <a:pathLst>
                <a:path w="447040" h="391794">
                  <a:moveTo>
                    <a:pt x="382885" y="43000"/>
                  </a:moveTo>
                  <a:lnTo>
                    <a:pt x="0" y="377442"/>
                  </a:lnTo>
                  <a:lnTo>
                    <a:pt x="12524" y="391789"/>
                  </a:lnTo>
                  <a:lnTo>
                    <a:pt x="395419" y="57350"/>
                  </a:lnTo>
                  <a:lnTo>
                    <a:pt x="382885" y="43000"/>
                  </a:lnTo>
                  <a:close/>
                </a:path>
                <a:path w="447040" h="391794">
                  <a:moveTo>
                    <a:pt x="432325" y="34655"/>
                  </a:moveTo>
                  <a:lnTo>
                    <a:pt x="392439" y="34655"/>
                  </a:lnTo>
                  <a:lnTo>
                    <a:pt x="404966" y="49011"/>
                  </a:lnTo>
                  <a:lnTo>
                    <a:pt x="395419" y="57350"/>
                  </a:lnTo>
                  <a:lnTo>
                    <a:pt x="414204" y="78857"/>
                  </a:lnTo>
                  <a:lnTo>
                    <a:pt x="432325" y="34655"/>
                  </a:lnTo>
                  <a:close/>
                </a:path>
                <a:path w="447040" h="391794">
                  <a:moveTo>
                    <a:pt x="392439" y="34655"/>
                  </a:moveTo>
                  <a:lnTo>
                    <a:pt x="382885" y="43000"/>
                  </a:lnTo>
                  <a:lnTo>
                    <a:pt x="395419" y="57350"/>
                  </a:lnTo>
                  <a:lnTo>
                    <a:pt x="404966" y="49011"/>
                  </a:lnTo>
                  <a:lnTo>
                    <a:pt x="392439" y="34655"/>
                  </a:lnTo>
                  <a:close/>
                </a:path>
                <a:path w="447040" h="391794">
                  <a:moveTo>
                    <a:pt x="446532" y="0"/>
                  </a:moveTo>
                  <a:lnTo>
                    <a:pt x="364068" y="21457"/>
                  </a:lnTo>
                  <a:lnTo>
                    <a:pt x="382885" y="43000"/>
                  </a:lnTo>
                  <a:lnTo>
                    <a:pt x="392439" y="34655"/>
                  </a:lnTo>
                  <a:lnTo>
                    <a:pt x="432325" y="34655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2100" y="1943100"/>
              <a:ext cx="285750" cy="6477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643818" y="2060447"/>
              <a:ext cx="76835" cy="436245"/>
            </a:xfrm>
            <a:custGeom>
              <a:avLst/>
              <a:gdLst/>
              <a:ahLst/>
              <a:cxnLst/>
              <a:rect l="l" t="t" r="r" b="b"/>
              <a:pathLst>
                <a:path w="76835" h="436244">
                  <a:moveTo>
                    <a:pt x="28640" y="63495"/>
                  </a:moveTo>
                  <a:lnTo>
                    <a:pt x="27628" y="435864"/>
                  </a:lnTo>
                  <a:lnTo>
                    <a:pt x="46678" y="435864"/>
                  </a:lnTo>
                  <a:lnTo>
                    <a:pt x="47656" y="76331"/>
                  </a:lnTo>
                  <a:lnTo>
                    <a:pt x="47690" y="63627"/>
                  </a:lnTo>
                  <a:lnTo>
                    <a:pt x="28640" y="63495"/>
                  </a:lnTo>
                  <a:close/>
                </a:path>
                <a:path w="76835" h="436244">
                  <a:moveTo>
                    <a:pt x="38296" y="0"/>
                  </a:moveTo>
                  <a:lnTo>
                    <a:pt x="0" y="76331"/>
                  </a:lnTo>
                  <a:lnTo>
                    <a:pt x="28605" y="76331"/>
                  </a:lnTo>
                  <a:lnTo>
                    <a:pt x="28640" y="63495"/>
                  </a:lnTo>
                  <a:lnTo>
                    <a:pt x="69881" y="63495"/>
                  </a:lnTo>
                  <a:lnTo>
                    <a:pt x="38296" y="0"/>
                  </a:lnTo>
                  <a:close/>
                </a:path>
                <a:path w="76835" h="436244">
                  <a:moveTo>
                    <a:pt x="69881" y="63495"/>
                  </a:moveTo>
                  <a:lnTo>
                    <a:pt x="28640" y="63495"/>
                  </a:lnTo>
                  <a:lnTo>
                    <a:pt x="47690" y="63627"/>
                  </a:lnTo>
                  <a:lnTo>
                    <a:pt x="47656" y="76331"/>
                  </a:lnTo>
                  <a:lnTo>
                    <a:pt x="76265" y="76331"/>
                  </a:lnTo>
                  <a:lnTo>
                    <a:pt x="69946" y="63627"/>
                  </a:lnTo>
                  <a:lnTo>
                    <a:pt x="69881" y="6349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550" y="2828925"/>
              <a:ext cx="285750" cy="4762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66606" y="2947928"/>
              <a:ext cx="76200" cy="260350"/>
            </a:xfrm>
            <a:custGeom>
              <a:avLst/>
              <a:gdLst/>
              <a:ahLst/>
              <a:cxnLst/>
              <a:rect l="l" t="t" r="r" b="b"/>
              <a:pathLst>
                <a:path w="76200" h="260350">
                  <a:moveTo>
                    <a:pt x="47625" y="63495"/>
                  </a:moveTo>
                  <a:lnTo>
                    <a:pt x="28575" y="63495"/>
                  </a:lnTo>
                  <a:lnTo>
                    <a:pt x="28575" y="260223"/>
                  </a:lnTo>
                  <a:lnTo>
                    <a:pt x="47625" y="260223"/>
                  </a:lnTo>
                  <a:lnTo>
                    <a:pt x="47625" y="63495"/>
                  </a:lnTo>
                  <a:close/>
                </a:path>
                <a:path w="76200" h="26035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495"/>
                  </a:lnTo>
                  <a:lnTo>
                    <a:pt x="69847" y="63495"/>
                  </a:lnTo>
                  <a:lnTo>
                    <a:pt x="38100" y="0"/>
                  </a:lnTo>
                  <a:close/>
                </a:path>
                <a:path w="76200" h="260350">
                  <a:moveTo>
                    <a:pt x="69847" y="63495"/>
                  </a:moveTo>
                  <a:lnTo>
                    <a:pt x="47625" y="63495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47" y="6349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425" y="2914650"/>
              <a:ext cx="285750" cy="47625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10137" y="2956940"/>
              <a:ext cx="76200" cy="265430"/>
            </a:xfrm>
            <a:custGeom>
              <a:avLst/>
              <a:gdLst/>
              <a:ahLst/>
              <a:cxnLst/>
              <a:rect l="l" t="t" r="r" b="b"/>
              <a:pathLst>
                <a:path w="76200" h="265430">
                  <a:moveTo>
                    <a:pt x="28575" y="189107"/>
                  </a:moveTo>
                  <a:lnTo>
                    <a:pt x="0" y="189107"/>
                  </a:lnTo>
                  <a:lnTo>
                    <a:pt x="38100" y="265307"/>
                  </a:lnTo>
                  <a:lnTo>
                    <a:pt x="69854" y="201798"/>
                  </a:lnTo>
                  <a:lnTo>
                    <a:pt x="28575" y="201798"/>
                  </a:lnTo>
                  <a:lnTo>
                    <a:pt x="28575" y="189107"/>
                  </a:lnTo>
                  <a:close/>
                </a:path>
                <a:path w="76200" h="265430">
                  <a:moveTo>
                    <a:pt x="47625" y="0"/>
                  </a:moveTo>
                  <a:lnTo>
                    <a:pt x="28575" y="0"/>
                  </a:lnTo>
                  <a:lnTo>
                    <a:pt x="28575" y="201798"/>
                  </a:lnTo>
                  <a:lnTo>
                    <a:pt x="47625" y="201798"/>
                  </a:lnTo>
                  <a:lnTo>
                    <a:pt x="47625" y="0"/>
                  </a:lnTo>
                  <a:close/>
                </a:path>
                <a:path w="76200" h="265430">
                  <a:moveTo>
                    <a:pt x="76200" y="189107"/>
                  </a:moveTo>
                  <a:lnTo>
                    <a:pt x="47625" y="189107"/>
                  </a:lnTo>
                  <a:lnTo>
                    <a:pt x="47625" y="201798"/>
                  </a:lnTo>
                  <a:lnTo>
                    <a:pt x="69854" y="201798"/>
                  </a:lnTo>
                  <a:lnTo>
                    <a:pt x="76200" y="189107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0675" y="2838450"/>
              <a:ext cx="285750" cy="46672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66625" y="2952500"/>
              <a:ext cx="76200" cy="260350"/>
            </a:xfrm>
            <a:custGeom>
              <a:avLst/>
              <a:gdLst/>
              <a:ahLst/>
              <a:cxnLst/>
              <a:rect l="l" t="t" r="r" b="b"/>
              <a:pathLst>
                <a:path w="76200" h="260350">
                  <a:moveTo>
                    <a:pt x="47625" y="63495"/>
                  </a:moveTo>
                  <a:lnTo>
                    <a:pt x="28575" y="63495"/>
                  </a:lnTo>
                  <a:lnTo>
                    <a:pt x="28575" y="260223"/>
                  </a:lnTo>
                  <a:lnTo>
                    <a:pt x="47625" y="260223"/>
                  </a:lnTo>
                  <a:lnTo>
                    <a:pt x="47625" y="63495"/>
                  </a:lnTo>
                  <a:close/>
                </a:path>
                <a:path w="76200" h="26035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495"/>
                  </a:lnTo>
                  <a:lnTo>
                    <a:pt x="69847" y="63495"/>
                  </a:lnTo>
                  <a:lnTo>
                    <a:pt x="38100" y="0"/>
                  </a:lnTo>
                  <a:close/>
                </a:path>
                <a:path w="76200" h="260350">
                  <a:moveTo>
                    <a:pt x="69847" y="63495"/>
                  </a:moveTo>
                  <a:lnTo>
                    <a:pt x="47625" y="63495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47" y="6349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33550" y="2924175"/>
              <a:ext cx="285750" cy="4762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810131" y="2961512"/>
              <a:ext cx="76200" cy="265430"/>
            </a:xfrm>
            <a:custGeom>
              <a:avLst/>
              <a:gdLst/>
              <a:ahLst/>
              <a:cxnLst/>
              <a:rect l="l" t="t" r="r" b="b"/>
              <a:pathLst>
                <a:path w="76200" h="265430">
                  <a:moveTo>
                    <a:pt x="28575" y="188976"/>
                  </a:moveTo>
                  <a:lnTo>
                    <a:pt x="0" y="188976"/>
                  </a:lnTo>
                  <a:lnTo>
                    <a:pt x="38100" y="265176"/>
                  </a:lnTo>
                  <a:lnTo>
                    <a:pt x="69847" y="201680"/>
                  </a:lnTo>
                  <a:lnTo>
                    <a:pt x="28575" y="201680"/>
                  </a:lnTo>
                  <a:lnTo>
                    <a:pt x="28575" y="188976"/>
                  </a:lnTo>
                  <a:close/>
                </a:path>
                <a:path w="76200" h="265430">
                  <a:moveTo>
                    <a:pt x="47625" y="0"/>
                  </a:moveTo>
                  <a:lnTo>
                    <a:pt x="28575" y="0"/>
                  </a:lnTo>
                  <a:lnTo>
                    <a:pt x="28575" y="201680"/>
                  </a:lnTo>
                  <a:lnTo>
                    <a:pt x="47625" y="201680"/>
                  </a:lnTo>
                  <a:lnTo>
                    <a:pt x="47625" y="0"/>
                  </a:lnTo>
                  <a:close/>
                </a:path>
                <a:path w="76200" h="265430">
                  <a:moveTo>
                    <a:pt x="76200" y="188976"/>
                  </a:moveTo>
                  <a:lnTo>
                    <a:pt x="47625" y="188976"/>
                  </a:lnTo>
                  <a:lnTo>
                    <a:pt x="47625" y="201680"/>
                  </a:lnTo>
                  <a:lnTo>
                    <a:pt x="69847" y="201680"/>
                  </a:lnTo>
                  <a:lnTo>
                    <a:pt x="76200" y="188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9600" y="2028825"/>
              <a:ext cx="704850" cy="6572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6256" y="2070110"/>
              <a:ext cx="493395" cy="447040"/>
            </a:xfrm>
            <a:custGeom>
              <a:avLst/>
              <a:gdLst/>
              <a:ahLst/>
              <a:cxnLst/>
              <a:rect l="l" t="t" r="r" b="b"/>
              <a:pathLst>
                <a:path w="493394" h="447039">
                  <a:moveTo>
                    <a:pt x="31040" y="367146"/>
                  </a:moveTo>
                  <a:lnTo>
                    <a:pt x="0" y="446525"/>
                  </a:lnTo>
                  <a:lnTo>
                    <a:pt x="82094" y="423665"/>
                  </a:lnTo>
                  <a:lnTo>
                    <a:pt x="70619" y="410961"/>
                  </a:lnTo>
                  <a:lnTo>
                    <a:pt x="53519" y="410961"/>
                  </a:lnTo>
                  <a:lnTo>
                    <a:pt x="40757" y="396864"/>
                  </a:lnTo>
                  <a:lnTo>
                    <a:pt x="50193" y="388349"/>
                  </a:lnTo>
                  <a:lnTo>
                    <a:pt x="31040" y="367146"/>
                  </a:lnTo>
                  <a:close/>
                </a:path>
                <a:path w="493394" h="447039">
                  <a:moveTo>
                    <a:pt x="50193" y="388349"/>
                  </a:moveTo>
                  <a:lnTo>
                    <a:pt x="40757" y="396864"/>
                  </a:lnTo>
                  <a:lnTo>
                    <a:pt x="53519" y="410961"/>
                  </a:lnTo>
                  <a:lnTo>
                    <a:pt x="62940" y="402461"/>
                  </a:lnTo>
                  <a:lnTo>
                    <a:pt x="50193" y="388349"/>
                  </a:lnTo>
                  <a:close/>
                </a:path>
                <a:path w="493394" h="447039">
                  <a:moveTo>
                    <a:pt x="62940" y="402461"/>
                  </a:moveTo>
                  <a:lnTo>
                    <a:pt x="53519" y="410961"/>
                  </a:lnTo>
                  <a:lnTo>
                    <a:pt x="70619" y="410961"/>
                  </a:lnTo>
                  <a:lnTo>
                    <a:pt x="62940" y="402461"/>
                  </a:lnTo>
                  <a:close/>
                </a:path>
                <a:path w="493394" h="447039">
                  <a:moveTo>
                    <a:pt x="480501" y="0"/>
                  </a:moveTo>
                  <a:lnTo>
                    <a:pt x="50193" y="388349"/>
                  </a:lnTo>
                  <a:lnTo>
                    <a:pt x="62940" y="402461"/>
                  </a:lnTo>
                  <a:lnTo>
                    <a:pt x="493263" y="14203"/>
                  </a:lnTo>
                  <a:lnTo>
                    <a:pt x="480501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33550" y="2019300"/>
              <a:ext cx="285750" cy="66675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808988" y="2059304"/>
              <a:ext cx="76200" cy="457834"/>
            </a:xfrm>
            <a:custGeom>
              <a:avLst/>
              <a:gdLst/>
              <a:ahLst/>
              <a:cxnLst/>
              <a:rect l="l" t="t" r="r" b="b"/>
              <a:pathLst>
                <a:path w="76200" h="457835">
                  <a:moveTo>
                    <a:pt x="28575" y="381131"/>
                  </a:moveTo>
                  <a:lnTo>
                    <a:pt x="0" y="381131"/>
                  </a:lnTo>
                  <a:lnTo>
                    <a:pt x="38100" y="457331"/>
                  </a:lnTo>
                  <a:lnTo>
                    <a:pt x="69854" y="393822"/>
                  </a:lnTo>
                  <a:lnTo>
                    <a:pt x="28575" y="393822"/>
                  </a:lnTo>
                  <a:lnTo>
                    <a:pt x="28575" y="381131"/>
                  </a:lnTo>
                  <a:close/>
                </a:path>
                <a:path w="76200" h="457835">
                  <a:moveTo>
                    <a:pt x="47625" y="0"/>
                  </a:moveTo>
                  <a:lnTo>
                    <a:pt x="28575" y="0"/>
                  </a:lnTo>
                  <a:lnTo>
                    <a:pt x="28575" y="393822"/>
                  </a:lnTo>
                  <a:lnTo>
                    <a:pt x="47625" y="393822"/>
                  </a:lnTo>
                  <a:lnTo>
                    <a:pt x="47625" y="0"/>
                  </a:lnTo>
                  <a:close/>
                </a:path>
                <a:path w="76200" h="457835">
                  <a:moveTo>
                    <a:pt x="76200" y="381131"/>
                  </a:moveTo>
                  <a:lnTo>
                    <a:pt x="47625" y="381131"/>
                  </a:lnTo>
                  <a:lnTo>
                    <a:pt x="47625" y="393822"/>
                  </a:lnTo>
                  <a:lnTo>
                    <a:pt x="69854" y="393822"/>
                  </a:lnTo>
                  <a:lnTo>
                    <a:pt x="76200" y="381131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2276475" y="1914525"/>
            <a:ext cx="733425" cy="1495425"/>
            <a:chOff x="2276475" y="1914525"/>
            <a:chExt cx="733425" cy="1495425"/>
          </a:xfrm>
        </p:grpSpPr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95525" y="1914525"/>
              <a:ext cx="685800" cy="6000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411598" y="2031735"/>
              <a:ext cx="476884" cy="392430"/>
            </a:xfrm>
            <a:custGeom>
              <a:avLst/>
              <a:gdLst/>
              <a:ahLst/>
              <a:cxnLst/>
              <a:rect l="l" t="t" r="r" b="b"/>
              <a:pathLst>
                <a:path w="476885" h="392430">
                  <a:moveTo>
                    <a:pt x="64968" y="40819"/>
                  </a:moveTo>
                  <a:lnTo>
                    <a:pt x="52905" y="55579"/>
                  </a:lnTo>
                  <a:lnTo>
                    <a:pt x="464320" y="392186"/>
                  </a:lnTo>
                  <a:lnTo>
                    <a:pt x="476381" y="377458"/>
                  </a:lnTo>
                  <a:lnTo>
                    <a:pt x="64968" y="40819"/>
                  </a:lnTo>
                  <a:close/>
                </a:path>
                <a:path w="476885" h="392430">
                  <a:moveTo>
                    <a:pt x="0" y="0"/>
                  </a:moveTo>
                  <a:lnTo>
                    <a:pt x="34802" y="77730"/>
                  </a:lnTo>
                  <a:lnTo>
                    <a:pt x="52905" y="55579"/>
                  </a:lnTo>
                  <a:lnTo>
                    <a:pt x="43053" y="47518"/>
                  </a:lnTo>
                  <a:lnTo>
                    <a:pt x="55126" y="32766"/>
                  </a:lnTo>
                  <a:lnTo>
                    <a:pt x="71549" y="32766"/>
                  </a:lnTo>
                  <a:lnTo>
                    <a:pt x="83058" y="18684"/>
                  </a:lnTo>
                  <a:lnTo>
                    <a:pt x="0" y="0"/>
                  </a:lnTo>
                  <a:close/>
                </a:path>
                <a:path w="476885" h="392430">
                  <a:moveTo>
                    <a:pt x="55126" y="32766"/>
                  </a:moveTo>
                  <a:lnTo>
                    <a:pt x="43053" y="47518"/>
                  </a:lnTo>
                  <a:lnTo>
                    <a:pt x="52905" y="55579"/>
                  </a:lnTo>
                  <a:lnTo>
                    <a:pt x="64968" y="40819"/>
                  </a:lnTo>
                  <a:lnTo>
                    <a:pt x="55126" y="32766"/>
                  </a:lnTo>
                  <a:close/>
                </a:path>
                <a:path w="476885" h="392430">
                  <a:moveTo>
                    <a:pt x="71549" y="32766"/>
                  </a:moveTo>
                  <a:lnTo>
                    <a:pt x="55126" y="32766"/>
                  </a:lnTo>
                  <a:lnTo>
                    <a:pt x="64968" y="40819"/>
                  </a:lnTo>
                  <a:lnTo>
                    <a:pt x="71549" y="32766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81275" y="2847975"/>
              <a:ext cx="285750" cy="46672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656844" y="2961512"/>
              <a:ext cx="76200" cy="260350"/>
            </a:xfrm>
            <a:custGeom>
              <a:avLst/>
              <a:gdLst/>
              <a:ahLst/>
              <a:cxnLst/>
              <a:rect l="l" t="t" r="r" b="b"/>
              <a:pathLst>
                <a:path w="76200" h="260350">
                  <a:moveTo>
                    <a:pt x="47625" y="63495"/>
                  </a:moveTo>
                  <a:lnTo>
                    <a:pt x="28575" y="63495"/>
                  </a:lnTo>
                  <a:lnTo>
                    <a:pt x="28575" y="260223"/>
                  </a:lnTo>
                  <a:lnTo>
                    <a:pt x="47625" y="260223"/>
                  </a:lnTo>
                  <a:lnTo>
                    <a:pt x="47625" y="63495"/>
                  </a:lnTo>
                  <a:close/>
                </a:path>
                <a:path w="76200" h="260350">
                  <a:moveTo>
                    <a:pt x="38100" y="0"/>
                  </a:moveTo>
                  <a:lnTo>
                    <a:pt x="0" y="76200"/>
                  </a:lnTo>
                  <a:lnTo>
                    <a:pt x="28575" y="76200"/>
                  </a:lnTo>
                  <a:lnTo>
                    <a:pt x="28575" y="63495"/>
                  </a:lnTo>
                  <a:lnTo>
                    <a:pt x="69847" y="63495"/>
                  </a:lnTo>
                  <a:lnTo>
                    <a:pt x="38100" y="0"/>
                  </a:lnTo>
                  <a:close/>
                </a:path>
                <a:path w="76200" h="260350">
                  <a:moveTo>
                    <a:pt x="69847" y="63495"/>
                  </a:moveTo>
                  <a:lnTo>
                    <a:pt x="47625" y="63495"/>
                  </a:lnTo>
                  <a:lnTo>
                    <a:pt x="47625" y="76200"/>
                  </a:lnTo>
                  <a:lnTo>
                    <a:pt x="76200" y="76200"/>
                  </a:lnTo>
                  <a:lnTo>
                    <a:pt x="69847" y="6349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4150" y="2933700"/>
              <a:ext cx="285750" cy="47625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800350" y="2970525"/>
              <a:ext cx="76200" cy="265430"/>
            </a:xfrm>
            <a:custGeom>
              <a:avLst/>
              <a:gdLst/>
              <a:ahLst/>
              <a:cxnLst/>
              <a:rect l="l" t="t" r="r" b="b"/>
              <a:pathLst>
                <a:path w="76200" h="265430">
                  <a:moveTo>
                    <a:pt x="28575" y="188976"/>
                  </a:moveTo>
                  <a:lnTo>
                    <a:pt x="0" y="188976"/>
                  </a:lnTo>
                  <a:lnTo>
                    <a:pt x="38100" y="265176"/>
                  </a:lnTo>
                  <a:lnTo>
                    <a:pt x="69847" y="201680"/>
                  </a:lnTo>
                  <a:lnTo>
                    <a:pt x="28575" y="201680"/>
                  </a:lnTo>
                  <a:lnTo>
                    <a:pt x="28575" y="188976"/>
                  </a:lnTo>
                  <a:close/>
                </a:path>
                <a:path w="76200" h="265430">
                  <a:moveTo>
                    <a:pt x="47625" y="0"/>
                  </a:moveTo>
                  <a:lnTo>
                    <a:pt x="28575" y="0"/>
                  </a:lnTo>
                  <a:lnTo>
                    <a:pt x="28575" y="201680"/>
                  </a:lnTo>
                  <a:lnTo>
                    <a:pt x="47625" y="201680"/>
                  </a:lnTo>
                  <a:lnTo>
                    <a:pt x="47625" y="0"/>
                  </a:lnTo>
                  <a:close/>
                </a:path>
                <a:path w="76200" h="265430">
                  <a:moveTo>
                    <a:pt x="76200" y="188976"/>
                  </a:moveTo>
                  <a:lnTo>
                    <a:pt x="47625" y="188976"/>
                  </a:lnTo>
                  <a:lnTo>
                    <a:pt x="47625" y="201680"/>
                  </a:lnTo>
                  <a:lnTo>
                    <a:pt x="69847" y="201680"/>
                  </a:lnTo>
                  <a:lnTo>
                    <a:pt x="76200" y="188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276475" y="2057400"/>
              <a:ext cx="704850" cy="61912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313300" y="2100584"/>
              <a:ext cx="498475" cy="408940"/>
            </a:xfrm>
            <a:custGeom>
              <a:avLst/>
              <a:gdLst/>
              <a:ahLst/>
              <a:cxnLst/>
              <a:rect l="l" t="t" r="r" b="b"/>
              <a:pathLst>
                <a:path w="498475" h="408939">
                  <a:moveTo>
                    <a:pt x="432801" y="368161"/>
                  </a:moveTo>
                  <a:lnTo>
                    <a:pt x="414790" y="390262"/>
                  </a:lnTo>
                  <a:lnTo>
                    <a:pt x="497848" y="408931"/>
                  </a:lnTo>
                  <a:lnTo>
                    <a:pt x="483121" y="376165"/>
                  </a:lnTo>
                  <a:lnTo>
                    <a:pt x="442603" y="376165"/>
                  </a:lnTo>
                  <a:lnTo>
                    <a:pt x="432801" y="368161"/>
                  </a:lnTo>
                  <a:close/>
                </a:path>
                <a:path w="498475" h="408939">
                  <a:moveTo>
                    <a:pt x="444826" y="353404"/>
                  </a:moveTo>
                  <a:lnTo>
                    <a:pt x="432801" y="368161"/>
                  </a:lnTo>
                  <a:lnTo>
                    <a:pt x="442603" y="376165"/>
                  </a:lnTo>
                  <a:lnTo>
                    <a:pt x="454664" y="361437"/>
                  </a:lnTo>
                  <a:lnTo>
                    <a:pt x="444826" y="353404"/>
                  </a:lnTo>
                  <a:close/>
                </a:path>
                <a:path w="498475" h="408939">
                  <a:moveTo>
                    <a:pt x="462915" y="331207"/>
                  </a:moveTo>
                  <a:lnTo>
                    <a:pt x="444826" y="353404"/>
                  </a:lnTo>
                  <a:lnTo>
                    <a:pt x="454664" y="361437"/>
                  </a:lnTo>
                  <a:lnTo>
                    <a:pt x="442603" y="376165"/>
                  </a:lnTo>
                  <a:lnTo>
                    <a:pt x="483121" y="376165"/>
                  </a:lnTo>
                  <a:lnTo>
                    <a:pt x="462915" y="331207"/>
                  </a:lnTo>
                  <a:close/>
                </a:path>
                <a:path w="498475" h="408939">
                  <a:moveTo>
                    <a:pt x="12073" y="0"/>
                  </a:moveTo>
                  <a:lnTo>
                    <a:pt x="0" y="14727"/>
                  </a:lnTo>
                  <a:lnTo>
                    <a:pt x="432801" y="368161"/>
                  </a:lnTo>
                  <a:lnTo>
                    <a:pt x="444826" y="353404"/>
                  </a:lnTo>
                  <a:lnTo>
                    <a:pt x="1207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116836" y="1763074"/>
            <a:ext cx="980441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Remote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Repo</a:t>
            </a:r>
          </a:p>
        </p:txBody>
      </p:sp>
      <p:grpSp>
        <p:nvGrpSpPr>
          <p:cNvPr id="46" name="object 46"/>
          <p:cNvGrpSpPr/>
          <p:nvPr/>
        </p:nvGrpSpPr>
        <p:grpSpPr>
          <a:xfrm>
            <a:off x="3581400" y="723884"/>
            <a:ext cx="114300" cy="4420235"/>
            <a:chOff x="3581400" y="723884"/>
            <a:chExt cx="114300" cy="4420235"/>
          </a:xfrm>
        </p:grpSpPr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81400" y="723884"/>
              <a:ext cx="114300" cy="441961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615049" y="739658"/>
              <a:ext cx="0" cy="4404360"/>
            </a:xfrm>
            <a:custGeom>
              <a:avLst/>
              <a:gdLst/>
              <a:ahLst/>
              <a:cxnLst/>
              <a:rect l="l" t="t" r="r" b="b"/>
              <a:pathLst>
                <a:path h="4404360">
                  <a:moveTo>
                    <a:pt x="0" y="0"/>
                  </a:moveTo>
                  <a:lnTo>
                    <a:pt x="0" y="4403841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1204596" y="4030974"/>
            <a:ext cx="114427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Distributed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VCS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57665" y="1000109"/>
            <a:ext cx="4676775" cy="3477260"/>
            <a:chOff x="4057665" y="1000109"/>
            <a:chExt cx="4676775" cy="3477260"/>
          </a:xfrm>
        </p:grpSpPr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057665" y="1000109"/>
              <a:ext cx="4676759" cy="347663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078102" y="1020683"/>
              <a:ext cx="4582795" cy="3381375"/>
            </a:xfrm>
            <a:custGeom>
              <a:avLst/>
              <a:gdLst/>
              <a:ahLst/>
              <a:cxnLst/>
              <a:rect l="l" t="t" r="r" b="b"/>
              <a:pathLst>
                <a:path w="4582795" h="3381375">
                  <a:moveTo>
                    <a:pt x="4019153" y="0"/>
                  </a:moveTo>
                  <a:lnTo>
                    <a:pt x="563636" y="0"/>
                  </a:lnTo>
                  <a:lnTo>
                    <a:pt x="515002" y="2069"/>
                  </a:lnTo>
                  <a:lnTo>
                    <a:pt x="467518" y="8163"/>
                  </a:lnTo>
                  <a:lnTo>
                    <a:pt x="421352" y="18113"/>
                  </a:lnTo>
                  <a:lnTo>
                    <a:pt x="376673" y="31751"/>
                  </a:lnTo>
                  <a:lnTo>
                    <a:pt x="333650" y="48906"/>
                  </a:lnTo>
                  <a:lnTo>
                    <a:pt x="292453" y="69409"/>
                  </a:lnTo>
                  <a:lnTo>
                    <a:pt x="253251" y="93091"/>
                  </a:lnTo>
                  <a:lnTo>
                    <a:pt x="216213" y="119783"/>
                  </a:lnTo>
                  <a:lnTo>
                    <a:pt x="181508" y="149316"/>
                  </a:lnTo>
                  <a:lnTo>
                    <a:pt x="149305" y="181520"/>
                  </a:lnTo>
                  <a:lnTo>
                    <a:pt x="119774" y="216226"/>
                  </a:lnTo>
                  <a:lnTo>
                    <a:pt x="93083" y="253264"/>
                  </a:lnTo>
                  <a:lnTo>
                    <a:pt x="69403" y="292467"/>
                  </a:lnTo>
                  <a:lnTo>
                    <a:pt x="48901" y="333663"/>
                  </a:lnTo>
                  <a:lnTo>
                    <a:pt x="31748" y="376685"/>
                  </a:lnTo>
                  <a:lnTo>
                    <a:pt x="18112" y="421362"/>
                  </a:lnTo>
                  <a:lnTo>
                    <a:pt x="8162" y="467526"/>
                  </a:lnTo>
                  <a:lnTo>
                    <a:pt x="2068" y="515007"/>
                  </a:lnTo>
                  <a:lnTo>
                    <a:pt x="0" y="563636"/>
                  </a:lnTo>
                  <a:lnTo>
                    <a:pt x="0" y="2817641"/>
                  </a:lnTo>
                  <a:lnTo>
                    <a:pt x="2068" y="2866268"/>
                  </a:lnTo>
                  <a:lnTo>
                    <a:pt x="8162" y="2913746"/>
                  </a:lnTo>
                  <a:lnTo>
                    <a:pt x="18112" y="2959906"/>
                  </a:lnTo>
                  <a:lnTo>
                    <a:pt x="31748" y="3004579"/>
                  </a:lnTo>
                  <a:lnTo>
                    <a:pt x="48901" y="3047596"/>
                  </a:lnTo>
                  <a:lnTo>
                    <a:pt x="69403" y="3088787"/>
                  </a:lnTo>
                  <a:lnTo>
                    <a:pt x="93083" y="3127984"/>
                  </a:lnTo>
                  <a:lnTo>
                    <a:pt x="119774" y="3165017"/>
                  </a:lnTo>
                  <a:lnTo>
                    <a:pt x="149305" y="3199717"/>
                  </a:lnTo>
                  <a:lnTo>
                    <a:pt x="181508" y="3231915"/>
                  </a:lnTo>
                  <a:lnTo>
                    <a:pt x="216213" y="3261441"/>
                  </a:lnTo>
                  <a:lnTo>
                    <a:pt x="253251" y="3288128"/>
                  </a:lnTo>
                  <a:lnTo>
                    <a:pt x="292453" y="3311805"/>
                  </a:lnTo>
                  <a:lnTo>
                    <a:pt x="333650" y="3332304"/>
                  </a:lnTo>
                  <a:lnTo>
                    <a:pt x="376673" y="3349454"/>
                  </a:lnTo>
                  <a:lnTo>
                    <a:pt x="421352" y="3363088"/>
                  </a:lnTo>
                  <a:lnTo>
                    <a:pt x="467518" y="3373036"/>
                  </a:lnTo>
                  <a:lnTo>
                    <a:pt x="515002" y="3379129"/>
                  </a:lnTo>
                  <a:lnTo>
                    <a:pt x="563636" y="3381198"/>
                  </a:lnTo>
                  <a:lnTo>
                    <a:pt x="4019153" y="3381198"/>
                  </a:lnTo>
                  <a:lnTo>
                    <a:pt x="4067768" y="3379129"/>
                  </a:lnTo>
                  <a:lnTo>
                    <a:pt x="4115236" y="3373036"/>
                  </a:lnTo>
                  <a:lnTo>
                    <a:pt x="4161388" y="3363088"/>
                  </a:lnTo>
                  <a:lnTo>
                    <a:pt x="4206054" y="3349454"/>
                  </a:lnTo>
                  <a:lnTo>
                    <a:pt x="4249066" y="3332304"/>
                  </a:lnTo>
                  <a:lnTo>
                    <a:pt x="4290253" y="3311805"/>
                  </a:lnTo>
                  <a:lnTo>
                    <a:pt x="4329447" y="3288128"/>
                  </a:lnTo>
                  <a:lnTo>
                    <a:pt x="4366478" y="3261441"/>
                  </a:lnTo>
                  <a:lnTo>
                    <a:pt x="4401177" y="3231915"/>
                  </a:lnTo>
                  <a:lnTo>
                    <a:pt x="4433375" y="3199717"/>
                  </a:lnTo>
                  <a:lnTo>
                    <a:pt x="4462902" y="3165017"/>
                  </a:lnTo>
                  <a:lnTo>
                    <a:pt x="4489590" y="3127984"/>
                  </a:lnTo>
                  <a:lnTo>
                    <a:pt x="4513268" y="3088787"/>
                  </a:lnTo>
                  <a:lnTo>
                    <a:pt x="4533768" y="3047596"/>
                  </a:lnTo>
                  <a:lnTo>
                    <a:pt x="4550920" y="3004579"/>
                  </a:lnTo>
                  <a:lnTo>
                    <a:pt x="4564556" y="2959906"/>
                  </a:lnTo>
                  <a:lnTo>
                    <a:pt x="4574505" y="2913746"/>
                  </a:lnTo>
                  <a:lnTo>
                    <a:pt x="4580599" y="2866268"/>
                  </a:lnTo>
                  <a:lnTo>
                    <a:pt x="4582667" y="2817641"/>
                  </a:lnTo>
                  <a:lnTo>
                    <a:pt x="4582667" y="563636"/>
                  </a:lnTo>
                  <a:lnTo>
                    <a:pt x="4580599" y="515007"/>
                  </a:lnTo>
                  <a:lnTo>
                    <a:pt x="4574505" y="467526"/>
                  </a:lnTo>
                  <a:lnTo>
                    <a:pt x="4564556" y="421362"/>
                  </a:lnTo>
                  <a:lnTo>
                    <a:pt x="4550920" y="376685"/>
                  </a:lnTo>
                  <a:lnTo>
                    <a:pt x="4533768" y="333663"/>
                  </a:lnTo>
                  <a:lnTo>
                    <a:pt x="4513268" y="292467"/>
                  </a:lnTo>
                  <a:lnTo>
                    <a:pt x="4489590" y="253264"/>
                  </a:lnTo>
                  <a:lnTo>
                    <a:pt x="4462902" y="216226"/>
                  </a:lnTo>
                  <a:lnTo>
                    <a:pt x="4433375" y="181520"/>
                  </a:lnTo>
                  <a:lnTo>
                    <a:pt x="4401177" y="149316"/>
                  </a:lnTo>
                  <a:lnTo>
                    <a:pt x="4366478" y="119783"/>
                  </a:lnTo>
                  <a:lnTo>
                    <a:pt x="4329447" y="93091"/>
                  </a:lnTo>
                  <a:lnTo>
                    <a:pt x="4290253" y="69409"/>
                  </a:lnTo>
                  <a:lnTo>
                    <a:pt x="4249066" y="48906"/>
                  </a:lnTo>
                  <a:lnTo>
                    <a:pt x="4206054" y="31751"/>
                  </a:lnTo>
                  <a:lnTo>
                    <a:pt x="4161388" y="18113"/>
                  </a:lnTo>
                  <a:lnTo>
                    <a:pt x="4115236" y="8163"/>
                  </a:lnTo>
                  <a:lnTo>
                    <a:pt x="4067768" y="2069"/>
                  </a:lnTo>
                  <a:lnTo>
                    <a:pt x="40191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078102" y="1020683"/>
              <a:ext cx="4582795" cy="3381375"/>
            </a:xfrm>
            <a:custGeom>
              <a:avLst/>
              <a:gdLst/>
              <a:ahLst/>
              <a:cxnLst/>
              <a:rect l="l" t="t" r="r" b="b"/>
              <a:pathLst>
                <a:path w="4582795" h="3381375">
                  <a:moveTo>
                    <a:pt x="0" y="563636"/>
                  </a:moveTo>
                  <a:lnTo>
                    <a:pt x="2068" y="515007"/>
                  </a:lnTo>
                  <a:lnTo>
                    <a:pt x="8162" y="467526"/>
                  </a:lnTo>
                  <a:lnTo>
                    <a:pt x="18112" y="421362"/>
                  </a:lnTo>
                  <a:lnTo>
                    <a:pt x="31748" y="376685"/>
                  </a:lnTo>
                  <a:lnTo>
                    <a:pt x="48901" y="333663"/>
                  </a:lnTo>
                  <a:lnTo>
                    <a:pt x="69403" y="292467"/>
                  </a:lnTo>
                  <a:lnTo>
                    <a:pt x="93083" y="253264"/>
                  </a:lnTo>
                  <a:lnTo>
                    <a:pt x="119774" y="216226"/>
                  </a:lnTo>
                  <a:lnTo>
                    <a:pt x="149305" y="181520"/>
                  </a:lnTo>
                  <a:lnTo>
                    <a:pt x="181508" y="149316"/>
                  </a:lnTo>
                  <a:lnTo>
                    <a:pt x="216213" y="119783"/>
                  </a:lnTo>
                  <a:lnTo>
                    <a:pt x="253251" y="93091"/>
                  </a:lnTo>
                  <a:lnTo>
                    <a:pt x="292453" y="69409"/>
                  </a:lnTo>
                  <a:lnTo>
                    <a:pt x="333650" y="48906"/>
                  </a:lnTo>
                  <a:lnTo>
                    <a:pt x="376673" y="31751"/>
                  </a:lnTo>
                  <a:lnTo>
                    <a:pt x="421352" y="18113"/>
                  </a:lnTo>
                  <a:lnTo>
                    <a:pt x="467518" y="8163"/>
                  </a:lnTo>
                  <a:lnTo>
                    <a:pt x="515002" y="2069"/>
                  </a:lnTo>
                  <a:lnTo>
                    <a:pt x="563636" y="0"/>
                  </a:lnTo>
                  <a:lnTo>
                    <a:pt x="4019153" y="0"/>
                  </a:lnTo>
                  <a:lnTo>
                    <a:pt x="4067768" y="2069"/>
                  </a:lnTo>
                  <a:lnTo>
                    <a:pt x="4115236" y="8163"/>
                  </a:lnTo>
                  <a:lnTo>
                    <a:pt x="4161388" y="18113"/>
                  </a:lnTo>
                  <a:lnTo>
                    <a:pt x="4206054" y="31751"/>
                  </a:lnTo>
                  <a:lnTo>
                    <a:pt x="4249066" y="48906"/>
                  </a:lnTo>
                  <a:lnTo>
                    <a:pt x="4290253" y="69409"/>
                  </a:lnTo>
                  <a:lnTo>
                    <a:pt x="4329447" y="93091"/>
                  </a:lnTo>
                  <a:lnTo>
                    <a:pt x="4366478" y="119783"/>
                  </a:lnTo>
                  <a:lnTo>
                    <a:pt x="4401177" y="149316"/>
                  </a:lnTo>
                  <a:lnTo>
                    <a:pt x="4433375" y="181520"/>
                  </a:lnTo>
                  <a:lnTo>
                    <a:pt x="4462902" y="216226"/>
                  </a:lnTo>
                  <a:lnTo>
                    <a:pt x="4489590" y="253264"/>
                  </a:lnTo>
                  <a:lnTo>
                    <a:pt x="4513268" y="292467"/>
                  </a:lnTo>
                  <a:lnTo>
                    <a:pt x="4533768" y="333663"/>
                  </a:lnTo>
                  <a:lnTo>
                    <a:pt x="4550920" y="376685"/>
                  </a:lnTo>
                  <a:lnTo>
                    <a:pt x="4564556" y="421362"/>
                  </a:lnTo>
                  <a:lnTo>
                    <a:pt x="4574505" y="467526"/>
                  </a:lnTo>
                  <a:lnTo>
                    <a:pt x="4580599" y="515007"/>
                  </a:lnTo>
                  <a:lnTo>
                    <a:pt x="4582667" y="563636"/>
                  </a:lnTo>
                  <a:lnTo>
                    <a:pt x="4582667" y="2817641"/>
                  </a:lnTo>
                  <a:lnTo>
                    <a:pt x="4580599" y="2866268"/>
                  </a:lnTo>
                  <a:lnTo>
                    <a:pt x="4574505" y="2913746"/>
                  </a:lnTo>
                  <a:lnTo>
                    <a:pt x="4564556" y="2959906"/>
                  </a:lnTo>
                  <a:lnTo>
                    <a:pt x="4550920" y="3004579"/>
                  </a:lnTo>
                  <a:lnTo>
                    <a:pt x="4533768" y="3047596"/>
                  </a:lnTo>
                  <a:lnTo>
                    <a:pt x="4513268" y="3088787"/>
                  </a:lnTo>
                  <a:lnTo>
                    <a:pt x="4489590" y="3127984"/>
                  </a:lnTo>
                  <a:lnTo>
                    <a:pt x="4462902" y="3165017"/>
                  </a:lnTo>
                  <a:lnTo>
                    <a:pt x="4433375" y="3199717"/>
                  </a:lnTo>
                  <a:lnTo>
                    <a:pt x="4401177" y="3231915"/>
                  </a:lnTo>
                  <a:lnTo>
                    <a:pt x="4366478" y="3261441"/>
                  </a:lnTo>
                  <a:lnTo>
                    <a:pt x="4329447" y="3288128"/>
                  </a:lnTo>
                  <a:lnTo>
                    <a:pt x="4290253" y="3311805"/>
                  </a:lnTo>
                  <a:lnTo>
                    <a:pt x="4249066" y="3332304"/>
                  </a:lnTo>
                  <a:lnTo>
                    <a:pt x="4206054" y="3349454"/>
                  </a:lnTo>
                  <a:lnTo>
                    <a:pt x="4161388" y="3363088"/>
                  </a:lnTo>
                  <a:lnTo>
                    <a:pt x="4115236" y="3373036"/>
                  </a:lnTo>
                  <a:lnTo>
                    <a:pt x="4067768" y="3379129"/>
                  </a:lnTo>
                  <a:lnTo>
                    <a:pt x="4019153" y="3381198"/>
                  </a:lnTo>
                  <a:lnTo>
                    <a:pt x="563636" y="3381198"/>
                  </a:lnTo>
                  <a:lnTo>
                    <a:pt x="515002" y="3379129"/>
                  </a:lnTo>
                  <a:lnTo>
                    <a:pt x="467518" y="3373036"/>
                  </a:lnTo>
                  <a:lnTo>
                    <a:pt x="421352" y="3363088"/>
                  </a:lnTo>
                  <a:lnTo>
                    <a:pt x="376673" y="3349454"/>
                  </a:lnTo>
                  <a:lnTo>
                    <a:pt x="333650" y="3332304"/>
                  </a:lnTo>
                  <a:lnTo>
                    <a:pt x="292453" y="3311805"/>
                  </a:lnTo>
                  <a:lnTo>
                    <a:pt x="253251" y="3288128"/>
                  </a:lnTo>
                  <a:lnTo>
                    <a:pt x="216213" y="3261441"/>
                  </a:lnTo>
                  <a:lnTo>
                    <a:pt x="181508" y="3231915"/>
                  </a:lnTo>
                  <a:lnTo>
                    <a:pt x="149305" y="3199717"/>
                  </a:lnTo>
                  <a:lnTo>
                    <a:pt x="119774" y="3165017"/>
                  </a:lnTo>
                  <a:lnTo>
                    <a:pt x="93083" y="3127984"/>
                  </a:lnTo>
                  <a:lnTo>
                    <a:pt x="69403" y="3088787"/>
                  </a:lnTo>
                  <a:lnTo>
                    <a:pt x="48901" y="3047596"/>
                  </a:lnTo>
                  <a:lnTo>
                    <a:pt x="31748" y="3004579"/>
                  </a:lnTo>
                  <a:lnTo>
                    <a:pt x="18112" y="2959906"/>
                  </a:lnTo>
                  <a:lnTo>
                    <a:pt x="8162" y="2913746"/>
                  </a:lnTo>
                  <a:lnTo>
                    <a:pt x="2068" y="2866268"/>
                  </a:lnTo>
                  <a:lnTo>
                    <a:pt x="0" y="2817641"/>
                  </a:lnTo>
                  <a:lnTo>
                    <a:pt x="0" y="563636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737738" y="1474785"/>
            <a:ext cx="373316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Distributed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VCS,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necessarily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central server to store all the versions of a project’s file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4737738" y="2295535"/>
            <a:ext cx="310705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Every developer “clones” a copy of the main</a:t>
            </a:r>
            <a:r>
              <a:rPr lang="en-US" sz="1350" dirty="0">
                <a:latin typeface="Lucida Grande" panose="020B0600040502020204"/>
                <a:cs typeface="Calibri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their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4737738" y="2915612"/>
            <a:ext cx="3635375" cy="106375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also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copies,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too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12700" marR="25400">
              <a:lnSpc>
                <a:spcPts val="1580"/>
              </a:lnSpc>
            </a:pPr>
            <a:r>
              <a:rPr sz="1350" dirty="0">
                <a:latin typeface="Lucida Grande" panose="020B0600040502020204"/>
                <a:cs typeface="Calibri"/>
              </a:rPr>
              <a:t>Therefore,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connected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internet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</a:p>
        </p:txBody>
      </p:sp>
      <p:grpSp>
        <p:nvGrpSpPr>
          <p:cNvPr id="57" name="object 57"/>
          <p:cNvGrpSpPr/>
          <p:nvPr/>
        </p:nvGrpSpPr>
        <p:grpSpPr>
          <a:xfrm>
            <a:off x="4347971" y="1484571"/>
            <a:ext cx="265430" cy="2306955"/>
            <a:chOff x="4347971" y="1484571"/>
            <a:chExt cx="265430" cy="2306955"/>
          </a:xfrm>
        </p:grpSpPr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50775" y="1484571"/>
              <a:ext cx="260273" cy="260286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47971" y="2280996"/>
              <a:ext cx="260273" cy="260273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52025" y="2909899"/>
              <a:ext cx="260273" cy="26027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52665" y="3530676"/>
              <a:ext cx="260273" cy="26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57965" y="819134"/>
            <a:ext cx="1676400" cy="495300"/>
            <a:chOff x="6457965" y="819134"/>
            <a:chExt cx="1676400" cy="495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57965" y="819134"/>
              <a:ext cx="1676399" cy="495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78401" y="837681"/>
              <a:ext cx="1584325" cy="405765"/>
            </a:xfrm>
            <a:custGeom>
              <a:avLst/>
              <a:gdLst/>
              <a:ahLst/>
              <a:cxnLst/>
              <a:rect l="l" t="t" r="r" b="b"/>
              <a:pathLst>
                <a:path w="1584325" h="405765">
                  <a:moveTo>
                    <a:pt x="1516623" y="0"/>
                  </a:moveTo>
                  <a:lnTo>
                    <a:pt x="67574" y="0"/>
                  </a:lnTo>
                  <a:lnTo>
                    <a:pt x="41263" y="5307"/>
                  </a:lnTo>
                  <a:lnTo>
                    <a:pt x="19785" y="19785"/>
                  </a:lnTo>
                  <a:lnTo>
                    <a:pt x="5307" y="41263"/>
                  </a:lnTo>
                  <a:lnTo>
                    <a:pt x="0" y="67574"/>
                  </a:lnTo>
                  <a:lnTo>
                    <a:pt x="0" y="337962"/>
                  </a:lnTo>
                  <a:lnTo>
                    <a:pt x="5307" y="364267"/>
                  </a:lnTo>
                  <a:lnTo>
                    <a:pt x="19785" y="385735"/>
                  </a:lnTo>
                  <a:lnTo>
                    <a:pt x="41263" y="400202"/>
                  </a:lnTo>
                  <a:lnTo>
                    <a:pt x="67574" y="405505"/>
                  </a:lnTo>
                  <a:lnTo>
                    <a:pt x="1516623" y="405505"/>
                  </a:lnTo>
                  <a:lnTo>
                    <a:pt x="1542934" y="400202"/>
                  </a:lnTo>
                  <a:lnTo>
                    <a:pt x="1564412" y="385735"/>
                  </a:lnTo>
                  <a:lnTo>
                    <a:pt x="1578890" y="364267"/>
                  </a:lnTo>
                  <a:lnTo>
                    <a:pt x="1584197" y="337962"/>
                  </a:lnTo>
                  <a:lnTo>
                    <a:pt x="1584197" y="67574"/>
                  </a:lnTo>
                  <a:lnTo>
                    <a:pt x="1578890" y="41263"/>
                  </a:lnTo>
                  <a:lnTo>
                    <a:pt x="1564412" y="19785"/>
                  </a:lnTo>
                  <a:lnTo>
                    <a:pt x="1542934" y="5307"/>
                  </a:lnTo>
                  <a:lnTo>
                    <a:pt x="151662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478401" y="837681"/>
              <a:ext cx="1584325" cy="405765"/>
            </a:xfrm>
            <a:custGeom>
              <a:avLst/>
              <a:gdLst/>
              <a:ahLst/>
              <a:cxnLst/>
              <a:rect l="l" t="t" r="r" b="b"/>
              <a:pathLst>
                <a:path w="1584325" h="405765">
                  <a:moveTo>
                    <a:pt x="0" y="67574"/>
                  </a:moveTo>
                  <a:lnTo>
                    <a:pt x="5307" y="41263"/>
                  </a:lnTo>
                  <a:lnTo>
                    <a:pt x="19785" y="19785"/>
                  </a:lnTo>
                  <a:lnTo>
                    <a:pt x="41263" y="5307"/>
                  </a:lnTo>
                  <a:lnTo>
                    <a:pt x="67574" y="0"/>
                  </a:lnTo>
                  <a:lnTo>
                    <a:pt x="1516623" y="0"/>
                  </a:lnTo>
                  <a:lnTo>
                    <a:pt x="1542934" y="5307"/>
                  </a:lnTo>
                  <a:lnTo>
                    <a:pt x="1564412" y="19785"/>
                  </a:lnTo>
                  <a:lnTo>
                    <a:pt x="1578890" y="41263"/>
                  </a:lnTo>
                  <a:lnTo>
                    <a:pt x="1584197" y="67574"/>
                  </a:lnTo>
                  <a:lnTo>
                    <a:pt x="1584197" y="337962"/>
                  </a:lnTo>
                  <a:lnTo>
                    <a:pt x="1578890" y="364267"/>
                  </a:lnTo>
                  <a:lnTo>
                    <a:pt x="1564412" y="385735"/>
                  </a:lnTo>
                  <a:lnTo>
                    <a:pt x="1542934" y="400202"/>
                  </a:lnTo>
                  <a:lnTo>
                    <a:pt x="1516623" y="405505"/>
                  </a:lnTo>
                  <a:lnTo>
                    <a:pt x="67574" y="405505"/>
                  </a:lnTo>
                  <a:lnTo>
                    <a:pt x="41263" y="400202"/>
                  </a:lnTo>
                  <a:lnTo>
                    <a:pt x="19785" y="385735"/>
                  </a:lnTo>
                  <a:lnTo>
                    <a:pt x="5307" y="364267"/>
                  </a:lnTo>
                  <a:lnTo>
                    <a:pt x="0" y="337962"/>
                  </a:lnTo>
                  <a:lnTo>
                    <a:pt x="0" y="6757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333500" y="819134"/>
            <a:ext cx="1676400" cy="495300"/>
            <a:chOff x="1333500" y="819134"/>
            <a:chExt cx="1676400" cy="4953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3500" y="819134"/>
              <a:ext cx="1676400" cy="4953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353180" y="837681"/>
              <a:ext cx="1584325" cy="405765"/>
            </a:xfrm>
            <a:custGeom>
              <a:avLst/>
              <a:gdLst/>
              <a:ahLst/>
              <a:cxnLst/>
              <a:rect l="l" t="t" r="r" b="b"/>
              <a:pathLst>
                <a:path w="1584325" h="405765">
                  <a:moveTo>
                    <a:pt x="1516642" y="0"/>
                  </a:moveTo>
                  <a:lnTo>
                    <a:pt x="67568" y="0"/>
                  </a:lnTo>
                  <a:lnTo>
                    <a:pt x="41258" y="5307"/>
                  </a:lnTo>
                  <a:lnTo>
                    <a:pt x="19782" y="19785"/>
                  </a:lnTo>
                  <a:lnTo>
                    <a:pt x="5306" y="41263"/>
                  </a:lnTo>
                  <a:lnTo>
                    <a:pt x="0" y="67574"/>
                  </a:lnTo>
                  <a:lnTo>
                    <a:pt x="0" y="337962"/>
                  </a:lnTo>
                  <a:lnTo>
                    <a:pt x="5306" y="364267"/>
                  </a:lnTo>
                  <a:lnTo>
                    <a:pt x="19782" y="385735"/>
                  </a:lnTo>
                  <a:lnTo>
                    <a:pt x="41258" y="400202"/>
                  </a:lnTo>
                  <a:lnTo>
                    <a:pt x="67568" y="405505"/>
                  </a:lnTo>
                  <a:lnTo>
                    <a:pt x="1516642" y="405505"/>
                  </a:lnTo>
                  <a:lnTo>
                    <a:pt x="1542970" y="400202"/>
                  </a:lnTo>
                  <a:lnTo>
                    <a:pt x="1564487" y="385735"/>
                  </a:lnTo>
                  <a:lnTo>
                    <a:pt x="1579003" y="364267"/>
                  </a:lnTo>
                  <a:lnTo>
                    <a:pt x="1584329" y="337962"/>
                  </a:lnTo>
                  <a:lnTo>
                    <a:pt x="1584329" y="67574"/>
                  </a:lnTo>
                  <a:lnTo>
                    <a:pt x="1579003" y="41263"/>
                  </a:lnTo>
                  <a:lnTo>
                    <a:pt x="1564487" y="19785"/>
                  </a:lnTo>
                  <a:lnTo>
                    <a:pt x="1542970" y="5307"/>
                  </a:lnTo>
                  <a:lnTo>
                    <a:pt x="151664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353180" y="837681"/>
              <a:ext cx="1584325" cy="405765"/>
            </a:xfrm>
            <a:custGeom>
              <a:avLst/>
              <a:gdLst/>
              <a:ahLst/>
              <a:cxnLst/>
              <a:rect l="l" t="t" r="r" b="b"/>
              <a:pathLst>
                <a:path w="1584325" h="405765">
                  <a:moveTo>
                    <a:pt x="0" y="67574"/>
                  </a:moveTo>
                  <a:lnTo>
                    <a:pt x="5306" y="41263"/>
                  </a:lnTo>
                  <a:lnTo>
                    <a:pt x="19782" y="19785"/>
                  </a:lnTo>
                  <a:lnTo>
                    <a:pt x="41258" y="5307"/>
                  </a:lnTo>
                  <a:lnTo>
                    <a:pt x="67568" y="0"/>
                  </a:lnTo>
                  <a:lnTo>
                    <a:pt x="1516642" y="0"/>
                  </a:lnTo>
                  <a:lnTo>
                    <a:pt x="1542970" y="5307"/>
                  </a:lnTo>
                  <a:lnTo>
                    <a:pt x="1564487" y="19785"/>
                  </a:lnTo>
                  <a:lnTo>
                    <a:pt x="1579003" y="41263"/>
                  </a:lnTo>
                  <a:lnTo>
                    <a:pt x="1584329" y="67574"/>
                  </a:lnTo>
                  <a:lnTo>
                    <a:pt x="1584329" y="337962"/>
                  </a:lnTo>
                  <a:lnTo>
                    <a:pt x="1579003" y="364267"/>
                  </a:lnTo>
                  <a:lnTo>
                    <a:pt x="1564487" y="385735"/>
                  </a:lnTo>
                  <a:lnTo>
                    <a:pt x="1542970" y="400202"/>
                  </a:lnTo>
                  <a:lnTo>
                    <a:pt x="1516642" y="405505"/>
                  </a:lnTo>
                  <a:lnTo>
                    <a:pt x="67568" y="405505"/>
                  </a:lnTo>
                  <a:lnTo>
                    <a:pt x="41258" y="400202"/>
                  </a:lnTo>
                  <a:lnTo>
                    <a:pt x="19782" y="385735"/>
                  </a:lnTo>
                  <a:lnTo>
                    <a:pt x="5306" y="364267"/>
                  </a:lnTo>
                  <a:lnTo>
                    <a:pt x="0" y="337962"/>
                  </a:lnTo>
                  <a:lnTo>
                    <a:pt x="0" y="6757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229853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Difference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between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DVCS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and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CVCS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80515" y="915602"/>
            <a:ext cx="137667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Distributed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VCS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706869" y="915602"/>
            <a:ext cx="129413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Centralized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VCS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710818" y="1524635"/>
            <a:ext cx="1728470" cy="4018915"/>
            <a:chOff x="3710818" y="947531"/>
            <a:chExt cx="1728470" cy="40189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0818" y="947531"/>
              <a:ext cx="1728459" cy="401849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2000" y="1647687"/>
              <a:ext cx="0" cy="2611755"/>
            </a:xfrm>
            <a:custGeom>
              <a:avLst/>
              <a:gdLst/>
              <a:ahLst/>
              <a:cxnLst/>
              <a:rect l="l" t="t" r="r" b="b"/>
              <a:pathLst>
                <a:path h="2611754">
                  <a:moveTo>
                    <a:pt x="0" y="0"/>
                  </a:moveTo>
                  <a:lnTo>
                    <a:pt x="0" y="2611736"/>
                  </a:lnTo>
                </a:path>
              </a:pathLst>
            </a:custGeom>
            <a:ln w="953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4849" y="1600199"/>
              <a:ext cx="161925" cy="27336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567184" y="1636775"/>
              <a:ext cx="0" cy="2607310"/>
            </a:xfrm>
            <a:custGeom>
              <a:avLst/>
              <a:gdLst/>
              <a:ahLst/>
              <a:cxnLst/>
              <a:rect l="l" t="t" r="r" b="b"/>
              <a:pathLst>
                <a:path h="2607310">
                  <a:moveTo>
                    <a:pt x="0" y="0"/>
                  </a:moveTo>
                  <a:lnTo>
                    <a:pt x="0" y="2607051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sz="half" idx="2"/>
          </p:nvPr>
        </p:nvSpPr>
        <p:spPr>
          <a:xfrm>
            <a:off x="643251" y="1471863"/>
            <a:ext cx="3166749" cy="33348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>
                <a:latin typeface="Lucida Grande" panose="020B0600040502020204"/>
              </a:rPr>
              <a:t>Everything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except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pushing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pulling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can</a:t>
            </a:r>
            <a:r>
              <a:rPr lang="en-US" dirty="0">
                <a:latin typeface="Lucida Grande" panose="020B0600040502020204"/>
              </a:rPr>
              <a:t> </a:t>
            </a:r>
            <a:r>
              <a:rPr dirty="0">
                <a:latin typeface="Lucida Grande" panose="020B0600040502020204"/>
              </a:rPr>
              <a:t>be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done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without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Internet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Connection</a:t>
            </a: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dirty="0">
              <a:latin typeface="Lucida Grande" panose="020B0600040502020204"/>
            </a:endParaRPr>
          </a:p>
          <a:p>
            <a:pPr marL="12700" marR="5080">
              <a:lnSpc>
                <a:spcPts val="1580"/>
              </a:lnSpc>
            </a:pPr>
            <a:r>
              <a:rPr dirty="0">
                <a:latin typeface="Lucida Grande" panose="020B0600040502020204"/>
              </a:rPr>
              <a:t>Every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Developer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has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full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history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local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hard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drive</a:t>
            </a:r>
          </a:p>
          <a:p>
            <a:pPr marL="12700" marR="64769">
              <a:lnSpc>
                <a:spcPct val="102000"/>
              </a:lnSpc>
              <a:spcBef>
                <a:spcPts val="1530"/>
              </a:spcBef>
            </a:pPr>
            <a:r>
              <a:rPr dirty="0">
                <a:latin typeface="Lucida Grande" panose="020B0600040502020204"/>
              </a:rPr>
              <a:t>Committing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retrieving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action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faster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since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data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local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drive</a:t>
            </a:r>
          </a:p>
          <a:p>
            <a:pPr marL="12700" marR="105410">
              <a:lnSpc>
                <a:spcPct val="99700"/>
              </a:lnSpc>
              <a:spcBef>
                <a:spcPts val="1620"/>
              </a:spcBef>
            </a:pPr>
            <a:r>
              <a:rPr dirty="0">
                <a:latin typeface="Lucida Grande" panose="020B0600040502020204"/>
              </a:rPr>
              <a:t>Not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Good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storing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large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files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which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binary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nature,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this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would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increase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repo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size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every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commit</a:t>
            </a: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dirty="0">
              <a:latin typeface="Lucida Grande" panose="020B0600040502020204"/>
            </a:endParaRPr>
          </a:p>
          <a:p>
            <a:pPr marL="12700" marR="106045">
              <a:lnSpc>
                <a:spcPts val="1580"/>
              </a:lnSpc>
            </a:pPr>
            <a:r>
              <a:rPr dirty="0">
                <a:latin typeface="Lucida Grande" panose="020B0600040502020204"/>
              </a:rPr>
              <a:t>If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project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has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lot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commits,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downloading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them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take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lot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time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sz="half" idx="3"/>
          </p:nvPr>
        </p:nvSpPr>
        <p:spPr>
          <a:xfrm>
            <a:off x="5950237" y="1358293"/>
            <a:ext cx="2854959" cy="3344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dirty="0">
                <a:latin typeface="Lucida Grande" panose="020B0600040502020204"/>
              </a:rPr>
              <a:t>Needs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dedicated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internet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connection</a:t>
            </a:r>
            <a:r>
              <a:rPr lang="en-US" dirty="0">
                <a:latin typeface="Lucida Grande" panose="020B0600040502020204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every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operation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Lucida Grande" panose="020B0600040502020204"/>
            </a:endParaRPr>
          </a:p>
          <a:p>
            <a:pPr marL="12700" marR="140970">
              <a:lnSpc>
                <a:spcPct val="99700"/>
              </a:lnSpc>
            </a:pPr>
            <a:r>
              <a:rPr dirty="0">
                <a:latin typeface="Lucida Grande" panose="020B0600040502020204"/>
              </a:rPr>
              <a:t>Developers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just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have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copy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no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history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their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local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drive</a:t>
            </a:r>
          </a:p>
          <a:p>
            <a:pPr marL="12700" marR="122555">
              <a:lnSpc>
                <a:spcPct val="102200"/>
              </a:lnSpc>
              <a:spcBef>
                <a:spcPts val="1575"/>
              </a:spcBef>
            </a:pPr>
            <a:r>
              <a:rPr dirty="0">
                <a:latin typeface="Lucida Grande" panose="020B0600040502020204"/>
              </a:rPr>
              <a:t>Committing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retrieving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action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slower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since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happens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internet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dirty="0">
              <a:latin typeface="Lucida Grande" panose="020B0600040502020204"/>
            </a:endParaRPr>
          </a:p>
          <a:p>
            <a:pPr marL="12700" marR="5080">
              <a:lnSpc>
                <a:spcPts val="1580"/>
              </a:lnSpc>
              <a:spcBef>
                <a:spcPts val="5"/>
              </a:spcBef>
            </a:pPr>
            <a:r>
              <a:rPr dirty="0">
                <a:latin typeface="Lucida Grande" panose="020B0600040502020204"/>
              </a:rPr>
              <a:t>Good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storing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large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files,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since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history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not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downloaded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dirty="0">
              <a:latin typeface="Lucida Grande" panose="020B0600040502020204"/>
            </a:endParaRPr>
          </a:p>
          <a:p>
            <a:pPr marL="12700" marR="500380">
              <a:lnSpc>
                <a:spcPts val="1580"/>
              </a:lnSpc>
            </a:pPr>
            <a:r>
              <a:rPr dirty="0">
                <a:latin typeface="Lucida Grande" panose="020B0600040502020204"/>
              </a:rPr>
              <a:t>Not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dependent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number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commits</a:t>
            </a:r>
          </a:p>
        </p:txBody>
      </p:sp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785" y="1460705"/>
            <a:ext cx="260273" cy="25097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421" y="2117750"/>
            <a:ext cx="260273" cy="25097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7420" y="2712059"/>
            <a:ext cx="260273" cy="250978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903" y="3405022"/>
            <a:ext cx="260273" cy="250978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3903" y="4215905"/>
            <a:ext cx="260273" cy="250978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38493" y="4252840"/>
            <a:ext cx="260273" cy="250978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207" y="3664182"/>
            <a:ext cx="260273" cy="250978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207" y="2837548"/>
            <a:ext cx="260273" cy="250978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29207" y="1999618"/>
            <a:ext cx="260273" cy="250978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647613" y="1399146"/>
            <a:ext cx="260273" cy="25097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Examples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CVCS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9894" y="2000250"/>
            <a:ext cx="1743072" cy="1143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3583" y="1906271"/>
            <a:ext cx="2224787" cy="1331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00409" y="2656082"/>
            <a:ext cx="548640" cy="411010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06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01049" y="1463558"/>
            <a:ext cx="548640" cy="409086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70816" y="3802867"/>
            <a:ext cx="548640" cy="412934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3462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106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9975" y="2637794"/>
            <a:ext cx="548640" cy="41101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78545" y="1463558"/>
            <a:ext cx="548640" cy="409086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45517" y="3811773"/>
            <a:ext cx="548640" cy="413575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525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106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8310" y="2641092"/>
            <a:ext cx="548640" cy="411010"/>
          </a:xfrm>
          <a:prstGeom prst="rect">
            <a:avLst/>
          </a:prstGeom>
          <a:solidFill>
            <a:srgbClr val="00AFEF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8310" y="1463558"/>
            <a:ext cx="548640" cy="409086"/>
          </a:xfrm>
          <a:prstGeom prst="rect">
            <a:avLst/>
          </a:prstGeom>
          <a:solidFill>
            <a:srgbClr val="EF7E08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1097" y="1484310"/>
            <a:ext cx="1706245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 pitchFamily="34" charset="0"/>
              </a:rPr>
              <a:t>WHAT IS VERSION CONTROL?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00777" y="2796613"/>
            <a:ext cx="14319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 pitchFamily="34" charset="0"/>
              </a:rPr>
              <a:t>GIT LIFECYCLE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595885" y="3842382"/>
            <a:ext cx="1116965" cy="712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 pitchFamily="34" charset="0"/>
              </a:rPr>
              <a:t>RESOLVING MERGE CONFLICTS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828801" y="1484310"/>
            <a:ext cx="1797685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 pitchFamily="34" charset="0"/>
              </a:rPr>
              <a:t>TYPES OF VERSION CONTROL SYSTEM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3907795" y="2680903"/>
            <a:ext cx="149759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 pitchFamily="34" charset="0"/>
              </a:rPr>
              <a:t>COMMON GIT COMMANDS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284475" y="3985574"/>
            <a:ext cx="155956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 pitchFamily="34" charset="0"/>
              </a:rPr>
              <a:t>GIT WORKFLOW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6545839" y="1491294"/>
            <a:ext cx="1815464" cy="483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 pitchFamily="34" charset="0"/>
              </a:rPr>
              <a:t>INTRODUCTION TO GIT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541140" y="2796601"/>
            <a:ext cx="154241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 pitchFamily="34" charset="0"/>
              </a:rPr>
              <a:t>MERGING IN GIT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3455040" y="400110"/>
            <a:ext cx="17468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tx1"/>
                </a:solidFill>
                <a:latin typeface="Lucida Grande" panose="020B0600040502020204" pitchFamily="34" charset="0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9204" y="1370459"/>
            <a:ext cx="5086350" cy="3391535"/>
            <a:chOff x="304800" y="1257284"/>
            <a:chExt cx="5086350" cy="3391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257284"/>
              <a:ext cx="5086350" cy="33909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3517" y="1276471"/>
              <a:ext cx="4993005" cy="3295650"/>
            </a:xfrm>
            <a:custGeom>
              <a:avLst/>
              <a:gdLst/>
              <a:ahLst/>
              <a:cxnLst/>
              <a:rect l="l" t="t" r="r" b="b"/>
              <a:pathLst>
                <a:path w="4993005" h="3295650">
                  <a:moveTo>
                    <a:pt x="4443310" y="0"/>
                  </a:moveTo>
                  <a:lnTo>
                    <a:pt x="549283" y="0"/>
                  </a:lnTo>
                  <a:lnTo>
                    <a:pt x="501887" y="2015"/>
                  </a:lnTo>
                  <a:lnTo>
                    <a:pt x="455610" y="7953"/>
                  </a:lnTo>
                  <a:lnTo>
                    <a:pt x="410619" y="17648"/>
                  </a:lnTo>
                  <a:lnTo>
                    <a:pt x="367077" y="30935"/>
                  </a:lnTo>
                  <a:lnTo>
                    <a:pt x="325150" y="47650"/>
                  </a:lnTo>
                  <a:lnTo>
                    <a:pt x="285002" y="67628"/>
                  </a:lnTo>
                  <a:lnTo>
                    <a:pt x="246798" y="90704"/>
                  </a:lnTo>
                  <a:lnTo>
                    <a:pt x="210703" y="116713"/>
                  </a:lnTo>
                  <a:lnTo>
                    <a:pt x="176882" y="145490"/>
                  </a:lnTo>
                  <a:lnTo>
                    <a:pt x="145500" y="176871"/>
                  </a:lnTo>
                  <a:lnTo>
                    <a:pt x="116721" y="210691"/>
                  </a:lnTo>
                  <a:lnTo>
                    <a:pt x="90711" y="246785"/>
                  </a:lnTo>
                  <a:lnTo>
                    <a:pt x="67634" y="284989"/>
                  </a:lnTo>
                  <a:lnTo>
                    <a:pt x="47654" y="325137"/>
                  </a:lnTo>
                  <a:lnTo>
                    <a:pt x="30938" y="367065"/>
                  </a:lnTo>
                  <a:lnTo>
                    <a:pt x="17650" y="410608"/>
                  </a:lnTo>
                  <a:lnTo>
                    <a:pt x="7954" y="455601"/>
                  </a:lnTo>
                  <a:lnTo>
                    <a:pt x="2016" y="501880"/>
                  </a:lnTo>
                  <a:lnTo>
                    <a:pt x="0" y="549280"/>
                  </a:lnTo>
                  <a:lnTo>
                    <a:pt x="0" y="2746257"/>
                  </a:lnTo>
                  <a:lnTo>
                    <a:pt x="2016" y="2793649"/>
                  </a:lnTo>
                  <a:lnTo>
                    <a:pt x="7954" y="2839921"/>
                  </a:lnTo>
                  <a:lnTo>
                    <a:pt x="17650" y="2884910"/>
                  </a:lnTo>
                  <a:lnTo>
                    <a:pt x="30938" y="2928450"/>
                  </a:lnTo>
                  <a:lnTo>
                    <a:pt x="47654" y="2970375"/>
                  </a:lnTo>
                  <a:lnTo>
                    <a:pt x="67634" y="3010522"/>
                  </a:lnTo>
                  <a:lnTo>
                    <a:pt x="90711" y="3048725"/>
                  </a:lnTo>
                  <a:lnTo>
                    <a:pt x="116721" y="3084820"/>
                  </a:lnTo>
                  <a:lnTo>
                    <a:pt x="145500" y="3118641"/>
                  </a:lnTo>
                  <a:lnTo>
                    <a:pt x="176882" y="3150023"/>
                  </a:lnTo>
                  <a:lnTo>
                    <a:pt x="210703" y="3178802"/>
                  </a:lnTo>
                  <a:lnTo>
                    <a:pt x="246798" y="3204813"/>
                  </a:lnTo>
                  <a:lnTo>
                    <a:pt x="285002" y="3227891"/>
                  </a:lnTo>
                  <a:lnTo>
                    <a:pt x="325150" y="3247870"/>
                  </a:lnTo>
                  <a:lnTo>
                    <a:pt x="367077" y="3264587"/>
                  </a:lnTo>
                  <a:lnTo>
                    <a:pt x="410619" y="3277876"/>
                  </a:lnTo>
                  <a:lnTo>
                    <a:pt x="455610" y="3287573"/>
                  </a:lnTo>
                  <a:lnTo>
                    <a:pt x="501887" y="3293511"/>
                  </a:lnTo>
                  <a:lnTo>
                    <a:pt x="549283" y="3295528"/>
                  </a:lnTo>
                  <a:lnTo>
                    <a:pt x="4443310" y="3295528"/>
                  </a:lnTo>
                  <a:lnTo>
                    <a:pt x="4490709" y="3293511"/>
                  </a:lnTo>
                  <a:lnTo>
                    <a:pt x="4536988" y="3287573"/>
                  </a:lnTo>
                  <a:lnTo>
                    <a:pt x="4581981" y="3277876"/>
                  </a:lnTo>
                  <a:lnTo>
                    <a:pt x="4625524" y="3264587"/>
                  </a:lnTo>
                  <a:lnTo>
                    <a:pt x="4667452" y="3247870"/>
                  </a:lnTo>
                  <a:lnTo>
                    <a:pt x="4707601" y="3227891"/>
                  </a:lnTo>
                  <a:lnTo>
                    <a:pt x="4745804" y="3204813"/>
                  </a:lnTo>
                  <a:lnTo>
                    <a:pt x="4781898" y="3178802"/>
                  </a:lnTo>
                  <a:lnTo>
                    <a:pt x="4815718" y="3150023"/>
                  </a:lnTo>
                  <a:lnTo>
                    <a:pt x="4847099" y="3118641"/>
                  </a:lnTo>
                  <a:lnTo>
                    <a:pt x="4875877" y="3084820"/>
                  </a:lnTo>
                  <a:lnTo>
                    <a:pt x="4901886" y="3048725"/>
                  </a:lnTo>
                  <a:lnTo>
                    <a:pt x="4924961" y="3010522"/>
                  </a:lnTo>
                  <a:lnTo>
                    <a:pt x="4944939" y="2970375"/>
                  </a:lnTo>
                  <a:lnTo>
                    <a:pt x="4961654" y="2928450"/>
                  </a:lnTo>
                  <a:lnTo>
                    <a:pt x="4974941" y="2884910"/>
                  </a:lnTo>
                  <a:lnTo>
                    <a:pt x="4984636" y="2839921"/>
                  </a:lnTo>
                  <a:lnTo>
                    <a:pt x="4990574" y="2793649"/>
                  </a:lnTo>
                  <a:lnTo>
                    <a:pt x="4992590" y="2746257"/>
                  </a:lnTo>
                  <a:lnTo>
                    <a:pt x="4992590" y="549280"/>
                  </a:lnTo>
                  <a:lnTo>
                    <a:pt x="4990574" y="501880"/>
                  </a:lnTo>
                  <a:lnTo>
                    <a:pt x="4984636" y="455601"/>
                  </a:lnTo>
                  <a:lnTo>
                    <a:pt x="4974941" y="410608"/>
                  </a:lnTo>
                  <a:lnTo>
                    <a:pt x="4961654" y="367065"/>
                  </a:lnTo>
                  <a:lnTo>
                    <a:pt x="4944939" y="325137"/>
                  </a:lnTo>
                  <a:lnTo>
                    <a:pt x="4924961" y="284989"/>
                  </a:lnTo>
                  <a:lnTo>
                    <a:pt x="4901886" y="246785"/>
                  </a:lnTo>
                  <a:lnTo>
                    <a:pt x="4875877" y="210691"/>
                  </a:lnTo>
                  <a:lnTo>
                    <a:pt x="4847099" y="176871"/>
                  </a:lnTo>
                  <a:lnTo>
                    <a:pt x="4815718" y="145490"/>
                  </a:lnTo>
                  <a:lnTo>
                    <a:pt x="4781898" y="116713"/>
                  </a:lnTo>
                  <a:lnTo>
                    <a:pt x="4745804" y="90704"/>
                  </a:lnTo>
                  <a:lnTo>
                    <a:pt x="4707601" y="67628"/>
                  </a:lnTo>
                  <a:lnTo>
                    <a:pt x="4667452" y="47650"/>
                  </a:lnTo>
                  <a:lnTo>
                    <a:pt x="4625524" y="30935"/>
                  </a:lnTo>
                  <a:lnTo>
                    <a:pt x="4581981" y="17648"/>
                  </a:lnTo>
                  <a:lnTo>
                    <a:pt x="4536988" y="7953"/>
                  </a:lnTo>
                  <a:lnTo>
                    <a:pt x="4490709" y="2015"/>
                  </a:lnTo>
                  <a:lnTo>
                    <a:pt x="44433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3517" y="1276471"/>
              <a:ext cx="4993005" cy="3295650"/>
            </a:xfrm>
            <a:custGeom>
              <a:avLst/>
              <a:gdLst/>
              <a:ahLst/>
              <a:cxnLst/>
              <a:rect l="l" t="t" r="r" b="b"/>
              <a:pathLst>
                <a:path w="4993005" h="3295650">
                  <a:moveTo>
                    <a:pt x="0" y="549280"/>
                  </a:moveTo>
                  <a:lnTo>
                    <a:pt x="2016" y="501880"/>
                  </a:lnTo>
                  <a:lnTo>
                    <a:pt x="7954" y="455601"/>
                  </a:lnTo>
                  <a:lnTo>
                    <a:pt x="17650" y="410608"/>
                  </a:lnTo>
                  <a:lnTo>
                    <a:pt x="30938" y="367065"/>
                  </a:lnTo>
                  <a:lnTo>
                    <a:pt x="47654" y="325137"/>
                  </a:lnTo>
                  <a:lnTo>
                    <a:pt x="67634" y="284989"/>
                  </a:lnTo>
                  <a:lnTo>
                    <a:pt x="90711" y="246785"/>
                  </a:lnTo>
                  <a:lnTo>
                    <a:pt x="116721" y="210691"/>
                  </a:lnTo>
                  <a:lnTo>
                    <a:pt x="145500" y="176871"/>
                  </a:lnTo>
                  <a:lnTo>
                    <a:pt x="176882" y="145490"/>
                  </a:lnTo>
                  <a:lnTo>
                    <a:pt x="210703" y="116713"/>
                  </a:lnTo>
                  <a:lnTo>
                    <a:pt x="246798" y="90704"/>
                  </a:lnTo>
                  <a:lnTo>
                    <a:pt x="285002" y="67628"/>
                  </a:lnTo>
                  <a:lnTo>
                    <a:pt x="325150" y="47650"/>
                  </a:lnTo>
                  <a:lnTo>
                    <a:pt x="367077" y="30935"/>
                  </a:lnTo>
                  <a:lnTo>
                    <a:pt x="410619" y="17648"/>
                  </a:lnTo>
                  <a:lnTo>
                    <a:pt x="455610" y="7953"/>
                  </a:lnTo>
                  <a:lnTo>
                    <a:pt x="501887" y="2015"/>
                  </a:lnTo>
                  <a:lnTo>
                    <a:pt x="549283" y="0"/>
                  </a:lnTo>
                  <a:lnTo>
                    <a:pt x="4443310" y="0"/>
                  </a:lnTo>
                  <a:lnTo>
                    <a:pt x="4490709" y="2015"/>
                  </a:lnTo>
                  <a:lnTo>
                    <a:pt x="4536988" y="7953"/>
                  </a:lnTo>
                  <a:lnTo>
                    <a:pt x="4581981" y="17648"/>
                  </a:lnTo>
                  <a:lnTo>
                    <a:pt x="4625524" y="30935"/>
                  </a:lnTo>
                  <a:lnTo>
                    <a:pt x="4667452" y="47650"/>
                  </a:lnTo>
                  <a:lnTo>
                    <a:pt x="4707601" y="67628"/>
                  </a:lnTo>
                  <a:lnTo>
                    <a:pt x="4745804" y="90704"/>
                  </a:lnTo>
                  <a:lnTo>
                    <a:pt x="4781898" y="116713"/>
                  </a:lnTo>
                  <a:lnTo>
                    <a:pt x="4815718" y="145490"/>
                  </a:lnTo>
                  <a:lnTo>
                    <a:pt x="4847099" y="176871"/>
                  </a:lnTo>
                  <a:lnTo>
                    <a:pt x="4875877" y="210691"/>
                  </a:lnTo>
                  <a:lnTo>
                    <a:pt x="4901886" y="246785"/>
                  </a:lnTo>
                  <a:lnTo>
                    <a:pt x="4924961" y="284989"/>
                  </a:lnTo>
                  <a:lnTo>
                    <a:pt x="4944939" y="325137"/>
                  </a:lnTo>
                  <a:lnTo>
                    <a:pt x="4961654" y="367065"/>
                  </a:lnTo>
                  <a:lnTo>
                    <a:pt x="4974941" y="410608"/>
                  </a:lnTo>
                  <a:lnTo>
                    <a:pt x="4984636" y="455601"/>
                  </a:lnTo>
                  <a:lnTo>
                    <a:pt x="4990574" y="501880"/>
                  </a:lnTo>
                  <a:lnTo>
                    <a:pt x="4992590" y="549280"/>
                  </a:lnTo>
                  <a:lnTo>
                    <a:pt x="4992590" y="2746257"/>
                  </a:lnTo>
                  <a:lnTo>
                    <a:pt x="4990574" y="2793649"/>
                  </a:lnTo>
                  <a:lnTo>
                    <a:pt x="4984636" y="2839921"/>
                  </a:lnTo>
                  <a:lnTo>
                    <a:pt x="4974941" y="2884910"/>
                  </a:lnTo>
                  <a:lnTo>
                    <a:pt x="4961654" y="2928450"/>
                  </a:lnTo>
                  <a:lnTo>
                    <a:pt x="4944939" y="2970375"/>
                  </a:lnTo>
                  <a:lnTo>
                    <a:pt x="4924961" y="3010522"/>
                  </a:lnTo>
                  <a:lnTo>
                    <a:pt x="4901886" y="3048725"/>
                  </a:lnTo>
                  <a:lnTo>
                    <a:pt x="4875877" y="3084820"/>
                  </a:lnTo>
                  <a:lnTo>
                    <a:pt x="4847099" y="3118641"/>
                  </a:lnTo>
                  <a:lnTo>
                    <a:pt x="4815718" y="3150023"/>
                  </a:lnTo>
                  <a:lnTo>
                    <a:pt x="4781898" y="3178802"/>
                  </a:lnTo>
                  <a:lnTo>
                    <a:pt x="4745804" y="3204813"/>
                  </a:lnTo>
                  <a:lnTo>
                    <a:pt x="4707601" y="3227891"/>
                  </a:lnTo>
                  <a:lnTo>
                    <a:pt x="4667452" y="3247870"/>
                  </a:lnTo>
                  <a:lnTo>
                    <a:pt x="4625524" y="3264587"/>
                  </a:lnTo>
                  <a:lnTo>
                    <a:pt x="4581981" y="3277876"/>
                  </a:lnTo>
                  <a:lnTo>
                    <a:pt x="4536988" y="3287573"/>
                  </a:lnTo>
                  <a:lnTo>
                    <a:pt x="4490709" y="3293511"/>
                  </a:lnTo>
                  <a:lnTo>
                    <a:pt x="4443310" y="3295528"/>
                  </a:lnTo>
                  <a:lnTo>
                    <a:pt x="549283" y="3295528"/>
                  </a:lnTo>
                  <a:lnTo>
                    <a:pt x="501887" y="3293511"/>
                  </a:lnTo>
                  <a:lnTo>
                    <a:pt x="455610" y="3287573"/>
                  </a:lnTo>
                  <a:lnTo>
                    <a:pt x="410619" y="3277876"/>
                  </a:lnTo>
                  <a:lnTo>
                    <a:pt x="367077" y="3264587"/>
                  </a:lnTo>
                  <a:lnTo>
                    <a:pt x="325150" y="3247870"/>
                  </a:lnTo>
                  <a:lnTo>
                    <a:pt x="285002" y="3227891"/>
                  </a:lnTo>
                  <a:lnTo>
                    <a:pt x="246798" y="3204813"/>
                  </a:lnTo>
                  <a:lnTo>
                    <a:pt x="210703" y="3178802"/>
                  </a:lnTo>
                  <a:lnTo>
                    <a:pt x="176882" y="3150023"/>
                  </a:lnTo>
                  <a:lnTo>
                    <a:pt x="145500" y="3118641"/>
                  </a:lnTo>
                  <a:lnTo>
                    <a:pt x="116721" y="3084820"/>
                  </a:lnTo>
                  <a:lnTo>
                    <a:pt x="90711" y="3048725"/>
                  </a:lnTo>
                  <a:lnTo>
                    <a:pt x="67634" y="3010522"/>
                  </a:lnTo>
                  <a:lnTo>
                    <a:pt x="47654" y="2970375"/>
                  </a:lnTo>
                  <a:lnTo>
                    <a:pt x="30938" y="2928450"/>
                  </a:lnTo>
                  <a:lnTo>
                    <a:pt x="17650" y="2884910"/>
                  </a:lnTo>
                  <a:lnTo>
                    <a:pt x="7954" y="2839921"/>
                  </a:lnTo>
                  <a:lnTo>
                    <a:pt x="2016" y="2793649"/>
                  </a:lnTo>
                  <a:lnTo>
                    <a:pt x="0" y="2746257"/>
                  </a:lnTo>
                  <a:lnTo>
                    <a:pt x="0" y="549280"/>
                  </a:lnTo>
                  <a:close/>
                </a:path>
              </a:pathLst>
            </a:custGeom>
            <a:ln w="12701">
              <a:solidFill>
                <a:srgbClr val="0084B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SVN?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43965" y="1700843"/>
            <a:ext cx="3766185" cy="2501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51460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Apache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Subversion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revision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distributed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under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Apache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License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based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Centralized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Architecture</a:t>
            </a:r>
          </a:p>
          <a:p>
            <a:pPr marL="12700" marR="247015">
              <a:lnSpc>
                <a:spcPct val="102000"/>
              </a:lnSpc>
              <a:spcBef>
                <a:spcPts val="158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started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2000,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became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available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2004</a:t>
            </a:r>
          </a:p>
          <a:p>
            <a:pPr marL="12700" marR="270510">
              <a:lnSpc>
                <a:spcPct val="102200"/>
              </a:lnSpc>
              <a:spcBef>
                <a:spcPts val="157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constantly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small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active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community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5448284" y="1771650"/>
            <a:ext cx="3439160" cy="2095500"/>
            <a:chOff x="5448284" y="1771650"/>
            <a:chExt cx="3439160" cy="2095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48284" y="1771650"/>
              <a:ext cx="3438539" cy="2095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5554" y="1781431"/>
              <a:ext cx="3364991" cy="2013456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916334" y="1700843"/>
            <a:ext cx="266413" cy="2444755"/>
            <a:chOff x="763847" y="1490865"/>
            <a:chExt cx="266413" cy="244475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987" y="1490865"/>
              <a:ext cx="260273" cy="2602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3847" y="2277057"/>
              <a:ext cx="260273" cy="2602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987" y="2999785"/>
              <a:ext cx="260273" cy="2602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9987" y="3675347"/>
              <a:ext cx="260273" cy="26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800" y="1266809"/>
            <a:ext cx="5086350" cy="3115310"/>
            <a:chOff x="304800" y="1266809"/>
            <a:chExt cx="5086350" cy="31153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1266809"/>
              <a:ext cx="5086350" cy="31146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3517" y="1287017"/>
              <a:ext cx="4993005" cy="3023870"/>
            </a:xfrm>
            <a:custGeom>
              <a:avLst/>
              <a:gdLst/>
              <a:ahLst/>
              <a:cxnLst/>
              <a:rect l="l" t="t" r="r" b="b"/>
              <a:pathLst>
                <a:path w="4993005" h="3023870">
                  <a:moveTo>
                    <a:pt x="4488634" y="0"/>
                  </a:moveTo>
                  <a:lnTo>
                    <a:pt x="503944" y="0"/>
                  </a:lnTo>
                  <a:lnTo>
                    <a:pt x="455410" y="2306"/>
                  </a:lnTo>
                  <a:lnTo>
                    <a:pt x="408182" y="9084"/>
                  </a:lnTo>
                  <a:lnTo>
                    <a:pt x="362471" y="20123"/>
                  </a:lnTo>
                  <a:lnTo>
                    <a:pt x="318487" y="35211"/>
                  </a:lnTo>
                  <a:lnTo>
                    <a:pt x="276441" y="54139"/>
                  </a:lnTo>
                  <a:lnTo>
                    <a:pt x="236546" y="76695"/>
                  </a:lnTo>
                  <a:lnTo>
                    <a:pt x="199012" y="102668"/>
                  </a:lnTo>
                  <a:lnTo>
                    <a:pt x="164051" y="131846"/>
                  </a:lnTo>
                  <a:lnTo>
                    <a:pt x="131873" y="164020"/>
                  </a:lnTo>
                  <a:lnTo>
                    <a:pt x="102690" y="198979"/>
                  </a:lnTo>
                  <a:lnTo>
                    <a:pt x="76713" y="236510"/>
                  </a:lnTo>
                  <a:lnTo>
                    <a:pt x="54152" y="276404"/>
                  </a:lnTo>
                  <a:lnTo>
                    <a:pt x="35220" y="318449"/>
                  </a:lnTo>
                  <a:lnTo>
                    <a:pt x="20128" y="362435"/>
                  </a:lnTo>
                  <a:lnTo>
                    <a:pt x="9086" y="408150"/>
                  </a:lnTo>
                  <a:lnTo>
                    <a:pt x="2306" y="455384"/>
                  </a:lnTo>
                  <a:lnTo>
                    <a:pt x="0" y="503925"/>
                  </a:lnTo>
                  <a:lnTo>
                    <a:pt x="0" y="2519684"/>
                  </a:lnTo>
                  <a:lnTo>
                    <a:pt x="2306" y="2568207"/>
                  </a:lnTo>
                  <a:lnTo>
                    <a:pt x="9086" y="2615426"/>
                  </a:lnTo>
                  <a:lnTo>
                    <a:pt x="20128" y="2661131"/>
                  </a:lnTo>
                  <a:lnTo>
                    <a:pt x="35220" y="2705109"/>
                  </a:lnTo>
                  <a:lnTo>
                    <a:pt x="54152" y="2747149"/>
                  </a:lnTo>
                  <a:lnTo>
                    <a:pt x="76713" y="2787040"/>
                  </a:lnTo>
                  <a:lnTo>
                    <a:pt x="102690" y="2824571"/>
                  </a:lnTo>
                  <a:lnTo>
                    <a:pt x="131873" y="2859530"/>
                  </a:lnTo>
                  <a:lnTo>
                    <a:pt x="164051" y="2891706"/>
                  </a:lnTo>
                  <a:lnTo>
                    <a:pt x="199012" y="2920888"/>
                  </a:lnTo>
                  <a:lnTo>
                    <a:pt x="236546" y="2946865"/>
                  </a:lnTo>
                  <a:lnTo>
                    <a:pt x="276441" y="2969425"/>
                  </a:lnTo>
                  <a:lnTo>
                    <a:pt x="318487" y="2988357"/>
                  </a:lnTo>
                  <a:lnTo>
                    <a:pt x="362471" y="3003450"/>
                  </a:lnTo>
                  <a:lnTo>
                    <a:pt x="408182" y="3014492"/>
                  </a:lnTo>
                  <a:lnTo>
                    <a:pt x="455410" y="3021272"/>
                  </a:lnTo>
                  <a:lnTo>
                    <a:pt x="503944" y="3023579"/>
                  </a:lnTo>
                  <a:lnTo>
                    <a:pt x="4488634" y="3023579"/>
                  </a:lnTo>
                  <a:lnTo>
                    <a:pt x="4537180" y="3021272"/>
                  </a:lnTo>
                  <a:lnTo>
                    <a:pt x="4584418" y="3014492"/>
                  </a:lnTo>
                  <a:lnTo>
                    <a:pt x="4630137" y="3003450"/>
                  </a:lnTo>
                  <a:lnTo>
                    <a:pt x="4674126" y="2988357"/>
                  </a:lnTo>
                  <a:lnTo>
                    <a:pt x="4716174" y="2969425"/>
                  </a:lnTo>
                  <a:lnTo>
                    <a:pt x="4756071" y="2946865"/>
                  </a:lnTo>
                  <a:lnTo>
                    <a:pt x="4793604" y="2920888"/>
                  </a:lnTo>
                  <a:lnTo>
                    <a:pt x="4828564" y="2891706"/>
                  </a:lnTo>
                  <a:lnTo>
                    <a:pt x="4860740" y="2859530"/>
                  </a:lnTo>
                  <a:lnTo>
                    <a:pt x="4889920" y="2824571"/>
                  </a:lnTo>
                  <a:lnTo>
                    <a:pt x="4915893" y="2787040"/>
                  </a:lnTo>
                  <a:lnTo>
                    <a:pt x="4938450" y="2747149"/>
                  </a:lnTo>
                  <a:lnTo>
                    <a:pt x="4957378" y="2705109"/>
                  </a:lnTo>
                  <a:lnTo>
                    <a:pt x="4972467" y="2661131"/>
                  </a:lnTo>
                  <a:lnTo>
                    <a:pt x="4983506" y="2615426"/>
                  </a:lnTo>
                  <a:lnTo>
                    <a:pt x="4990284" y="2568207"/>
                  </a:lnTo>
                  <a:lnTo>
                    <a:pt x="4992590" y="2519684"/>
                  </a:lnTo>
                  <a:lnTo>
                    <a:pt x="4992590" y="503925"/>
                  </a:lnTo>
                  <a:lnTo>
                    <a:pt x="4990284" y="455384"/>
                  </a:lnTo>
                  <a:lnTo>
                    <a:pt x="4983506" y="408150"/>
                  </a:lnTo>
                  <a:lnTo>
                    <a:pt x="4972467" y="362435"/>
                  </a:lnTo>
                  <a:lnTo>
                    <a:pt x="4957378" y="318449"/>
                  </a:lnTo>
                  <a:lnTo>
                    <a:pt x="4938450" y="276404"/>
                  </a:lnTo>
                  <a:lnTo>
                    <a:pt x="4915893" y="236510"/>
                  </a:lnTo>
                  <a:lnTo>
                    <a:pt x="4889920" y="198979"/>
                  </a:lnTo>
                  <a:lnTo>
                    <a:pt x="4860740" y="164020"/>
                  </a:lnTo>
                  <a:lnTo>
                    <a:pt x="4828564" y="131846"/>
                  </a:lnTo>
                  <a:lnTo>
                    <a:pt x="4793604" y="102668"/>
                  </a:lnTo>
                  <a:lnTo>
                    <a:pt x="4756071" y="76695"/>
                  </a:lnTo>
                  <a:lnTo>
                    <a:pt x="4716174" y="54139"/>
                  </a:lnTo>
                  <a:lnTo>
                    <a:pt x="4674126" y="35211"/>
                  </a:lnTo>
                  <a:lnTo>
                    <a:pt x="4630137" y="20123"/>
                  </a:lnTo>
                  <a:lnTo>
                    <a:pt x="4584418" y="9084"/>
                  </a:lnTo>
                  <a:lnTo>
                    <a:pt x="4537180" y="2306"/>
                  </a:lnTo>
                  <a:lnTo>
                    <a:pt x="44886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3517" y="1287017"/>
              <a:ext cx="4993005" cy="3023870"/>
            </a:xfrm>
            <a:custGeom>
              <a:avLst/>
              <a:gdLst/>
              <a:ahLst/>
              <a:cxnLst/>
              <a:rect l="l" t="t" r="r" b="b"/>
              <a:pathLst>
                <a:path w="4993005" h="3023870">
                  <a:moveTo>
                    <a:pt x="0" y="503925"/>
                  </a:moveTo>
                  <a:lnTo>
                    <a:pt x="2306" y="455384"/>
                  </a:lnTo>
                  <a:lnTo>
                    <a:pt x="9086" y="408150"/>
                  </a:lnTo>
                  <a:lnTo>
                    <a:pt x="20128" y="362435"/>
                  </a:lnTo>
                  <a:lnTo>
                    <a:pt x="35220" y="318449"/>
                  </a:lnTo>
                  <a:lnTo>
                    <a:pt x="54152" y="276404"/>
                  </a:lnTo>
                  <a:lnTo>
                    <a:pt x="76713" y="236510"/>
                  </a:lnTo>
                  <a:lnTo>
                    <a:pt x="102690" y="198979"/>
                  </a:lnTo>
                  <a:lnTo>
                    <a:pt x="131873" y="164020"/>
                  </a:lnTo>
                  <a:lnTo>
                    <a:pt x="164051" y="131846"/>
                  </a:lnTo>
                  <a:lnTo>
                    <a:pt x="199012" y="102668"/>
                  </a:lnTo>
                  <a:lnTo>
                    <a:pt x="236546" y="76695"/>
                  </a:lnTo>
                  <a:lnTo>
                    <a:pt x="276441" y="54139"/>
                  </a:lnTo>
                  <a:lnTo>
                    <a:pt x="318487" y="35211"/>
                  </a:lnTo>
                  <a:lnTo>
                    <a:pt x="362471" y="20123"/>
                  </a:lnTo>
                  <a:lnTo>
                    <a:pt x="408182" y="9084"/>
                  </a:lnTo>
                  <a:lnTo>
                    <a:pt x="455410" y="2306"/>
                  </a:lnTo>
                  <a:lnTo>
                    <a:pt x="503944" y="0"/>
                  </a:lnTo>
                  <a:lnTo>
                    <a:pt x="4488634" y="0"/>
                  </a:lnTo>
                  <a:lnTo>
                    <a:pt x="4537180" y="2306"/>
                  </a:lnTo>
                  <a:lnTo>
                    <a:pt x="4584418" y="9084"/>
                  </a:lnTo>
                  <a:lnTo>
                    <a:pt x="4630137" y="20123"/>
                  </a:lnTo>
                  <a:lnTo>
                    <a:pt x="4674126" y="35211"/>
                  </a:lnTo>
                  <a:lnTo>
                    <a:pt x="4716174" y="54139"/>
                  </a:lnTo>
                  <a:lnTo>
                    <a:pt x="4756071" y="76695"/>
                  </a:lnTo>
                  <a:lnTo>
                    <a:pt x="4793604" y="102668"/>
                  </a:lnTo>
                  <a:lnTo>
                    <a:pt x="4828564" y="131846"/>
                  </a:lnTo>
                  <a:lnTo>
                    <a:pt x="4860740" y="164020"/>
                  </a:lnTo>
                  <a:lnTo>
                    <a:pt x="4889920" y="198979"/>
                  </a:lnTo>
                  <a:lnTo>
                    <a:pt x="4915893" y="236510"/>
                  </a:lnTo>
                  <a:lnTo>
                    <a:pt x="4938450" y="276404"/>
                  </a:lnTo>
                  <a:lnTo>
                    <a:pt x="4957378" y="318449"/>
                  </a:lnTo>
                  <a:lnTo>
                    <a:pt x="4972467" y="362435"/>
                  </a:lnTo>
                  <a:lnTo>
                    <a:pt x="4983506" y="408150"/>
                  </a:lnTo>
                  <a:lnTo>
                    <a:pt x="4990284" y="455384"/>
                  </a:lnTo>
                  <a:lnTo>
                    <a:pt x="4992590" y="503925"/>
                  </a:lnTo>
                  <a:lnTo>
                    <a:pt x="4992590" y="2519684"/>
                  </a:lnTo>
                  <a:lnTo>
                    <a:pt x="4990284" y="2568207"/>
                  </a:lnTo>
                  <a:lnTo>
                    <a:pt x="4983506" y="2615426"/>
                  </a:lnTo>
                  <a:lnTo>
                    <a:pt x="4972467" y="2661131"/>
                  </a:lnTo>
                  <a:lnTo>
                    <a:pt x="4957378" y="2705109"/>
                  </a:lnTo>
                  <a:lnTo>
                    <a:pt x="4938450" y="2747149"/>
                  </a:lnTo>
                  <a:lnTo>
                    <a:pt x="4915893" y="2787040"/>
                  </a:lnTo>
                  <a:lnTo>
                    <a:pt x="4889920" y="2824571"/>
                  </a:lnTo>
                  <a:lnTo>
                    <a:pt x="4860740" y="2859530"/>
                  </a:lnTo>
                  <a:lnTo>
                    <a:pt x="4828564" y="2891706"/>
                  </a:lnTo>
                  <a:lnTo>
                    <a:pt x="4793604" y="2920888"/>
                  </a:lnTo>
                  <a:lnTo>
                    <a:pt x="4756071" y="2946865"/>
                  </a:lnTo>
                  <a:lnTo>
                    <a:pt x="4716174" y="2969425"/>
                  </a:lnTo>
                  <a:lnTo>
                    <a:pt x="4674126" y="2988357"/>
                  </a:lnTo>
                  <a:lnTo>
                    <a:pt x="4630137" y="3003450"/>
                  </a:lnTo>
                  <a:lnTo>
                    <a:pt x="4584418" y="3014492"/>
                  </a:lnTo>
                  <a:lnTo>
                    <a:pt x="4537180" y="3021272"/>
                  </a:lnTo>
                  <a:lnTo>
                    <a:pt x="4488634" y="3023579"/>
                  </a:lnTo>
                  <a:lnTo>
                    <a:pt x="503944" y="3023579"/>
                  </a:lnTo>
                  <a:lnTo>
                    <a:pt x="455410" y="3021272"/>
                  </a:lnTo>
                  <a:lnTo>
                    <a:pt x="408182" y="3014492"/>
                  </a:lnTo>
                  <a:lnTo>
                    <a:pt x="362471" y="3003450"/>
                  </a:lnTo>
                  <a:lnTo>
                    <a:pt x="318487" y="2988357"/>
                  </a:lnTo>
                  <a:lnTo>
                    <a:pt x="276441" y="2969425"/>
                  </a:lnTo>
                  <a:lnTo>
                    <a:pt x="236546" y="2946865"/>
                  </a:lnTo>
                  <a:lnTo>
                    <a:pt x="199012" y="2920888"/>
                  </a:lnTo>
                  <a:lnTo>
                    <a:pt x="164051" y="2891706"/>
                  </a:lnTo>
                  <a:lnTo>
                    <a:pt x="131873" y="2859530"/>
                  </a:lnTo>
                  <a:lnTo>
                    <a:pt x="102690" y="2824571"/>
                  </a:lnTo>
                  <a:lnTo>
                    <a:pt x="76713" y="2787040"/>
                  </a:lnTo>
                  <a:lnTo>
                    <a:pt x="54152" y="2747149"/>
                  </a:lnTo>
                  <a:lnTo>
                    <a:pt x="35220" y="2705109"/>
                  </a:lnTo>
                  <a:lnTo>
                    <a:pt x="20128" y="2661131"/>
                  </a:lnTo>
                  <a:lnTo>
                    <a:pt x="9086" y="2615426"/>
                  </a:lnTo>
                  <a:lnTo>
                    <a:pt x="2306" y="2568207"/>
                  </a:lnTo>
                  <a:lnTo>
                    <a:pt x="0" y="2519684"/>
                  </a:lnTo>
                  <a:lnTo>
                    <a:pt x="0" y="50392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Disadvantages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SVN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62761" y="1760152"/>
            <a:ext cx="3648075" cy="229678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255904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Constantly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needs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Internet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Connection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operation</a:t>
            </a:r>
          </a:p>
          <a:p>
            <a:pPr marL="12700">
              <a:lnSpc>
                <a:spcPts val="1600"/>
              </a:lnSpc>
              <a:spcBef>
                <a:spcPts val="1639"/>
              </a:spcBef>
            </a:pP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downloaded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maintained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</a:p>
          <a:p>
            <a:pPr marL="1270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</a:p>
          <a:p>
            <a:pPr marL="12700" marR="73660">
              <a:lnSpc>
                <a:spcPct val="102000"/>
              </a:lnSpc>
              <a:spcBef>
                <a:spcPts val="158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Slower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DVCS,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requires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internet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every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operation</a:t>
            </a:r>
          </a:p>
          <a:p>
            <a:pPr marL="12700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Conflicts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resolved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manually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60729" y="1733410"/>
            <a:ext cx="306071" cy="2323525"/>
            <a:chOff x="760729" y="1733410"/>
            <a:chExt cx="307340" cy="216344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996" y="1733410"/>
              <a:ext cx="301129" cy="30112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4996" y="2390254"/>
              <a:ext cx="301129" cy="30112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825" y="3041255"/>
              <a:ext cx="301129" cy="30112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0729" y="3595433"/>
              <a:ext cx="301129" cy="30112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448284" y="1771650"/>
            <a:ext cx="3439160" cy="2095500"/>
            <a:chOff x="5448284" y="1771650"/>
            <a:chExt cx="3439160" cy="20955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8284" y="1771650"/>
              <a:ext cx="3438539" cy="20955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55554" y="1781431"/>
              <a:ext cx="3364991" cy="20134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Examples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DVCS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8906" y="1566513"/>
            <a:ext cx="1568148" cy="19958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14771" y="1272500"/>
            <a:ext cx="1886331" cy="787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26173" y="2603840"/>
            <a:ext cx="1192513" cy="144913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932" y="2447606"/>
            <a:ext cx="4237668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Introduction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to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Git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14575" y="990584"/>
            <a:ext cx="4505340" cy="666750"/>
            <a:chOff x="2314575" y="990584"/>
            <a:chExt cx="4505340" cy="666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575" y="990584"/>
              <a:ext cx="4505340" cy="666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34386" y="1011174"/>
              <a:ext cx="4410710" cy="570230"/>
            </a:xfrm>
            <a:custGeom>
              <a:avLst/>
              <a:gdLst/>
              <a:ahLst/>
              <a:cxnLst/>
              <a:rect l="l" t="t" r="r" b="b"/>
              <a:pathLst>
                <a:path w="4410709" h="570230">
                  <a:moveTo>
                    <a:pt x="4315586" y="0"/>
                  </a:moveTo>
                  <a:lnTo>
                    <a:pt x="95000" y="0"/>
                  </a:lnTo>
                  <a:lnTo>
                    <a:pt x="58025" y="7469"/>
                  </a:lnTo>
                  <a:lnTo>
                    <a:pt x="27827" y="27847"/>
                  </a:lnTo>
                  <a:lnTo>
                    <a:pt x="7466" y="58082"/>
                  </a:lnTo>
                  <a:lnTo>
                    <a:pt x="0" y="95128"/>
                  </a:lnTo>
                  <a:lnTo>
                    <a:pt x="0" y="475244"/>
                  </a:lnTo>
                  <a:lnTo>
                    <a:pt x="7466" y="512201"/>
                  </a:lnTo>
                  <a:lnTo>
                    <a:pt x="27827" y="542391"/>
                  </a:lnTo>
                  <a:lnTo>
                    <a:pt x="58025" y="562752"/>
                  </a:lnTo>
                  <a:lnTo>
                    <a:pt x="95000" y="570219"/>
                  </a:lnTo>
                  <a:lnTo>
                    <a:pt x="4315586" y="570219"/>
                  </a:lnTo>
                  <a:lnTo>
                    <a:pt x="4352632" y="562752"/>
                  </a:lnTo>
                  <a:lnTo>
                    <a:pt x="4382867" y="542391"/>
                  </a:lnTo>
                  <a:lnTo>
                    <a:pt x="4403245" y="512201"/>
                  </a:lnTo>
                  <a:lnTo>
                    <a:pt x="4410714" y="475244"/>
                  </a:lnTo>
                  <a:lnTo>
                    <a:pt x="4410714" y="95128"/>
                  </a:lnTo>
                  <a:lnTo>
                    <a:pt x="4403245" y="58082"/>
                  </a:lnTo>
                  <a:lnTo>
                    <a:pt x="4382867" y="27847"/>
                  </a:lnTo>
                  <a:lnTo>
                    <a:pt x="4352632" y="7469"/>
                  </a:lnTo>
                  <a:lnTo>
                    <a:pt x="43155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334386" y="1011174"/>
              <a:ext cx="4410710" cy="570230"/>
            </a:xfrm>
            <a:custGeom>
              <a:avLst/>
              <a:gdLst/>
              <a:ahLst/>
              <a:cxnLst/>
              <a:rect l="l" t="t" r="r" b="b"/>
              <a:pathLst>
                <a:path w="4410709" h="570230">
                  <a:moveTo>
                    <a:pt x="0" y="95128"/>
                  </a:moveTo>
                  <a:lnTo>
                    <a:pt x="7466" y="58082"/>
                  </a:lnTo>
                  <a:lnTo>
                    <a:pt x="27827" y="27847"/>
                  </a:lnTo>
                  <a:lnTo>
                    <a:pt x="58025" y="7469"/>
                  </a:lnTo>
                  <a:lnTo>
                    <a:pt x="95000" y="0"/>
                  </a:lnTo>
                  <a:lnTo>
                    <a:pt x="4315586" y="0"/>
                  </a:lnTo>
                  <a:lnTo>
                    <a:pt x="4352632" y="7469"/>
                  </a:lnTo>
                  <a:lnTo>
                    <a:pt x="4382867" y="27847"/>
                  </a:lnTo>
                  <a:lnTo>
                    <a:pt x="4403245" y="58082"/>
                  </a:lnTo>
                  <a:lnTo>
                    <a:pt x="4410714" y="95128"/>
                  </a:lnTo>
                  <a:lnTo>
                    <a:pt x="4410714" y="475244"/>
                  </a:lnTo>
                  <a:lnTo>
                    <a:pt x="4403245" y="512201"/>
                  </a:lnTo>
                  <a:lnTo>
                    <a:pt x="4382867" y="542391"/>
                  </a:lnTo>
                  <a:lnTo>
                    <a:pt x="4352632" y="562752"/>
                  </a:lnTo>
                  <a:lnTo>
                    <a:pt x="4315586" y="570219"/>
                  </a:lnTo>
                  <a:lnTo>
                    <a:pt x="95000" y="570219"/>
                  </a:lnTo>
                  <a:lnTo>
                    <a:pt x="58025" y="562752"/>
                  </a:lnTo>
                  <a:lnTo>
                    <a:pt x="27827" y="542391"/>
                  </a:lnTo>
                  <a:lnTo>
                    <a:pt x="7466" y="512201"/>
                  </a:lnTo>
                  <a:lnTo>
                    <a:pt x="0" y="475244"/>
                  </a:lnTo>
                  <a:lnTo>
                    <a:pt x="0" y="95128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Why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90525" y="1819275"/>
            <a:ext cx="8420735" cy="2781300"/>
            <a:chOff x="390525" y="1819275"/>
            <a:chExt cx="8420735" cy="27813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525" y="1819275"/>
              <a:ext cx="8420112" cy="27813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5634" y="1844902"/>
              <a:ext cx="8312779" cy="90845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10873" y="1840074"/>
              <a:ext cx="8322309" cy="918210"/>
            </a:xfrm>
            <a:custGeom>
              <a:avLst/>
              <a:gdLst/>
              <a:ahLst/>
              <a:cxnLst/>
              <a:rect l="l" t="t" r="r" b="b"/>
              <a:pathLst>
                <a:path w="8322309" h="918210">
                  <a:moveTo>
                    <a:pt x="0" y="917984"/>
                  </a:moveTo>
                  <a:lnTo>
                    <a:pt x="8322289" y="917984"/>
                  </a:lnTo>
                  <a:lnTo>
                    <a:pt x="8322289" y="0"/>
                  </a:lnTo>
                  <a:lnTo>
                    <a:pt x="0" y="0"/>
                  </a:lnTo>
                  <a:lnTo>
                    <a:pt x="0" y="917984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5634" y="2753362"/>
              <a:ext cx="8312779" cy="177190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0873" y="2748591"/>
              <a:ext cx="8322309" cy="1781810"/>
            </a:xfrm>
            <a:custGeom>
              <a:avLst/>
              <a:gdLst/>
              <a:ahLst/>
              <a:cxnLst/>
              <a:rect l="l" t="t" r="r" b="b"/>
              <a:pathLst>
                <a:path w="8322309" h="1781810">
                  <a:moveTo>
                    <a:pt x="0" y="1781437"/>
                  </a:moveTo>
                  <a:lnTo>
                    <a:pt x="8322289" y="1781437"/>
                  </a:lnTo>
                  <a:lnTo>
                    <a:pt x="8322289" y="0"/>
                  </a:lnTo>
                  <a:lnTo>
                    <a:pt x="0" y="0"/>
                  </a:lnTo>
                  <a:lnTo>
                    <a:pt x="0" y="1781437"/>
                  </a:lnTo>
                  <a:close/>
                </a:path>
              </a:pathLst>
            </a:custGeom>
            <a:ln w="9534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602867" y="1076628"/>
            <a:ext cx="37630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popular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tool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among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DVCS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tools.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975" y="990615"/>
            <a:ext cx="8077200" cy="1076325"/>
            <a:chOff x="561975" y="990615"/>
            <a:chExt cx="8077200" cy="1076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75" y="990615"/>
              <a:ext cx="8077200" cy="10763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7608" y="1011173"/>
              <a:ext cx="7988934" cy="979169"/>
            </a:xfrm>
            <a:custGeom>
              <a:avLst/>
              <a:gdLst/>
              <a:ahLst/>
              <a:cxnLst/>
              <a:rect l="l" t="t" r="r" b="b"/>
              <a:pathLst>
                <a:path w="7988934" h="979169">
                  <a:moveTo>
                    <a:pt x="7825605" y="0"/>
                  </a:moveTo>
                  <a:lnTo>
                    <a:pt x="163162" y="0"/>
                  </a:lnTo>
                  <a:lnTo>
                    <a:pt x="119789" y="5835"/>
                  </a:lnTo>
                  <a:lnTo>
                    <a:pt x="80814" y="22300"/>
                  </a:lnTo>
                  <a:lnTo>
                    <a:pt x="47791" y="47830"/>
                  </a:lnTo>
                  <a:lnTo>
                    <a:pt x="22278" y="80864"/>
                  </a:lnTo>
                  <a:lnTo>
                    <a:pt x="5828" y="119838"/>
                  </a:lnTo>
                  <a:lnTo>
                    <a:pt x="0" y="163189"/>
                  </a:lnTo>
                  <a:lnTo>
                    <a:pt x="0" y="815858"/>
                  </a:lnTo>
                  <a:lnTo>
                    <a:pt x="5828" y="859209"/>
                  </a:lnTo>
                  <a:lnTo>
                    <a:pt x="22278" y="898183"/>
                  </a:lnTo>
                  <a:lnTo>
                    <a:pt x="47791" y="931217"/>
                  </a:lnTo>
                  <a:lnTo>
                    <a:pt x="80814" y="956747"/>
                  </a:lnTo>
                  <a:lnTo>
                    <a:pt x="119789" y="973212"/>
                  </a:lnTo>
                  <a:lnTo>
                    <a:pt x="163162" y="979048"/>
                  </a:lnTo>
                  <a:lnTo>
                    <a:pt x="7825605" y="979048"/>
                  </a:lnTo>
                  <a:lnTo>
                    <a:pt x="7868999" y="973212"/>
                  </a:lnTo>
                  <a:lnTo>
                    <a:pt x="7907985" y="956747"/>
                  </a:lnTo>
                  <a:lnTo>
                    <a:pt x="7941010" y="931217"/>
                  </a:lnTo>
                  <a:lnTo>
                    <a:pt x="7966522" y="898183"/>
                  </a:lnTo>
                  <a:lnTo>
                    <a:pt x="7982968" y="859209"/>
                  </a:lnTo>
                  <a:lnTo>
                    <a:pt x="7988795" y="815858"/>
                  </a:lnTo>
                  <a:lnTo>
                    <a:pt x="7988795" y="163189"/>
                  </a:lnTo>
                  <a:lnTo>
                    <a:pt x="7982968" y="119838"/>
                  </a:lnTo>
                  <a:lnTo>
                    <a:pt x="7966522" y="80864"/>
                  </a:lnTo>
                  <a:lnTo>
                    <a:pt x="7941010" y="47830"/>
                  </a:lnTo>
                  <a:lnTo>
                    <a:pt x="7907985" y="22300"/>
                  </a:lnTo>
                  <a:lnTo>
                    <a:pt x="7868999" y="5835"/>
                  </a:lnTo>
                  <a:lnTo>
                    <a:pt x="782560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77608" y="1011173"/>
              <a:ext cx="7988934" cy="979169"/>
            </a:xfrm>
            <a:custGeom>
              <a:avLst/>
              <a:gdLst/>
              <a:ahLst/>
              <a:cxnLst/>
              <a:rect l="l" t="t" r="r" b="b"/>
              <a:pathLst>
                <a:path w="7988934" h="979169">
                  <a:moveTo>
                    <a:pt x="0" y="163189"/>
                  </a:moveTo>
                  <a:lnTo>
                    <a:pt x="5828" y="119838"/>
                  </a:lnTo>
                  <a:lnTo>
                    <a:pt x="22278" y="80864"/>
                  </a:lnTo>
                  <a:lnTo>
                    <a:pt x="47791" y="47830"/>
                  </a:lnTo>
                  <a:lnTo>
                    <a:pt x="80814" y="22300"/>
                  </a:lnTo>
                  <a:lnTo>
                    <a:pt x="119789" y="5835"/>
                  </a:lnTo>
                  <a:lnTo>
                    <a:pt x="163162" y="0"/>
                  </a:lnTo>
                  <a:lnTo>
                    <a:pt x="7825605" y="0"/>
                  </a:lnTo>
                  <a:lnTo>
                    <a:pt x="7868999" y="5835"/>
                  </a:lnTo>
                  <a:lnTo>
                    <a:pt x="7907985" y="22300"/>
                  </a:lnTo>
                  <a:lnTo>
                    <a:pt x="7941010" y="47830"/>
                  </a:lnTo>
                  <a:lnTo>
                    <a:pt x="7966522" y="80864"/>
                  </a:lnTo>
                  <a:lnTo>
                    <a:pt x="7982968" y="119838"/>
                  </a:lnTo>
                  <a:lnTo>
                    <a:pt x="7988795" y="163189"/>
                  </a:lnTo>
                  <a:lnTo>
                    <a:pt x="7988795" y="815858"/>
                  </a:lnTo>
                  <a:lnTo>
                    <a:pt x="7982968" y="859209"/>
                  </a:lnTo>
                  <a:lnTo>
                    <a:pt x="7966522" y="898183"/>
                  </a:lnTo>
                  <a:lnTo>
                    <a:pt x="7941010" y="931217"/>
                  </a:lnTo>
                  <a:lnTo>
                    <a:pt x="7907985" y="956747"/>
                  </a:lnTo>
                  <a:lnTo>
                    <a:pt x="7868999" y="973212"/>
                  </a:lnTo>
                  <a:lnTo>
                    <a:pt x="7825605" y="979048"/>
                  </a:lnTo>
                  <a:lnTo>
                    <a:pt x="163162" y="979048"/>
                  </a:lnTo>
                  <a:lnTo>
                    <a:pt x="119789" y="973212"/>
                  </a:lnTo>
                  <a:lnTo>
                    <a:pt x="80814" y="956747"/>
                  </a:lnTo>
                  <a:lnTo>
                    <a:pt x="47791" y="931217"/>
                  </a:lnTo>
                  <a:lnTo>
                    <a:pt x="22278" y="898183"/>
                  </a:lnTo>
                  <a:lnTo>
                    <a:pt x="5828" y="859209"/>
                  </a:lnTo>
                  <a:lnTo>
                    <a:pt x="0" y="815858"/>
                  </a:lnTo>
                  <a:lnTo>
                    <a:pt x="0" y="16318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9814" y="1168649"/>
            <a:ext cx="7028815" cy="64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version-control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tracking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computer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coordinating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those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among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multiple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people.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primarily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source-code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management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development,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keep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files.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6875" y="3008083"/>
            <a:ext cx="2915283" cy="121738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6" y="2996246"/>
            <a:ext cx="2755265" cy="6324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Git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Lifecycle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90775" y="1038209"/>
            <a:ext cx="4421075" cy="466725"/>
            <a:chOff x="2390775" y="1038209"/>
            <a:chExt cx="3724275" cy="4667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90775" y="1038209"/>
              <a:ext cx="3724275" cy="4667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14528" y="1058418"/>
              <a:ext cx="3625215" cy="375920"/>
            </a:xfrm>
            <a:custGeom>
              <a:avLst/>
              <a:gdLst/>
              <a:ahLst/>
              <a:cxnLst/>
              <a:rect l="l" t="t" r="r" b="b"/>
              <a:pathLst>
                <a:path w="3625215" h="375919">
                  <a:moveTo>
                    <a:pt x="3562234" y="0"/>
                  </a:moveTo>
                  <a:lnTo>
                    <a:pt x="62602" y="0"/>
                  </a:lnTo>
                  <a:lnTo>
                    <a:pt x="38249" y="4925"/>
                  </a:lnTo>
                  <a:lnTo>
                    <a:pt x="18348" y="18352"/>
                  </a:lnTo>
                  <a:lnTo>
                    <a:pt x="4924" y="38254"/>
                  </a:lnTo>
                  <a:lnTo>
                    <a:pt x="0" y="62605"/>
                  </a:lnTo>
                  <a:lnTo>
                    <a:pt x="0" y="312938"/>
                  </a:lnTo>
                  <a:lnTo>
                    <a:pt x="4924" y="337340"/>
                  </a:lnTo>
                  <a:lnTo>
                    <a:pt x="18348" y="357237"/>
                  </a:lnTo>
                  <a:lnTo>
                    <a:pt x="38249" y="370635"/>
                  </a:lnTo>
                  <a:lnTo>
                    <a:pt x="62602" y="375544"/>
                  </a:lnTo>
                  <a:lnTo>
                    <a:pt x="3562234" y="375544"/>
                  </a:lnTo>
                  <a:lnTo>
                    <a:pt x="3586566" y="370635"/>
                  </a:lnTo>
                  <a:lnTo>
                    <a:pt x="3606426" y="357237"/>
                  </a:lnTo>
                  <a:lnTo>
                    <a:pt x="3619811" y="337340"/>
                  </a:lnTo>
                  <a:lnTo>
                    <a:pt x="3624718" y="312938"/>
                  </a:lnTo>
                  <a:lnTo>
                    <a:pt x="3624718" y="62605"/>
                  </a:lnTo>
                  <a:lnTo>
                    <a:pt x="3619811" y="38254"/>
                  </a:lnTo>
                  <a:lnTo>
                    <a:pt x="3606426" y="18352"/>
                  </a:lnTo>
                  <a:lnTo>
                    <a:pt x="3586566" y="4925"/>
                  </a:lnTo>
                  <a:lnTo>
                    <a:pt x="3562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414528" y="1058418"/>
              <a:ext cx="3625215" cy="375920"/>
            </a:xfrm>
            <a:custGeom>
              <a:avLst/>
              <a:gdLst/>
              <a:ahLst/>
              <a:cxnLst/>
              <a:rect l="l" t="t" r="r" b="b"/>
              <a:pathLst>
                <a:path w="3625215" h="375919">
                  <a:moveTo>
                    <a:pt x="0" y="62605"/>
                  </a:moveTo>
                  <a:lnTo>
                    <a:pt x="4924" y="38254"/>
                  </a:lnTo>
                  <a:lnTo>
                    <a:pt x="18348" y="18352"/>
                  </a:lnTo>
                  <a:lnTo>
                    <a:pt x="38249" y="4925"/>
                  </a:lnTo>
                  <a:lnTo>
                    <a:pt x="62602" y="0"/>
                  </a:lnTo>
                  <a:lnTo>
                    <a:pt x="3562234" y="0"/>
                  </a:lnTo>
                  <a:lnTo>
                    <a:pt x="3586566" y="4925"/>
                  </a:lnTo>
                  <a:lnTo>
                    <a:pt x="3606426" y="18352"/>
                  </a:lnTo>
                  <a:lnTo>
                    <a:pt x="3619811" y="38254"/>
                  </a:lnTo>
                  <a:lnTo>
                    <a:pt x="3624718" y="62605"/>
                  </a:lnTo>
                  <a:lnTo>
                    <a:pt x="3624718" y="312938"/>
                  </a:lnTo>
                  <a:lnTo>
                    <a:pt x="3619811" y="337340"/>
                  </a:lnTo>
                  <a:lnTo>
                    <a:pt x="3606426" y="357237"/>
                  </a:lnTo>
                  <a:lnTo>
                    <a:pt x="3586566" y="370635"/>
                  </a:lnTo>
                  <a:lnTo>
                    <a:pt x="3562234" y="375544"/>
                  </a:lnTo>
                  <a:lnTo>
                    <a:pt x="62602" y="375544"/>
                  </a:lnTo>
                  <a:lnTo>
                    <a:pt x="38249" y="370635"/>
                  </a:lnTo>
                  <a:lnTo>
                    <a:pt x="18348" y="357237"/>
                  </a:lnTo>
                  <a:lnTo>
                    <a:pt x="4924" y="337340"/>
                  </a:lnTo>
                  <a:lnTo>
                    <a:pt x="0" y="312938"/>
                  </a:lnTo>
                  <a:lnTo>
                    <a:pt x="0" y="6260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816672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Lifecycle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607945" y="1121723"/>
            <a:ext cx="381803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lifecycle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219200" y="2209800"/>
            <a:ext cx="1752600" cy="771525"/>
            <a:chOff x="1219200" y="2209800"/>
            <a:chExt cx="1476375" cy="7715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9200" y="2209800"/>
              <a:ext cx="1476375" cy="7715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237798" y="2232410"/>
              <a:ext cx="1388110" cy="669925"/>
            </a:xfrm>
            <a:custGeom>
              <a:avLst/>
              <a:gdLst/>
              <a:ahLst/>
              <a:cxnLst/>
              <a:rect l="l" t="t" r="r" b="b"/>
              <a:pathLst>
                <a:path w="1388110" h="669925">
                  <a:moveTo>
                    <a:pt x="1275908" y="0"/>
                  </a:moveTo>
                  <a:lnTo>
                    <a:pt x="111703" y="0"/>
                  </a:lnTo>
                  <a:lnTo>
                    <a:pt x="68210" y="8779"/>
                  </a:lnTo>
                  <a:lnTo>
                    <a:pt x="32705" y="32715"/>
                  </a:lnTo>
                  <a:lnTo>
                    <a:pt x="8773" y="68201"/>
                  </a:lnTo>
                  <a:lnTo>
                    <a:pt x="0" y="111632"/>
                  </a:lnTo>
                  <a:lnTo>
                    <a:pt x="0" y="558283"/>
                  </a:lnTo>
                  <a:lnTo>
                    <a:pt x="8773" y="601715"/>
                  </a:lnTo>
                  <a:lnTo>
                    <a:pt x="32705" y="637201"/>
                  </a:lnTo>
                  <a:lnTo>
                    <a:pt x="68210" y="661137"/>
                  </a:lnTo>
                  <a:lnTo>
                    <a:pt x="111703" y="669916"/>
                  </a:lnTo>
                  <a:lnTo>
                    <a:pt x="1275908" y="669916"/>
                  </a:lnTo>
                  <a:lnTo>
                    <a:pt x="1319339" y="661137"/>
                  </a:lnTo>
                  <a:lnTo>
                    <a:pt x="1354825" y="637201"/>
                  </a:lnTo>
                  <a:lnTo>
                    <a:pt x="1378761" y="601715"/>
                  </a:lnTo>
                  <a:lnTo>
                    <a:pt x="1387541" y="558283"/>
                  </a:lnTo>
                  <a:lnTo>
                    <a:pt x="1387541" y="111632"/>
                  </a:lnTo>
                  <a:lnTo>
                    <a:pt x="1378761" y="68201"/>
                  </a:lnTo>
                  <a:lnTo>
                    <a:pt x="1354825" y="32715"/>
                  </a:lnTo>
                  <a:lnTo>
                    <a:pt x="1319339" y="8779"/>
                  </a:lnTo>
                  <a:lnTo>
                    <a:pt x="127590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237798" y="2232410"/>
              <a:ext cx="1388110" cy="669925"/>
            </a:xfrm>
            <a:custGeom>
              <a:avLst/>
              <a:gdLst/>
              <a:ahLst/>
              <a:cxnLst/>
              <a:rect l="l" t="t" r="r" b="b"/>
              <a:pathLst>
                <a:path w="1388110" h="669925">
                  <a:moveTo>
                    <a:pt x="0" y="111632"/>
                  </a:moveTo>
                  <a:lnTo>
                    <a:pt x="8773" y="68201"/>
                  </a:lnTo>
                  <a:lnTo>
                    <a:pt x="32705" y="32715"/>
                  </a:lnTo>
                  <a:lnTo>
                    <a:pt x="68210" y="8779"/>
                  </a:lnTo>
                  <a:lnTo>
                    <a:pt x="111703" y="0"/>
                  </a:lnTo>
                  <a:lnTo>
                    <a:pt x="1275908" y="0"/>
                  </a:lnTo>
                  <a:lnTo>
                    <a:pt x="1319339" y="8779"/>
                  </a:lnTo>
                  <a:lnTo>
                    <a:pt x="1354825" y="32715"/>
                  </a:lnTo>
                  <a:lnTo>
                    <a:pt x="1378761" y="68201"/>
                  </a:lnTo>
                  <a:lnTo>
                    <a:pt x="1387541" y="111632"/>
                  </a:lnTo>
                  <a:lnTo>
                    <a:pt x="1387541" y="558283"/>
                  </a:lnTo>
                  <a:lnTo>
                    <a:pt x="1378761" y="601715"/>
                  </a:lnTo>
                  <a:lnTo>
                    <a:pt x="1354825" y="637201"/>
                  </a:lnTo>
                  <a:lnTo>
                    <a:pt x="1319339" y="661137"/>
                  </a:lnTo>
                  <a:lnTo>
                    <a:pt x="1275908" y="669916"/>
                  </a:lnTo>
                  <a:lnTo>
                    <a:pt x="111703" y="669916"/>
                  </a:lnTo>
                  <a:lnTo>
                    <a:pt x="68210" y="661137"/>
                  </a:lnTo>
                  <a:lnTo>
                    <a:pt x="32705" y="637201"/>
                  </a:lnTo>
                  <a:lnTo>
                    <a:pt x="8773" y="601715"/>
                  </a:lnTo>
                  <a:lnTo>
                    <a:pt x="0" y="558283"/>
                  </a:lnTo>
                  <a:lnTo>
                    <a:pt x="0" y="11163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86231" y="2335845"/>
            <a:ext cx="805819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8575">
              <a:lnSpc>
                <a:spcPts val="1580"/>
              </a:lnSpc>
              <a:spcBef>
                <a:spcPts val="185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Directory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95714" y="2209800"/>
            <a:ext cx="1763907" cy="771525"/>
            <a:chOff x="3695715" y="2209800"/>
            <a:chExt cx="1485900" cy="77152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95715" y="2209800"/>
              <a:ext cx="1485900" cy="7715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14993" y="2232410"/>
              <a:ext cx="1387475" cy="669925"/>
            </a:xfrm>
            <a:custGeom>
              <a:avLst/>
              <a:gdLst/>
              <a:ahLst/>
              <a:cxnLst/>
              <a:rect l="l" t="t" r="r" b="b"/>
              <a:pathLst>
                <a:path w="1387475" h="669925">
                  <a:moveTo>
                    <a:pt x="1275862" y="0"/>
                  </a:moveTo>
                  <a:lnTo>
                    <a:pt x="111648" y="0"/>
                  </a:lnTo>
                  <a:lnTo>
                    <a:pt x="68215" y="8779"/>
                  </a:lnTo>
                  <a:lnTo>
                    <a:pt x="32724" y="32715"/>
                  </a:lnTo>
                  <a:lnTo>
                    <a:pt x="8782" y="68201"/>
                  </a:lnTo>
                  <a:lnTo>
                    <a:pt x="0" y="111632"/>
                  </a:lnTo>
                  <a:lnTo>
                    <a:pt x="0" y="558283"/>
                  </a:lnTo>
                  <a:lnTo>
                    <a:pt x="8782" y="601715"/>
                  </a:lnTo>
                  <a:lnTo>
                    <a:pt x="32724" y="637201"/>
                  </a:lnTo>
                  <a:lnTo>
                    <a:pt x="68215" y="661137"/>
                  </a:lnTo>
                  <a:lnTo>
                    <a:pt x="111648" y="669916"/>
                  </a:lnTo>
                  <a:lnTo>
                    <a:pt x="1275862" y="669916"/>
                  </a:lnTo>
                  <a:lnTo>
                    <a:pt x="1319341" y="661137"/>
                  </a:lnTo>
                  <a:lnTo>
                    <a:pt x="1354816" y="637201"/>
                  </a:lnTo>
                  <a:lnTo>
                    <a:pt x="1378719" y="601715"/>
                  </a:lnTo>
                  <a:lnTo>
                    <a:pt x="1387480" y="558283"/>
                  </a:lnTo>
                  <a:lnTo>
                    <a:pt x="1387480" y="111632"/>
                  </a:lnTo>
                  <a:lnTo>
                    <a:pt x="1378719" y="68201"/>
                  </a:lnTo>
                  <a:lnTo>
                    <a:pt x="1354816" y="32715"/>
                  </a:lnTo>
                  <a:lnTo>
                    <a:pt x="1319341" y="8779"/>
                  </a:lnTo>
                  <a:lnTo>
                    <a:pt x="127586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3714993" y="2232410"/>
              <a:ext cx="1387475" cy="669925"/>
            </a:xfrm>
            <a:custGeom>
              <a:avLst/>
              <a:gdLst/>
              <a:ahLst/>
              <a:cxnLst/>
              <a:rect l="l" t="t" r="r" b="b"/>
              <a:pathLst>
                <a:path w="1387475" h="669925">
                  <a:moveTo>
                    <a:pt x="0" y="111632"/>
                  </a:moveTo>
                  <a:lnTo>
                    <a:pt x="8782" y="68201"/>
                  </a:lnTo>
                  <a:lnTo>
                    <a:pt x="32724" y="32715"/>
                  </a:lnTo>
                  <a:lnTo>
                    <a:pt x="68215" y="8779"/>
                  </a:lnTo>
                  <a:lnTo>
                    <a:pt x="111648" y="0"/>
                  </a:lnTo>
                  <a:lnTo>
                    <a:pt x="1275862" y="0"/>
                  </a:lnTo>
                  <a:lnTo>
                    <a:pt x="1319341" y="8779"/>
                  </a:lnTo>
                  <a:lnTo>
                    <a:pt x="1354816" y="32715"/>
                  </a:lnTo>
                  <a:lnTo>
                    <a:pt x="1378719" y="68201"/>
                  </a:lnTo>
                  <a:lnTo>
                    <a:pt x="1387480" y="111632"/>
                  </a:lnTo>
                  <a:lnTo>
                    <a:pt x="1387480" y="558283"/>
                  </a:lnTo>
                  <a:lnTo>
                    <a:pt x="1378719" y="601715"/>
                  </a:lnTo>
                  <a:lnTo>
                    <a:pt x="1354816" y="637201"/>
                  </a:lnTo>
                  <a:lnTo>
                    <a:pt x="1319341" y="661137"/>
                  </a:lnTo>
                  <a:lnTo>
                    <a:pt x="1275862" y="669916"/>
                  </a:lnTo>
                  <a:lnTo>
                    <a:pt x="111648" y="669916"/>
                  </a:lnTo>
                  <a:lnTo>
                    <a:pt x="68215" y="661137"/>
                  </a:lnTo>
                  <a:lnTo>
                    <a:pt x="32724" y="637201"/>
                  </a:lnTo>
                  <a:lnTo>
                    <a:pt x="8782" y="601715"/>
                  </a:lnTo>
                  <a:lnTo>
                    <a:pt x="0" y="558283"/>
                  </a:lnTo>
                  <a:lnTo>
                    <a:pt x="0" y="11163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130425" y="2341178"/>
            <a:ext cx="658073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17475" marR="5080" indent="-105410">
              <a:lnSpc>
                <a:spcPts val="1580"/>
              </a:lnSpc>
              <a:spcBef>
                <a:spcPts val="185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Staging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Area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172183" y="2219325"/>
            <a:ext cx="1763907" cy="762000"/>
            <a:chOff x="6172184" y="2219325"/>
            <a:chExt cx="1485900" cy="76200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2184" y="2219325"/>
              <a:ext cx="1485900" cy="7620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192255" y="2236851"/>
              <a:ext cx="1387475" cy="669925"/>
            </a:xfrm>
            <a:custGeom>
              <a:avLst/>
              <a:gdLst/>
              <a:ahLst/>
              <a:cxnLst/>
              <a:rect l="l" t="t" r="r" b="b"/>
              <a:pathLst>
                <a:path w="1387475" h="669925">
                  <a:moveTo>
                    <a:pt x="1275862" y="0"/>
                  </a:moveTo>
                  <a:lnTo>
                    <a:pt x="111648" y="0"/>
                  </a:lnTo>
                  <a:lnTo>
                    <a:pt x="68164" y="8762"/>
                  </a:lnTo>
                  <a:lnTo>
                    <a:pt x="32678" y="32670"/>
                  </a:lnTo>
                  <a:lnTo>
                    <a:pt x="8765" y="68151"/>
                  </a:lnTo>
                  <a:lnTo>
                    <a:pt x="0" y="111632"/>
                  </a:lnTo>
                  <a:lnTo>
                    <a:pt x="0" y="558164"/>
                  </a:lnTo>
                  <a:lnTo>
                    <a:pt x="8765" y="601646"/>
                  </a:lnTo>
                  <a:lnTo>
                    <a:pt x="32678" y="637127"/>
                  </a:lnTo>
                  <a:lnTo>
                    <a:pt x="68164" y="661034"/>
                  </a:lnTo>
                  <a:lnTo>
                    <a:pt x="111648" y="669797"/>
                  </a:lnTo>
                  <a:lnTo>
                    <a:pt x="1275862" y="669797"/>
                  </a:lnTo>
                  <a:lnTo>
                    <a:pt x="1319290" y="661034"/>
                  </a:lnTo>
                  <a:lnTo>
                    <a:pt x="1354771" y="637127"/>
                  </a:lnTo>
                  <a:lnTo>
                    <a:pt x="1378702" y="601646"/>
                  </a:lnTo>
                  <a:lnTo>
                    <a:pt x="1387480" y="558164"/>
                  </a:lnTo>
                  <a:lnTo>
                    <a:pt x="1387480" y="111632"/>
                  </a:lnTo>
                  <a:lnTo>
                    <a:pt x="1378702" y="68151"/>
                  </a:lnTo>
                  <a:lnTo>
                    <a:pt x="1354771" y="32670"/>
                  </a:lnTo>
                  <a:lnTo>
                    <a:pt x="1319290" y="8762"/>
                  </a:lnTo>
                  <a:lnTo>
                    <a:pt x="1275862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192255" y="2236851"/>
              <a:ext cx="1387475" cy="669925"/>
            </a:xfrm>
            <a:custGeom>
              <a:avLst/>
              <a:gdLst/>
              <a:ahLst/>
              <a:cxnLst/>
              <a:rect l="l" t="t" r="r" b="b"/>
              <a:pathLst>
                <a:path w="1387475" h="669925">
                  <a:moveTo>
                    <a:pt x="0" y="111632"/>
                  </a:moveTo>
                  <a:lnTo>
                    <a:pt x="8765" y="68151"/>
                  </a:lnTo>
                  <a:lnTo>
                    <a:pt x="32678" y="32670"/>
                  </a:lnTo>
                  <a:lnTo>
                    <a:pt x="68164" y="8762"/>
                  </a:lnTo>
                  <a:lnTo>
                    <a:pt x="111648" y="0"/>
                  </a:lnTo>
                  <a:lnTo>
                    <a:pt x="1275862" y="0"/>
                  </a:lnTo>
                  <a:lnTo>
                    <a:pt x="1319290" y="8762"/>
                  </a:lnTo>
                  <a:lnTo>
                    <a:pt x="1354771" y="32670"/>
                  </a:lnTo>
                  <a:lnTo>
                    <a:pt x="1378702" y="68151"/>
                  </a:lnTo>
                  <a:lnTo>
                    <a:pt x="1387480" y="111632"/>
                  </a:lnTo>
                  <a:lnTo>
                    <a:pt x="1387480" y="558164"/>
                  </a:lnTo>
                  <a:lnTo>
                    <a:pt x="1378702" y="601646"/>
                  </a:lnTo>
                  <a:lnTo>
                    <a:pt x="1354771" y="637127"/>
                  </a:lnTo>
                  <a:lnTo>
                    <a:pt x="1319290" y="661034"/>
                  </a:lnTo>
                  <a:lnTo>
                    <a:pt x="1275862" y="669797"/>
                  </a:lnTo>
                  <a:lnTo>
                    <a:pt x="111648" y="669797"/>
                  </a:lnTo>
                  <a:lnTo>
                    <a:pt x="68164" y="661034"/>
                  </a:lnTo>
                  <a:lnTo>
                    <a:pt x="32678" y="637127"/>
                  </a:lnTo>
                  <a:lnTo>
                    <a:pt x="8765" y="601646"/>
                  </a:lnTo>
                  <a:lnTo>
                    <a:pt x="0" y="558164"/>
                  </a:lnTo>
                  <a:lnTo>
                    <a:pt x="0" y="11163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99305" y="2444176"/>
            <a:ext cx="71310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Commit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561466" y="3111489"/>
            <a:ext cx="927936" cy="880110"/>
            <a:chOff x="1561466" y="3111489"/>
            <a:chExt cx="781685" cy="880110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61466" y="3111489"/>
              <a:ext cx="589291" cy="58929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19275" y="3467100"/>
              <a:ext cx="523875" cy="52387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56104" y="3506355"/>
              <a:ext cx="388748" cy="388748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57483" y="3155694"/>
            <a:ext cx="714605" cy="703073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6549907" y="3111489"/>
            <a:ext cx="1078697" cy="880110"/>
            <a:chOff x="6549907" y="3111489"/>
            <a:chExt cx="908685" cy="88011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8289" y="3111489"/>
              <a:ext cx="589291" cy="5892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34199" y="3467100"/>
              <a:ext cx="523875" cy="5238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72939" y="3506355"/>
              <a:ext cx="388748" cy="38874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49907" y="3506355"/>
              <a:ext cx="388748" cy="3887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02594" y="1104900"/>
            <a:ext cx="6141406" cy="3581400"/>
            <a:chOff x="2857500" y="1104900"/>
            <a:chExt cx="6048375" cy="3581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0" y="1104900"/>
              <a:ext cx="6048375" cy="3581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81371" y="1119896"/>
              <a:ext cx="5954395" cy="3491865"/>
            </a:xfrm>
            <a:custGeom>
              <a:avLst/>
              <a:gdLst/>
              <a:ahLst/>
              <a:cxnLst/>
              <a:rect l="l" t="t" r="r" b="b"/>
              <a:pathLst>
                <a:path w="5954395" h="3491865">
                  <a:moveTo>
                    <a:pt x="5372246" y="0"/>
                  </a:moveTo>
                  <a:lnTo>
                    <a:pt x="582039" y="0"/>
                  </a:lnTo>
                  <a:lnTo>
                    <a:pt x="534304" y="1928"/>
                  </a:lnTo>
                  <a:lnTo>
                    <a:pt x="487632" y="7614"/>
                  </a:lnTo>
                  <a:lnTo>
                    <a:pt x="442172" y="16907"/>
                  </a:lnTo>
                  <a:lnTo>
                    <a:pt x="398074" y="29658"/>
                  </a:lnTo>
                  <a:lnTo>
                    <a:pt x="355487" y="45718"/>
                  </a:lnTo>
                  <a:lnTo>
                    <a:pt x="314563" y="64936"/>
                  </a:lnTo>
                  <a:lnTo>
                    <a:pt x="275450" y="87164"/>
                  </a:lnTo>
                  <a:lnTo>
                    <a:pt x="238298" y="112251"/>
                  </a:lnTo>
                  <a:lnTo>
                    <a:pt x="203258" y="140048"/>
                  </a:lnTo>
                  <a:lnTo>
                    <a:pt x="170479" y="170406"/>
                  </a:lnTo>
                  <a:lnTo>
                    <a:pt x="140110" y="203174"/>
                  </a:lnTo>
                  <a:lnTo>
                    <a:pt x="112302" y="238204"/>
                  </a:lnTo>
                  <a:lnTo>
                    <a:pt x="87205" y="275345"/>
                  </a:lnTo>
                  <a:lnTo>
                    <a:pt x="64968" y="314448"/>
                  </a:lnTo>
                  <a:lnTo>
                    <a:pt x="45740" y="355364"/>
                  </a:lnTo>
                  <a:lnTo>
                    <a:pt x="29673" y="397942"/>
                  </a:lnTo>
                  <a:lnTo>
                    <a:pt x="16916" y="442034"/>
                  </a:lnTo>
                  <a:lnTo>
                    <a:pt x="7618" y="487490"/>
                  </a:lnTo>
                  <a:lnTo>
                    <a:pt x="1929" y="534159"/>
                  </a:lnTo>
                  <a:lnTo>
                    <a:pt x="0" y="581893"/>
                  </a:lnTo>
                  <a:lnTo>
                    <a:pt x="0" y="2909834"/>
                  </a:lnTo>
                  <a:lnTo>
                    <a:pt x="1929" y="2957567"/>
                  </a:lnTo>
                  <a:lnTo>
                    <a:pt x="7618" y="3004238"/>
                  </a:lnTo>
                  <a:lnTo>
                    <a:pt x="16916" y="3049696"/>
                  </a:lnTo>
                  <a:lnTo>
                    <a:pt x="29673" y="3093792"/>
                  </a:lnTo>
                  <a:lnTo>
                    <a:pt x="45740" y="3136376"/>
                  </a:lnTo>
                  <a:lnTo>
                    <a:pt x="64968" y="3177298"/>
                  </a:lnTo>
                  <a:lnTo>
                    <a:pt x="87205" y="3216408"/>
                  </a:lnTo>
                  <a:lnTo>
                    <a:pt x="112302" y="3253557"/>
                  </a:lnTo>
                  <a:lnTo>
                    <a:pt x="140110" y="3288594"/>
                  </a:lnTo>
                  <a:lnTo>
                    <a:pt x="170479" y="3321371"/>
                  </a:lnTo>
                  <a:lnTo>
                    <a:pt x="203258" y="3351737"/>
                  </a:lnTo>
                  <a:lnTo>
                    <a:pt x="238298" y="3379543"/>
                  </a:lnTo>
                  <a:lnTo>
                    <a:pt x="275450" y="3404638"/>
                  </a:lnTo>
                  <a:lnTo>
                    <a:pt x="314563" y="3426873"/>
                  </a:lnTo>
                  <a:lnTo>
                    <a:pt x="355487" y="3446098"/>
                  </a:lnTo>
                  <a:lnTo>
                    <a:pt x="398074" y="3462163"/>
                  </a:lnTo>
                  <a:lnTo>
                    <a:pt x="442172" y="3474920"/>
                  </a:lnTo>
                  <a:lnTo>
                    <a:pt x="487632" y="3484217"/>
                  </a:lnTo>
                  <a:lnTo>
                    <a:pt x="534304" y="3489905"/>
                  </a:lnTo>
                  <a:lnTo>
                    <a:pt x="582039" y="3491834"/>
                  </a:lnTo>
                  <a:lnTo>
                    <a:pt x="5372246" y="3491834"/>
                  </a:lnTo>
                  <a:lnTo>
                    <a:pt x="5419976" y="3489905"/>
                  </a:lnTo>
                  <a:lnTo>
                    <a:pt x="5466645" y="3484217"/>
                  </a:lnTo>
                  <a:lnTo>
                    <a:pt x="5512102" y="3474920"/>
                  </a:lnTo>
                  <a:lnTo>
                    <a:pt x="5556197" y="3462163"/>
                  </a:lnTo>
                  <a:lnTo>
                    <a:pt x="5598781" y="3446098"/>
                  </a:lnTo>
                  <a:lnTo>
                    <a:pt x="5639704" y="3426873"/>
                  </a:lnTo>
                  <a:lnTo>
                    <a:pt x="5678815" y="3404638"/>
                  </a:lnTo>
                  <a:lnTo>
                    <a:pt x="5715965" y="3379543"/>
                  </a:lnTo>
                  <a:lnTo>
                    <a:pt x="5751004" y="3351737"/>
                  </a:lnTo>
                  <a:lnTo>
                    <a:pt x="5783783" y="3321371"/>
                  </a:lnTo>
                  <a:lnTo>
                    <a:pt x="5814151" y="3288594"/>
                  </a:lnTo>
                  <a:lnTo>
                    <a:pt x="5841958" y="3253557"/>
                  </a:lnTo>
                  <a:lnTo>
                    <a:pt x="5867056" y="3216408"/>
                  </a:lnTo>
                  <a:lnTo>
                    <a:pt x="5889293" y="3177298"/>
                  </a:lnTo>
                  <a:lnTo>
                    <a:pt x="5908520" y="3136376"/>
                  </a:lnTo>
                  <a:lnTo>
                    <a:pt x="5924587" y="3093792"/>
                  </a:lnTo>
                  <a:lnTo>
                    <a:pt x="5937345" y="3049696"/>
                  </a:lnTo>
                  <a:lnTo>
                    <a:pt x="5946643" y="3004238"/>
                  </a:lnTo>
                  <a:lnTo>
                    <a:pt x="5952332" y="2957567"/>
                  </a:lnTo>
                  <a:lnTo>
                    <a:pt x="5954261" y="2909834"/>
                  </a:lnTo>
                  <a:lnTo>
                    <a:pt x="5954261" y="581893"/>
                  </a:lnTo>
                  <a:lnTo>
                    <a:pt x="5952332" y="534159"/>
                  </a:lnTo>
                  <a:lnTo>
                    <a:pt x="5946643" y="487490"/>
                  </a:lnTo>
                  <a:lnTo>
                    <a:pt x="5937345" y="442034"/>
                  </a:lnTo>
                  <a:lnTo>
                    <a:pt x="5924587" y="397942"/>
                  </a:lnTo>
                  <a:lnTo>
                    <a:pt x="5908520" y="355364"/>
                  </a:lnTo>
                  <a:lnTo>
                    <a:pt x="5889293" y="314448"/>
                  </a:lnTo>
                  <a:lnTo>
                    <a:pt x="5867056" y="275345"/>
                  </a:lnTo>
                  <a:lnTo>
                    <a:pt x="5841958" y="238204"/>
                  </a:lnTo>
                  <a:lnTo>
                    <a:pt x="5814151" y="203174"/>
                  </a:lnTo>
                  <a:lnTo>
                    <a:pt x="5783783" y="170406"/>
                  </a:lnTo>
                  <a:lnTo>
                    <a:pt x="5751004" y="140048"/>
                  </a:lnTo>
                  <a:lnTo>
                    <a:pt x="5715965" y="112251"/>
                  </a:lnTo>
                  <a:lnTo>
                    <a:pt x="5678815" y="87164"/>
                  </a:lnTo>
                  <a:lnTo>
                    <a:pt x="5639704" y="64936"/>
                  </a:lnTo>
                  <a:lnTo>
                    <a:pt x="5598781" y="45718"/>
                  </a:lnTo>
                  <a:lnTo>
                    <a:pt x="5556197" y="29658"/>
                  </a:lnTo>
                  <a:lnTo>
                    <a:pt x="5512102" y="16907"/>
                  </a:lnTo>
                  <a:lnTo>
                    <a:pt x="5466645" y="7614"/>
                  </a:lnTo>
                  <a:lnTo>
                    <a:pt x="5419976" y="1928"/>
                  </a:lnTo>
                  <a:lnTo>
                    <a:pt x="53722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881371" y="1119896"/>
              <a:ext cx="5954395" cy="3491865"/>
            </a:xfrm>
            <a:custGeom>
              <a:avLst/>
              <a:gdLst/>
              <a:ahLst/>
              <a:cxnLst/>
              <a:rect l="l" t="t" r="r" b="b"/>
              <a:pathLst>
                <a:path w="5954395" h="3491865">
                  <a:moveTo>
                    <a:pt x="0" y="581893"/>
                  </a:moveTo>
                  <a:lnTo>
                    <a:pt x="1929" y="534159"/>
                  </a:lnTo>
                  <a:lnTo>
                    <a:pt x="7618" y="487490"/>
                  </a:lnTo>
                  <a:lnTo>
                    <a:pt x="16916" y="442034"/>
                  </a:lnTo>
                  <a:lnTo>
                    <a:pt x="29673" y="397942"/>
                  </a:lnTo>
                  <a:lnTo>
                    <a:pt x="45740" y="355364"/>
                  </a:lnTo>
                  <a:lnTo>
                    <a:pt x="64968" y="314448"/>
                  </a:lnTo>
                  <a:lnTo>
                    <a:pt x="87205" y="275345"/>
                  </a:lnTo>
                  <a:lnTo>
                    <a:pt x="112302" y="238204"/>
                  </a:lnTo>
                  <a:lnTo>
                    <a:pt x="140110" y="203174"/>
                  </a:lnTo>
                  <a:lnTo>
                    <a:pt x="170479" y="170406"/>
                  </a:lnTo>
                  <a:lnTo>
                    <a:pt x="203258" y="140048"/>
                  </a:lnTo>
                  <a:lnTo>
                    <a:pt x="238298" y="112251"/>
                  </a:lnTo>
                  <a:lnTo>
                    <a:pt x="275450" y="87164"/>
                  </a:lnTo>
                  <a:lnTo>
                    <a:pt x="314563" y="64936"/>
                  </a:lnTo>
                  <a:lnTo>
                    <a:pt x="355487" y="45718"/>
                  </a:lnTo>
                  <a:lnTo>
                    <a:pt x="398074" y="29658"/>
                  </a:lnTo>
                  <a:lnTo>
                    <a:pt x="442172" y="16907"/>
                  </a:lnTo>
                  <a:lnTo>
                    <a:pt x="487632" y="7614"/>
                  </a:lnTo>
                  <a:lnTo>
                    <a:pt x="534304" y="1928"/>
                  </a:lnTo>
                  <a:lnTo>
                    <a:pt x="582039" y="0"/>
                  </a:lnTo>
                  <a:lnTo>
                    <a:pt x="5372246" y="0"/>
                  </a:lnTo>
                  <a:lnTo>
                    <a:pt x="5419976" y="1928"/>
                  </a:lnTo>
                  <a:lnTo>
                    <a:pt x="5466645" y="7614"/>
                  </a:lnTo>
                  <a:lnTo>
                    <a:pt x="5512102" y="16907"/>
                  </a:lnTo>
                  <a:lnTo>
                    <a:pt x="5556197" y="29658"/>
                  </a:lnTo>
                  <a:lnTo>
                    <a:pt x="5598781" y="45718"/>
                  </a:lnTo>
                  <a:lnTo>
                    <a:pt x="5639704" y="64936"/>
                  </a:lnTo>
                  <a:lnTo>
                    <a:pt x="5678815" y="87164"/>
                  </a:lnTo>
                  <a:lnTo>
                    <a:pt x="5715965" y="112251"/>
                  </a:lnTo>
                  <a:lnTo>
                    <a:pt x="5751004" y="140048"/>
                  </a:lnTo>
                  <a:lnTo>
                    <a:pt x="5783783" y="170406"/>
                  </a:lnTo>
                  <a:lnTo>
                    <a:pt x="5814151" y="203174"/>
                  </a:lnTo>
                  <a:lnTo>
                    <a:pt x="5841958" y="238204"/>
                  </a:lnTo>
                  <a:lnTo>
                    <a:pt x="5867056" y="275345"/>
                  </a:lnTo>
                  <a:lnTo>
                    <a:pt x="5889293" y="314448"/>
                  </a:lnTo>
                  <a:lnTo>
                    <a:pt x="5908520" y="355364"/>
                  </a:lnTo>
                  <a:lnTo>
                    <a:pt x="5924587" y="397942"/>
                  </a:lnTo>
                  <a:lnTo>
                    <a:pt x="5937345" y="442034"/>
                  </a:lnTo>
                  <a:lnTo>
                    <a:pt x="5946643" y="487490"/>
                  </a:lnTo>
                  <a:lnTo>
                    <a:pt x="5952332" y="534159"/>
                  </a:lnTo>
                  <a:lnTo>
                    <a:pt x="5954261" y="581893"/>
                  </a:lnTo>
                  <a:lnTo>
                    <a:pt x="5954261" y="2909834"/>
                  </a:lnTo>
                  <a:lnTo>
                    <a:pt x="5952332" y="2957567"/>
                  </a:lnTo>
                  <a:lnTo>
                    <a:pt x="5946643" y="3004238"/>
                  </a:lnTo>
                  <a:lnTo>
                    <a:pt x="5937345" y="3049696"/>
                  </a:lnTo>
                  <a:lnTo>
                    <a:pt x="5924587" y="3093792"/>
                  </a:lnTo>
                  <a:lnTo>
                    <a:pt x="5908520" y="3136376"/>
                  </a:lnTo>
                  <a:lnTo>
                    <a:pt x="5889293" y="3177298"/>
                  </a:lnTo>
                  <a:lnTo>
                    <a:pt x="5867056" y="3216408"/>
                  </a:lnTo>
                  <a:lnTo>
                    <a:pt x="5841958" y="3253557"/>
                  </a:lnTo>
                  <a:lnTo>
                    <a:pt x="5814151" y="3288594"/>
                  </a:lnTo>
                  <a:lnTo>
                    <a:pt x="5783783" y="3321371"/>
                  </a:lnTo>
                  <a:lnTo>
                    <a:pt x="5751004" y="3351737"/>
                  </a:lnTo>
                  <a:lnTo>
                    <a:pt x="5715965" y="3379543"/>
                  </a:lnTo>
                  <a:lnTo>
                    <a:pt x="5678815" y="3404638"/>
                  </a:lnTo>
                  <a:lnTo>
                    <a:pt x="5639704" y="3426873"/>
                  </a:lnTo>
                  <a:lnTo>
                    <a:pt x="5598781" y="3446098"/>
                  </a:lnTo>
                  <a:lnTo>
                    <a:pt x="5556197" y="3462163"/>
                  </a:lnTo>
                  <a:lnTo>
                    <a:pt x="5512102" y="3474920"/>
                  </a:lnTo>
                  <a:lnTo>
                    <a:pt x="5466645" y="3484217"/>
                  </a:lnTo>
                  <a:lnTo>
                    <a:pt x="5419976" y="3489905"/>
                  </a:lnTo>
                  <a:lnTo>
                    <a:pt x="5372246" y="3491834"/>
                  </a:lnTo>
                  <a:lnTo>
                    <a:pt x="582039" y="3491834"/>
                  </a:lnTo>
                  <a:lnTo>
                    <a:pt x="534304" y="3489905"/>
                  </a:lnTo>
                  <a:lnTo>
                    <a:pt x="487632" y="3484217"/>
                  </a:lnTo>
                  <a:lnTo>
                    <a:pt x="442172" y="3474920"/>
                  </a:lnTo>
                  <a:lnTo>
                    <a:pt x="398074" y="3462163"/>
                  </a:lnTo>
                  <a:lnTo>
                    <a:pt x="355487" y="3446098"/>
                  </a:lnTo>
                  <a:lnTo>
                    <a:pt x="314563" y="3426873"/>
                  </a:lnTo>
                  <a:lnTo>
                    <a:pt x="275450" y="3404638"/>
                  </a:lnTo>
                  <a:lnTo>
                    <a:pt x="238298" y="3379543"/>
                  </a:lnTo>
                  <a:lnTo>
                    <a:pt x="203258" y="3351737"/>
                  </a:lnTo>
                  <a:lnTo>
                    <a:pt x="170479" y="3321371"/>
                  </a:lnTo>
                  <a:lnTo>
                    <a:pt x="140110" y="3288594"/>
                  </a:lnTo>
                  <a:lnTo>
                    <a:pt x="112302" y="3253557"/>
                  </a:lnTo>
                  <a:lnTo>
                    <a:pt x="87205" y="3216408"/>
                  </a:lnTo>
                  <a:lnTo>
                    <a:pt x="64968" y="3177298"/>
                  </a:lnTo>
                  <a:lnTo>
                    <a:pt x="45740" y="3136376"/>
                  </a:lnTo>
                  <a:lnTo>
                    <a:pt x="29673" y="3093792"/>
                  </a:lnTo>
                  <a:lnTo>
                    <a:pt x="16916" y="3049696"/>
                  </a:lnTo>
                  <a:lnTo>
                    <a:pt x="7618" y="3004238"/>
                  </a:lnTo>
                  <a:lnTo>
                    <a:pt x="1929" y="2957567"/>
                  </a:lnTo>
                  <a:lnTo>
                    <a:pt x="0" y="2909834"/>
                  </a:lnTo>
                  <a:lnTo>
                    <a:pt x="0" y="58189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7355" y="1523037"/>
              <a:ext cx="260273" cy="26028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676366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Lifecycle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819400" y="587769"/>
            <a:ext cx="132892" cy="4410075"/>
            <a:chOff x="2552700" y="733425"/>
            <a:chExt cx="114300" cy="441007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2700" y="733425"/>
              <a:ext cx="114300" cy="44100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83692" y="745357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0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9549" y="1571625"/>
            <a:ext cx="2635699" cy="781050"/>
            <a:chOff x="209550" y="1571625"/>
            <a:chExt cx="2266950" cy="78105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9550" y="1571625"/>
              <a:ext cx="2266950" cy="7810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0257" y="1703435"/>
              <a:ext cx="2012314" cy="523875"/>
            </a:xfrm>
            <a:custGeom>
              <a:avLst/>
              <a:gdLst/>
              <a:ahLst/>
              <a:cxnLst/>
              <a:rect l="l" t="t" r="r" b="b"/>
              <a:pathLst>
                <a:path w="2012314" h="523875">
                  <a:moveTo>
                    <a:pt x="1924537" y="0"/>
                  </a:moveTo>
                  <a:lnTo>
                    <a:pt x="87212" y="0"/>
                  </a:lnTo>
                  <a:lnTo>
                    <a:pt x="53267" y="6849"/>
                  </a:lnTo>
                  <a:lnTo>
                    <a:pt x="25545" y="25538"/>
                  </a:lnTo>
                  <a:lnTo>
                    <a:pt x="6854" y="53273"/>
                  </a:lnTo>
                  <a:lnTo>
                    <a:pt x="0" y="87264"/>
                  </a:lnTo>
                  <a:lnTo>
                    <a:pt x="0" y="436010"/>
                  </a:lnTo>
                  <a:lnTo>
                    <a:pt x="6854" y="469945"/>
                  </a:lnTo>
                  <a:lnTo>
                    <a:pt x="25545" y="497681"/>
                  </a:lnTo>
                  <a:lnTo>
                    <a:pt x="53267" y="516394"/>
                  </a:lnTo>
                  <a:lnTo>
                    <a:pt x="87212" y="523259"/>
                  </a:lnTo>
                  <a:lnTo>
                    <a:pt x="1924537" y="523259"/>
                  </a:lnTo>
                  <a:lnTo>
                    <a:pt x="1958528" y="516394"/>
                  </a:lnTo>
                  <a:lnTo>
                    <a:pt x="1986258" y="497681"/>
                  </a:lnTo>
                  <a:lnTo>
                    <a:pt x="2004939" y="469945"/>
                  </a:lnTo>
                  <a:lnTo>
                    <a:pt x="2011786" y="436010"/>
                  </a:lnTo>
                  <a:lnTo>
                    <a:pt x="2011786" y="87264"/>
                  </a:lnTo>
                  <a:lnTo>
                    <a:pt x="2004939" y="53273"/>
                  </a:lnTo>
                  <a:lnTo>
                    <a:pt x="1986258" y="25538"/>
                  </a:lnTo>
                  <a:lnTo>
                    <a:pt x="1958528" y="6849"/>
                  </a:lnTo>
                  <a:lnTo>
                    <a:pt x="1924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40257" y="1703435"/>
              <a:ext cx="2012314" cy="523875"/>
            </a:xfrm>
            <a:custGeom>
              <a:avLst/>
              <a:gdLst/>
              <a:ahLst/>
              <a:cxnLst/>
              <a:rect l="l" t="t" r="r" b="b"/>
              <a:pathLst>
                <a:path w="2012314" h="523875">
                  <a:moveTo>
                    <a:pt x="0" y="87264"/>
                  </a:moveTo>
                  <a:lnTo>
                    <a:pt x="6854" y="53273"/>
                  </a:lnTo>
                  <a:lnTo>
                    <a:pt x="25545" y="25538"/>
                  </a:lnTo>
                  <a:lnTo>
                    <a:pt x="53267" y="6849"/>
                  </a:lnTo>
                  <a:lnTo>
                    <a:pt x="87212" y="0"/>
                  </a:lnTo>
                  <a:lnTo>
                    <a:pt x="1924537" y="0"/>
                  </a:lnTo>
                  <a:lnTo>
                    <a:pt x="1958528" y="6849"/>
                  </a:lnTo>
                  <a:lnTo>
                    <a:pt x="1986258" y="25538"/>
                  </a:lnTo>
                  <a:lnTo>
                    <a:pt x="2004939" y="53273"/>
                  </a:lnTo>
                  <a:lnTo>
                    <a:pt x="2011786" y="87264"/>
                  </a:lnTo>
                  <a:lnTo>
                    <a:pt x="2011786" y="436010"/>
                  </a:lnTo>
                  <a:lnTo>
                    <a:pt x="2004939" y="469945"/>
                  </a:lnTo>
                  <a:lnTo>
                    <a:pt x="1986258" y="497681"/>
                  </a:lnTo>
                  <a:lnTo>
                    <a:pt x="1958528" y="516394"/>
                  </a:lnTo>
                  <a:lnTo>
                    <a:pt x="1924537" y="523259"/>
                  </a:lnTo>
                  <a:lnTo>
                    <a:pt x="87212" y="523259"/>
                  </a:lnTo>
                  <a:lnTo>
                    <a:pt x="53267" y="516394"/>
                  </a:lnTo>
                  <a:lnTo>
                    <a:pt x="25545" y="497681"/>
                  </a:lnTo>
                  <a:lnTo>
                    <a:pt x="6854" y="469945"/>
                  </a:lnTo>
                  <a:lnTo>
                    <a:pt x="0" y="436010"/>
                  </a:lnTo>
                  <a:lnTo>
                    <a:pt x="0" y="8726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02948" y="1843339"/>
            <a:ext cx="150685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Directory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3905" y="2619120"/>
            <a:ext cx="2354409" cy="535940"/>
            <a:chOff x="333906" y="2619120"/>
            <a:chExt cx="2025014" cy="535940"/>
          </a:xfrm>
        </p:grpSpPr>
        <p:sp>
          <p:nvSpPr>
            <p:cNvPr id="17" name="object 17"/>
            <p:cNvSpPr/>
            <p:nvPr/>
          </p:nvSpPr>
          <p:spPr>
            <a:xfrm>
              <a:off x="340257" y="2625471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37" y="0"/>
                  </a:moveTo>
                  <a:lnTo>
                    <a:pt x="87212" y="0"/>
                  </a:lnTo>
                  <a:lnTo>
                    <a:pt x="53267" y="6844"/>
                  </a:lnTo>
                  <a:lnTo>
                    <a:pt x="25545" y="25512"/>
                  </a:lnTo>
                  <a:lnTo>
                    <a:pt x="6854" y="53203"/>
                  </a:lnTo>
                  <a:lnTo>
                    <a:pt x="0" y="87117"/>
                  </a:lnTo>
                  <a:lnTo>
                    <a:pt x="0" y="435995"/>
                  </a:lnTo>
                  <a:lnTo>
                    <a:pt x="6854" y="469930"/>
                  </a:lnTo>
                  <a:lnTo>
                    <a:pt x="25545" y="497666"/>
                  </a:lnTo>
                  <a:lnTo>
                    <a:pt x="53267" y="516378"/>
                  </a:lnTo>
                  <a:lnTo>
                    <a:pt x="87212" y="523244"/>
                  </a:lnTo>
                  <a:lnTo>
                    <a:pt x="1924537" y="523244"/>
                  </a:lnTo>
                  <a:lnTo>
                    <a:pt x="1958528" y="516378"/>
                  </a:lnTo>
                  <a:lnTo>
                    <a:pt x="1986258" y="497666"/>
                  </a:lnTo>
                  <a:lnTo>
                    <a:pt x="2004939" y="469930"/>
                  </a:lnTo>
                  <a:lnTo>
                    <a:pt x="2011786" y="435995"/>
                  </a:lnTo>
                  <a:lnTo>
                    <a:pt x="2011786" y="87117"/>
                  </a:lnTo>
                  <a:lnTo>
                    <a:pt x="2004939" y="53203"/>
                  </a:lnTo>
                  <a:lnTo>
                    <a:pt x="1986258" y="25512"/>
                  </a:lnTo>
                  <a:lnTo>
                    <a:pt x="1958528" y="6844"/>
                  </a:lnTo>
                  <a:lnTo>
                    <a:pt x="192453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40257" y="2625471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117"/>
                  </a:moveTo>
                  <a:lnTo>
                    <a:pt x="6854" y="53203"/>
                  </a:lnTo>
                  <a:lnTo>
                    <a:pt x="25545" y="25512"/>
                  </a:lnTo>
                  <a:lnTo>
                    <a:pt x="53267" y="6844"/>
                  </a:lnTo>
                  <a:lnTo>
                    <a:pt x="87212" y="0"/>
                  </a:lnTo>
                  <a:lnTo>
                    <a:pt x="1924537" y="0"/>
                  </a:lnTo>
                  <a:lnTo>
                    <a:pt x="1958528" y="6844"/>
                  </a:lnTo>
                  <a:lnTo>
                    <a:pt x="1986258" y="25512"/>
                  </a:lnTo>
                  <a:lnTo>
                    <a:pt x="2004939" y="53203"/>
                  </a:lnTo>
                  <a:lnTo>
                    <a:pt x="2011786" y="87117"/>
                  </a:lnTo>
                  <a:lnTo>
                    <a:pt x="2011786" y="435995"/>
                  </a:lnTo>
                  <a:lnTo>
                    <a:pt x="2004939" y="469930"/>
                  </a:lnTo>
                  <a:lnTo>
                    <a:pt x="1986258" y="497666"/>
                  </a:lnTo>
                  <a:lnTo>
                    <a:pt x="1958528" y="516378"/>
                  </a:lnTo>
                  <a:lnTo>
                    <a:pt x="1924537" y="523244"/>
                  </a:lnTo>
                  <a:lnTo>
                    <a:pt x="87212" y="523244"/>
                  </a:lnTo>
                  <a:lnTo>
                    <a:pt x="53267" y="516378"/>
                  </a:lnTo>
                  <a:lnTo>
                    <a:pt x="25545" y="497666"/>
                  </a:lnTo>
                  <a:lnTo>
                    <a:pt x="6854" y="469930"/>
                  </a:lnTo>
                  <a:lnTo>
                    <a:pt x="0" y="435995"/>
                  </a:lnTo>
                  <a:lnTo>
                    <a:pt x="0" y="8711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3283" y="2767011"/>
            <a:ext cx="103656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Staging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Area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3905" y="3541140"/>
            <a:ext cx="2354409" cy="535940"/>
            <a:chOff x="333906" y="3541140"/>
            <a:chExt cx="2025014" cy="535940"/>
          </a:xfrm>
        </p:grpSpPr>
        <p:sp>
          <p:nvSpPr>
            <p:cNvPr id="21" name="object 21"/>
            <p:cNvSpPr/>
            <p:nvPr/>
          </p:nvSpPr>
          <p:spPr>
            <a:xfrm>
              <a:off x="340257" y="3547490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37" y="0"/>
                  </a:moveTo>
                  <a:lnTo>
                    <a:pt x="87212" y="0"/>
                  </a:lnTo>
                  <a:lnTo>
                    <a:pt x="53267" y="6844"/>
                  </a:lnTo>
                  <a:lnTo>
                    <a:pt x="25545" y="25512"/>
                  </a:lnTo>
                  <a:lnTo>
                    <a:pt x="6854" y="53203"/>
                  </a:lnTo>
                  <a:lnTo>
                    <a:pt x="0" y="87117"/>
                  </a:lnTo>
                  <a:lnTo>
                    <a:pt x="0" y="435982"/>
                  </a:lnTo>
                  <a:lnTo>
                    <a:pt x="6854" y="469926"/>
                  </a:lnTo>
                  <a:lnTo>
                    <a:pt x="25545" y="497643"/>
                  </a:lnTo>
                  <a:lnTo>
                    <a:pt x="53267" y="516330"/>
                  </a:lnTo>
                  <a:lnTo>
                    <a:pt x="87212" y="523183"/>
                  </a:lnTo>
                  <a:lnTo>
                    <a:pt x="1924537" y="523183"/>
                  </a:lnTo>
                  <a:lnTo>
                    <a:pt x="1958528" y="516330"/>
                  </a:lnTo>
                  <a:lnTo>
                    <a:pt x="1986258" y="497643"/>
                  </a:lnTo>
                  <a:lnTo>
                    <a:pt x="2004939" y="469926"/>
                  </a:lnTo>
                  <a:lnTo>
                    <a:pt x="2011786" y="435982"/>
                  </a:lnTo>
                  <a:lnTo>
                    <a:pt x="2011786" y="87117"/>
                  </a:lnTo>
                  <a:lnTo>
                    <a:pt x="2004939" y="53203"/>
                  </a:lnTo>
                  <a:lnTo>
                    <a:pt x="1986258" y="25512"/>
                  </a:lnTo>
                  <a:lnTo>
                    <a:pt x="1958528" y="6844"/>
                  </a:lnTo>
                  <a:lnTo>
                    <a:pt x="192453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40257" y="3547490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117"/>
                  </a:moveTo>
                  <a:lnTo>
                    <a:pt x="6854" y="53203"/>
                  </a:lnTo>
                  <a:lnTo>
                    <a:pt x="25545" y="25512"/>
                  </a:lnTo>
                  <a:lnTo>
                    <a:pt x="53267" y="6844"/>
                  </a:lnTo>
                  <a:lnTo>
                    <a:pt x="87212" y="0"/>
                  </a:lnTo>
                  <a:lnTo>
                    <a:pt x="1924537" y="0"/>
                  </a:lnTo>
                  <a:lnTo>
                    <a:pt x="1958528" y="6844"/>
                  </a:lnTo>
                  <a:lnTo>
                    <a:pt x="1986258" y="25512"/>
                  </a:lnTo>
                  <a:lnTo>
                    <a:pt x="2004939" y="53203"/>
                  </a:lnTo>
                  <a:lnTo>
                    <a:pt x="2011786" y="87117"/>
                  </a:lnTo>
                  <a:lnTo>
                    <a:pt x="2011786" y="435982"/>
                  </a:lnTo>
                  <a:lnTo>
                    <a:pt x="2004939" y="469926"/>
                  </a:lnTo>
                  <a:lnTo>
                    <a:pt x="1986258" y="497643"/>
                  </a:lnTo>
                  <a:lnTo>
                    <a:pt x="1958528" y="516330"/>
                  </a:lnTo>
                  <a:lnTo>
                    <a:pt x="1924537" y="523183"/>
                  </a:lnTo>
                  <a:lnTo>
                    <a:pt x="87212" y="523183"/>
                  </a:lnTo>
                  <a:lnTo>
                    <a:pt x="53267" y="516330"/>
                  </a:lnTo>
                  <a:lnTo>
                    <a:pt x="25545" y="497643"/>
                  </a:lnTo>
                  <a:lnTo>
                    <a:pt x="6854" y="469926"/>
                  </a:lnTo>
                  <a:lnTo>
                    <a:pt x="0" y="435982"/>
                  </a:lnTo>
                  <a:lnTo>
                    <a:pt x="0" y="8711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55683" y="3690622"/>
            <a:ext cx="67332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Commit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836037" y="1549334"/>
            <a:ext cx="440538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place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where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resides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disk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36037" y="2169728"/>
            <a:ext cx="367152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tracked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836037" y="2780345"/>
            <a:ext cx="473613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either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case,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directory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called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directory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3836037" y="3400740"/>
            <a:ext cx="516286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tracked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i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i="1" dirty="0">
                <a:latin typeface="Lucida Grande" panose="020B0600040502020204"/>
                <a:cs typeface="Calibri"/>
              </a:rPr>
              <a:t>init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836036" y="4020817"/>
            <a:ext cx="486016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i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i="1" dirty="0">
                <a:latin typeface="Lucida Grande" panose="020B0600040502020204"/>
                <a:cs typeface="Calibri"/>
              </a:rPr>
              <a:t>init</a:t>
            </a:r>
            <a:r>
              <a:rPr sz="1350" dirty="0">
                <a:latin typeface="Lucida Grande" panose="020B0600040502020204"/>
                <a:cs typeface="Calibri"/>
              </a:rPr>
              <a:t>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automatically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hidden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.git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folder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73795" y="2125039"/>
            <a:ext cx="307867" cy="2127250"/>
            <a:chOff x="3273795" y="2125039"/>
            <a:chExt cx="264795" cy="2127250"/>
          </a:xfrm>
        </p:grpSpPr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8002" y="2125039"/>
              <a:ext cx="260273" cy="26027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8002" y="2756993"/>
              <a:ext cx="260273" cy="26027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795" y="3389072"/>
              <a:ext cx="260273" cy="2602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795" y="3992003"/>
              <a:ext cx="260273" cy="26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971799" y="1247775"/>
            <a:ext cx="6172201" cy="2895600"/>
            <a:chOff x="2857500" y="1247775"/>
            <a:chExt cx="6048375" cy="2895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0" y="1247775"/>
              <a:ext cx="6048375" cy="2895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81371" y="1265285"/>
              <a:ext cx="5954395" cy="2805430"/>
            </a:xfrm>
            <a:custGeom>
              <a:avLst/>
              <a:gdLst/>
              <a:ahLst/>
              <a:cxnLst/>
              <a:rect l="l" t="t" r="r" b="b"/>
              <a:pathLst>
                <a:path w="5954395" h="2805429">
                  <a:moveTo>
                    <a:pt x="5486668" y="0"/>
                  </a:moveTo>
                  <a:lnTo>
                    <a:pt x="467618" y="0"/>
                  </a:lnTo>
                  <a:lnTo>
                    <a:pt x="419817" y="2413"/>
                  </a:lnTo>
                  <a:lnTo>
                    <a:pt x="373394" y="9497"/>
                  </a:lnTo>
                  <a:lnTo>
                    <a:pt x="328585" y="21017"/>
                  </a:lnTo>
                  <a:lnTo>
                    <a:pt x="285626" y="36738"/>
                  </a:lnTo>
                  <a:lnTo>
                    <a:pt x="244751" y="56424"/>
                  </a:lnTo>
                  <a:lnTo>
                    <a:pt x="206195" y="79841"/>
                  </a:lnTo>
                  <a:lnTo>
                    <a:pt x="170195" y="106754"/>
                  </a:lnTo>
                  <a:lnTo>
                    <a:pt x="136985" y="136927"/>
                  </a:lnTo>
                  <a:lnTo>
                    <a:pt x="106801" y="170126"/>
                  </a:lnTo>
                  <a:lnTo>
                    <a:pt x="79878" y="206116"/>
                  </a:lnTo>
                  <a:lnTo>
                    <a:pt x="56451" y="244662"/>
                  </a:lnTo>
                  <a:lnTo>
                    <a:pt x="36756" y="285528"/>
                  </a:lnTo>
                  <a:lnTo>
                    <a:pt x="21028" y="328480"/>
                  </a:lnTo>
                  <a:lnTo>
                    <a:pt x="9502" y="373283"/>
                  </a:lnTo>
                  <a:lnTo>
                    <a:pt x="2414" y="419702"/>
                  </a:lnTo>
                  <a:lnTo>
                    <a:pt x="0" y="467502"/>
                  </a:lnTo>
                  <a:lnTo>
                    <a:pt x="0" y="2337831"/>
                  </a:lnTo>
                  <a:lnTo>
                    <a:pt x="2414" y="2385629"/>
                  </a:lnTo>
                  <a:lnTo>
                    <a:pt x="9502" y="2432049"/>
                  </a:lnTo>
                  <a:lnTo>
                    <a:pt x="21028" y="2476854"/>
                  </a:lnTo>
                  <a:lnTo>
                    <a:pt x="36756" y="2519809"/>
                  </a:lnTo>
                  <a:lnTo>
                    <a:pt x="56451" y="2560679"/>
                  </a:lnTo>
                  <a:lnTo>
                    <a:pt x="79878" y="2599230"/>
                  </a:lnTo>
                  <a:lnTo>
                    <a:pt x="106801" y="2635225"/>
                  </a:lnTo>
                  <a:lnTo>
                    <a:pt x="136985" y="2668429"/>
                  </a:lnTo>
                  <a:lnTo>
                    <a:pt x="170195" y="2698608"/>
                  </a:lnTo>
                  <a:lnTo>
                    <a:pt x="206195" y="2725526"/>
                  </a:lnTo>
                  <a:lnTo>
                    <a:pt x="244751" y="2748949"/>
                  </a:lnTo>
                  <a:lnTo>
                    <a:pt x="285626" y="2768640"/>
                  </a:lnTo>
                  <a:lnTo>
                    <a:pt x="328585" y="2784364"/>
                  </a:lnTo>
                  <a:lnTo>
                    <a:pt x="373394" y="2795887"/>
                  </a:lnTo>
                  <a:lnTo>
                    <a:pt x="419817" y="2802973"/>
                  </a:lnTo>
                  <a:lnTo>
                    <a:pt x="467618" y="2805388"/>
                  </a:lnTo>
                  <a:lnTo>
                    <a:pt x="5486668" y="2805388"/>
                  </a:lnTo>
                  <a:lnTo>
                    <a:pt x="5534488" y="2802973"/>
                  </a:lnTo>
                  <a:lnTo>
                    <a:pt x="5580925" y="2795887"/>
                  </a:lnTo>
                  <a:lnTo>
                    <a:pt x="5625743" y="2784364"/>
                  </a:lnTo>
                  <a:lnTo>
                    <a:pt x="5668707" y="2768640"/>
                  </a:lnTo>
                  <a:lnTo>
                    <a:pt x="5709583" y="2748949"/>
                  </a:lnTo>
                  <a:lnTo>
                    <a:pt x="5748136" y="2725526"/>
                  </a:lnTo>
                  <a:lnTo>
                    <a:pt x="5784131" y="2698608"/>
                  </a:lnTo>
                  <a:lnTo>
                    <a:pt x="5817334" y="2668429"/>
                  </a:lnTo>
                  <a:lnTo>
                    <a:pt x="5847509" y="2635225"/>
                  </a:lnTo>
                  <a:lnTo>
                    <a:pt x="5874423" y="2599230"/>
                  </a:lnTo>
                  <a:lnTo>
                    <a:pt x="5897840" y="2560679"/>
                  </a:lnTo>
                  <a:lnTo>
                    <a:pt x="5917526" y="2519809"/>
                  </a:lnTo>
                  <a:lnTo>
                    <a:pt x="5933245" y="2476854"/>
                  </a:lnTo>
                  <a:lnTo>
                    <a:pt x="5944764" y="2432049"/>
                  </a:lnTo>
                  <a:lnTo>
                    <a:pt x="5951848" y="2385629"/>
                  </a:lnTo>
                  <a:lnTo>
                    <a:pt x="5954261" y="2337831"/>
                  </a:lnTo>
                  <a:lnTo>
                    <a:pt x="5954261" y="467502"/>
                  </a:lnTo>
                  <a:lnTo>
                    <a:pt x="5951848" y="419702"/>
                  </a:lnTo>
                  <a:lnTo>
                    <a:pt x="5944764" y="373283"/>
                  </a:lnTo>
                  <a:lnTo>
                    <a:pt x="5933245" y="328480"/>
                  </a:lnTo>
                  <a:lnTo>
                    <a:pt x="5917526" y="285528"/>
                  </a:lnTo>
                  <a:lnTo>
                    <a:pt x="5897840" y="244662"/>
                  </a:lnTo>
                  <a:lnTo>
                    <a:pt x="5874423" y="206116"/>
                  </a:lnTo>
                  <a:lnTo>
                    <a:pt x="5847509" y="170126"/>
                  </a:lnTo>
                  <a:lnTo>
                    <a:pt x="5817334" y="136927"/>
                  </a:lnTo>
                  <a:lnTo>
                    <a:pt x="5784131" y="106754"/>
                  </a:lnTo>
                  <a:lnTo>
                    <a:pt x="5748136" y="79841"/>
                  </a:lnTo>
                  <a:lnTo>
                    <a:pt x="5709583" y="56424"/>
                  </a:lnTo>
                  <a:lnTo>
                    <a:pt x="5668707" y="36738"/>
                  </a:lnTo>
                  <a:lnTo>
                    <a:pt x="5625743" y="21017"/>
                  </a:lnTo>
                  <a:lnTo>
                    <a:pt x="5580925" y="9497"/>
                  </a:lnTo>
                  <a:lnTo>
                    <a:pt x="5534488" y="2413"/>
                  </a:lnTo>
                  <a:lnTo>
                    <a:pt x="5486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881371" y="1265285"/>
              <a:ext cx="5954395" cy="2805430"/>
            </a:xfrm>
            <a:custGeom>
              <a:avLst/>
              <a:gdLst/>
              <a:ahLst/>
              <a:cxnLst/>
              <a:rect l="l" t="t" r="r" b="b"/>
              <a:pathLst>
                <a:path w="5954395" h="2805429">
                  <a:moveTo>
                    <a:pt x="0" y="467502"/>
                  </a:moveTo>
                  <a:lnTo>
                    <a:pt x="2414" y="419702"/>
                  </a:lnTo>
                  <a:lnTo>
                    <a:pt x="9502" y="373283"/>
                  </a:lnTo>
                  <a:lnTo>
                    <a:pt x="21028" y="328480"/>
                  </a:lnTo>
                  <a:lnTo>
                    <a:pt x="36756" y="285528"/>
                  </a:lnTo>
                  <a:lnTo>
                    <a:pt x="56451" y="244662"/>
                  </a:lnTo>
                  <a:lnTo>
                    <a:pt x="79878" y="206116"/>
                  </a:lnTo>
                  <a:lnTo>
                    <a:pt x="106801" y="170126"/>
                  </a:lnTo>
                  <a:lnTo>
                    <a:pt x="136985" y="136927"/>
                  </a:lnTo>
                  <a:lnTo>
                    <a:pt x="170195" y="106754"/>
                  </a:lnTo>
                  <a:lnTo>
                    <a:pt x="206195" y="79841"/>
                  </a:lnTo>
                  <a:lnTo>
                    <a:pt x="244751" y="56424"/>
                  </a:lnTo>
                  <a:lnTo>
                    <a:pt x="285626" y="36738"/>
                  </a:lnTo>
                  <a:lnTo>
                    <a:pt x="328585" y="21017"/>
                  </a:lnTo>
                  <a:lnTo>
                    <a:pt x="373394" y="9497"/>
                  </a:lnTo>
                  <a:lnTo>
                    <a:pt x="419817" y="2413"/>
                  </a:lnTo>
                  <a:lnTo>
                    <a:pt x="467618" y="0"/>
                  </a:lnTo>
                  <a:lnTo>
                    <a:pt x="5486668" y="0"/>
                  </a:lnTo>
                  <a:lnTo>
                    <a:pt x="5534488" y="2413"/>
                  </a:lnTo>
                  <a:lnTo>
                    <a:pt x="5580925" y="9497"/>
                  </a:lnTo>
                  <a:lnTo>
                    <a:pt x="5625743" y="21017"/>
                  </a:lnTo>
                  <a:lnTo>
                    <a:pt x="5668707" y="36738"/>
                  </a:lnTo>
                  <a:lnTo>
                    <a:pt x="5709583" y="56424"/>
                  </a:lnTo>
                  <a:lnTo>
                    <a:pt x="5748136" y="79841"/>
                  </a:lnTo>
                  <a:lnTo>
                    <a:pt x="5784131" y="106754"/>
                  </a:lnTo>
                  <a:lnTo>
                    <a:pt x="5817334" y="136927"/>
                  </a:lnTo>
                  <a:lnTo>
                    <a:pt x="5847509" y="170126"/>
                  </a:lnTo>
                  <a:lnTo>
                    <a:pt x="5874423" y="206116"/>
                  </a:lnTo>
                  <a:lnTo>
                    <a:pt x="5897840" y="244662"/>
                  </a:lnTo>
                  <a:lnTo>
                    <a:pt x="5917526" y="285528"/>
                  </a:lnTo>
                  <a:lnTo>
                    <a:pt x="5933245" y="328480"/>
                  </a:lnTo>
                  <a:lnTo>
                    <a:pt x="5944764" y="373283"/>
                  </a:lnTo>
                  <a:lnTo>
                    <a:pt x="5951848" y="419702"/>
                  </a:lnTo>
                  <a:lnTo>
                    <a:pt x="5954261" y="467502"/>
                  </a:lnTo>
                  <a:lnTo>
                    <a:pt x="5954261" y="2337831"/>
                  </a:lnTo>
                  <a:lnTo>
                    <a:pt x="5951848" y="2385629"/>
                  </a:lnTo>
                  <a:lnTo>
                    <a:pt x="5944764" y="2432049"/>
                  </a:lnTo>
                  <a:lnTo>
                    <a:pt x="5933245" y="2476854"/>
                  </a:lnTo>
                  <a:lnTo>
                    <a:pt x="5917526" y="2519809"/>
                  </a:lnTo>
                  <a:lnTo>
                    <a:pt x="5897840" y="2560679"/>
                  </a:lnTo>
                  <a:lnTo>
                    <a:pt x="5874423" y="2599230"/>
                  </a:lnTo>
                  <a:lnTo>
                    <a:pt x="5847509" y="2635225"/>
                  </a:lnTo>
                  <a:lnTo>
                    <a:pt x="5817334" y="2668429"/>
                  </a:lnTo>
                  <a:lnTo>
                    <a:pt x="5784131" y="2698608"/>
                  </a:lnTo>
                  <a:lnTo>
                    <a:pt x="5748136" y="2725526"/>
                  </a:lnTo>
                  <a:lnTo>
                    <a:pt x="5709583" y="2748949"/>
                  </a:lnTo>
                  <a:lnTo>
                    <a:pt x="5668707" y="2768640"/>
                  </a:lnTo>
                  <a:lnTo>
                    <a:pt x="5625743" y="2784364"/>
                  </a:lnTo>
                  <a:lnTo>
                    <a:pt x="5580925" y="2795887"/>
                  </a:lnTo>
                  <a:lnTo>
                    <a:pt x="5534488" y="2802973"/>
                  </a:lnTo>
                  <a:lnTo>
                    <a:pt x="5486668" y="2805388"/>
                  </a:lnTo>
                  <a:lnTo>
                    <a:pt x="467618" y="2805388"/>
                  </a:lnTo>
                  <a:lnTo>
                    <a:pt x="419817" y="2802973"/>
                  </a:lnTo>
                  <a:lnTo>
                    <a:pt x="373394" y="2795887"/>
                  </a:lnTo>
                  <a:lnTo>
                    <a:pt x="328585" y="2784364"/>
                  </a:lnTo>
                  <a:lnTo>
                    <a:pt x="285626" y="2768640"/>
                  </a:lnTo>
                  <a:lnTo>
                    <a:pt x="244751" y="2748949"/>
                  </a:lnTo>
                  <a:lnTo>
                    <a:pt x="206195" y="2725526"/>
                  </a:lnTo>
                  <a:lnTo>
                    <a:pt x="170195" y="2698608"/>
                  </a:lnTo>
                  <a:lnTo>
                    <a:pt x="136985" y="2668429"/>
                  </a:lnTo>
                  <a:lnTo>
                    <a:pt x="106801" y="2635225"/>
                  </a:lnTo>
                  <a:lnTo>
                    <a:pt x="79878" y="2599230"/>
                  </a:lnTo>
                  <a:lnTo>
                    <a:pt x="56451" y="2560679"/>
                  </a:lnTo>
                  <a:lnTo>
                    <a:pt x="36756" y="2519809"/>
                  </a:lnTo>
                  <a:lnTo>
                    <a:pt x="21028" y="2476854"/>
                  </a:lnTo>
                  <a:lnTo>
                    <a:pt x="9502" y="2432049"/>
                  </a:lnTo>
                  <a:lnTo>
                    <a:pt x="2414" y="2385629"/>
                  </a:lnTo>
                  <a:lnTo>
                    <a:pt x="0" y="2337831"/>
                  </a:lnTo>
                  <a:lnTo>
                    <a:pt x="0" y="46750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942731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Lifecycle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833606" y="733425"/>
            <a:ext cx="138194" cy="4410075"/>
            <a:chOff x="2552700" y="733425"/>
            <a:chExt cx="114300" cy="441007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52700" y="733425"/>
              <a:ext cx="114300" cy="44100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83692" y="745357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0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33906" y="1697085"/>
            <a:ext cx="2448342" cy="536575"/>
            <a:chOff x="333906" y="1697085"/>
            <a:chExt cx="2025014" cy="536575"/>
          </a:xfrm>
        </p:grpSpPr>
        <p:sp>
          <p:nvSpPr>
            <p:cNvPr id="11" name="object 11"/>
            <p:cNvSpPr/>
            <p:nvPr/>
          </p:nvSpPr>
          <p:spPr>
            <a:xfrm>
              <a:off x="340257" y="1703435"/>
              <a:ext cx="2012314" cy="523875"/>
            </a:xfrm>
            <a:custGeom>
              <a:avLst/>
              <a:gdLst/>
              <a:ahLst/>
              <a:cxnLst/>
              <a:rect l="l" t="t" r="r" b="b"/>
              <a:pathLst>
                <a:path w="2012314" h="523875">
                  <a:moveTo>
                    <a:pt x="1924537" y="0"/>
                  </a:moveTo>
                  <a:lnTo>
                    <a:pt x="87212" y="0"/>
                  </a:lnTo>
                  <a:lnTo>
                    <a:pt x="53267" y="6849"/>
                  </a:lnTo>
                  <a:lnTo>
                    <a:pt x="25545" y="25538"/>
                  </a:lnTo>
                  <a:lnTo>
                    <a:pt x="6854" y="53273"/>
                  </a:lnTo>
                  <a:lnTo>
                    <a:pt x="0" y="87264"/>
                  </a:lnTo>
                  <a:lnTo>
                    <a:pt x="0" y="436010"/>
                  </a:lnTo>
                  <a:lnTo>
                    <a:pt x="6854" y="469945"/>
                  </a:lnTo>
                  <a:lnTo>
                    <a:pt x="25545" y="497681"/>
                  </a:lnTo>
                  <a:lnTo>
                    <a:pt x="53267" y="516394"/>
                  </a:lnTo>
                  <a:lnTo>
                    <a:pt x="87212" y="523259"/>
                  </a:lnTo>
                  <a:lnTo>
                    <a:pt x="1924537" y="523259"/>
                  </a:lnTo>
                  <a:lnTo>
                    <a:pt x="1958528" y="516394"/>
                  </a:lnTo>
                  <a:lnTo>
                    <a:pt x="1986258" y="497681"/>
                  </a:lnTo>
                  <a:lnTo>
                    <a:pt x="2004939" y="469945"/>
                  </a:lnTo>
                  <a:lnTo>
                    <a:pt x="2011786" y="436010"/>
                  </a:lnTo>
                  <a:lnTo>
                    <a:pt x="2011786" y="87264"/>
                  </a:lnTo>
                  <a:lnTo>
                    <a:pt x="2004939" y="53273"/>
                  </a:lnTo>
                  <a:lnTo>
                    <a:pt x="1986258" y="25538"/>
                  </a:lnTo>
                  <a:lnTo>
                    <a:pt x="1958528" y="6849"/>
                  </a:lnTo>
                  <a:lnTo>
                    <a:pt x="192453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40257" y="1703435"/>
              <a:ext cx="2012314" cy="523875"/>
            </a:xfrm>
            <a:custGeom>
              <a:avLst/>
              <a:gdLst/>
              <a:ahLst/>
              <a:cxnLst/>
              <a:rect l="l" t="t" r="r" b="b"/>
              <a:pathLst>
                <a:path w="2012314" h="523875">
                  <a:moveTo>
                    <a:pt x="0" y="87264"/>
                  </a:moveTo>
                  <a:lnTo>
                    <a:pt x="6854" y="53273"/>
                  </a:lnTo>
                  <a:lnTo>
                    <a:pt x="25545" y="25538"/>
                  </a:lnTo>
                  <a:lnTo>
                    <a:pt x="53267" y="6849"/>
                  </a:lnTo>
                  <a:lnTo>
                    <a:pt x="87212" y="0"/>
                  </a:lnTo>
                  <a:lnTo>
                    <a:pt x="1924537" y="0"/>
                  </a:lnTo>
                  <a:lnTo>
                    <a:pt x="1958528" y="6849"/>
                  </a:lnTo>
                  <a:lnTo>
                    <a:pt x="1986258" y="25538"/>
                  </a:lnTo>
                  <a:lnTo>
                    <a:pt x="2004939" y="53273"/>
                  </a:lnTo>
                  <a:lnTo>
                    <a:pt x="2011786" y="87264"/>
                  </a:lnTo>
                  <a:lnTo>
                    <a:pt x="2011786" y="436010"/>
                  </a:lnTo>
                  <a:lnTo>
                    <a:pt x="2004939" y="469945"/>
                  </a:lnTo>
                  <a:lnTo>
                    <a:pt x="1986258" y="497681"/>
                  </a:lnTo>
                  <a:lnTo>
                    <a:pt x="1958528" y="516394"/>
                  </a:lnTo>
                  <a:lnTo>
                    <a:pt x="1924537" y="523259"/>
                  </a:lnTo>
                  <a:lnTo>
                    <a:pt x="87212" y="523259"/>
                  </a:lnTo>
                  <a:lnTo>
                    <a:pt x="53267" y="516394"/>
                  </a:lnTo>
                  <a:lnTo>
                    <a:pt x="25545" y="497681"/>
                  </a:lnTo>
                  <a:lnTo>
                    <a:pt x="6854" y="469945"/>
                  </a:lnTo>
                  <a:lnTo>
                    <a:pt x="0" y="436010"/>
                  </a:lnTo>
                  <a:lnTo>
                    <a:pt x="0" y="8726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2948" y="1843339"/>
            <a:ext cx="156697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Directory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9549" y="2495550"/>
            <a:ext cx="2740855" cy="781050"/>
            <a:chOff x="209550" y="2495550"/>
            <a:chExt cx="2266950" cy="781050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50" y="2495550"/>
              <a:ext cx="2266950" cy="7810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0257" y="2625471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37" y="0"/>
                  </a:moveTo>
                  <a:lnTo>
                    <a:pt x="87212" y="0"/>
                  </a:lnTo>
                  <a:lnTo>
                    <a:pt x="53267" y="6844"/>
                  </a:lnTo>
                  <a:lnTo>
                    <a:pt x="25545" y="25512"/>
                  </a:lnTo>
                  <a:lnTo>
                    <a:pt x="6854" y="53203"/>
                  </a:lnTo>
                  <a:lnTo>
                    <a:pt x="0" y="87117"/>
                  </a:lnTo>
                  <a:lnTo>
                    <a:pt x="0" y="435995"/>
                  </a:lnTo>
                  <a:lnTo>
                    <a:pt x="6854" y="469930"/>
                  </a:lnTo>
                  <a:lnTo>
                    <a:pt x="25545" y="497666"/>
                  </a:lnTo>
                  <a:lnTo>
                    <a:pt x="53267" y="516378"/>
                  </a:lnTo>
                  <a:lnTo>
                    <a:pt x="87212" y="523244"/>
                  </a:lnTo>
                  <a:lnTo>
                    <a:pt x="1924537" y="523244"/>
                  </a:lnTo>
                  <a:lnTo>
                    <a:pt x="1958528" y="516378"/>
                  </a:lnTo>
                  <a:lnTo>
                    <a:pt x="1986258" y="497666"/>
                  </a:lnTo>
                  <a:lnTo>
                    <a:pt x="2004939" y="469930"/>
                  </a:lnTo>
                  <a:lnTo>
                    <a:pt x="2011786" y="435995"/>
                  </a:lnTo>
                  <a:lnTo>
                    <a:pt x="2011786" y="87117"/>
                  </a:lnTo>
                  <a:lnTo>
                    <a:pt x="2004939" y="53203"/>
                  </a:lnTo>
                  <a:lnTo>
                    <a:pt x="1986258" y="25512"/>
                  </a:lnTo>
                  <a:lnTo>
                    <a:pt x="1958528" y="6844"/>
                  </a:lnTo>
                  <a:lnTo>
                    <a:pt x="1924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0257" y="2625471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117"/>
                  </a:moveTo>
                  <a:lnTo>
                    <a:pt x="6854" y="53203"/>
                  </a:lnTo>
                  <a:lnTo>
                    <a:pt x="25545" y="25512"/>
                  </a:lnTo>
                  <a:lnTo>
                    <a:pt x="53267" y="6844"/>
                  </a:lnTo>
                  <a:lnTo>
                    <a:pt x="87212" y="0"/>
                  </a:lnTo>
                  <a:lnTo>
                    <a:pt x="1924537" y="0"/>
                  </a:lnTo>
                  <a:lnTo>
                    <a:pt x="1958528" y="6844"/>
                  </a:lnTo>
                  <a:lnTo>
                    <a:pt x="1986258" y="25512"/>
                  </a:lnTo>
                  <a:lnTo>
                    <a:pt x="2004939" y="53203"/>
                  </a:lnTo>
                  <a:lnTo>
                    <a:pt x="2011786" y="87117"/>
                  </a:lnTo>
                  <a:lnTo>
                    <a:pt x="2011786" y="435995"/>
                  </a:lnTo>
                  <a:lnTo>
                    <a:pt x="2004939" y="469930"/>
                  </a:lnTo>
                  <a:lnTo>
                    <a:pt x="1986258" y="497666"/>
                  </a:lnTo>
                  <a:lnTo>
                    <a:pt x="1958528" y="516378"/>
                  </a:lnTo>
                  <a:lnTo>
                    <a:pt x="1924537" y="523244"/>
                  </a:lnTo>
                  <a:lnTo>
                    <a:pt x="87212" y="523244"/>
                  </a:lnTo>
                  <a:lnTo>
                    <a:pt x="53267" y="516378"/>
                  </a:lnTo>
                  <a:lnTo>
                    <a:pt x="25545" y="497666"/>
                  </a:lnTo>
                  <a:lnTo>
                    <a:pt x="6854" y="469930"/>
                  </a:lnTo>
                  <a:lnTo>
                    <a:pt x="0" y="435995"/>
                  </a:lnTo>
                  <a:lnTo>
                    <a:pt x="0" y="8711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3284" y="2767011"/>
            <a:ext cx="107791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Staging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Area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33906" y="3541140"/>
            <a:ext cx="2448342" cy="535940"/>
            <a:chOff x="333906" y="3541140"/>
            <a:chExt cx="2025014" cy="535940"/>
          </a:xfrm>
        </p:grpSpPr>
        <p:sp>
          <p:nvSpPr>
            <p:cNvPr id="20" name="object 20"/>
            <p:cNvSpPr/>
            <p:nvPr/>
          </p:nvSpPr>
          <p:spPr>
            <a:xfrm>
              <a:off x="340257" y="3547490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37" y="0"/>
                  </a:moveTo>
                  <a:lnTo>
                    <a:pt x="87212" y="0"/>
                  </a:lnTo>
                  <a:lnTo>
                    <a:pt x="53267" y="6844"/>
                  </a:lnTo>
                  <a:lnTo>
                    <a:pt x="25545" y="25512"/>
                  </a:lnTo>
                  <a:lnTo>
                    <a:pt x="6854" y="53203"/>
                  </a:lnTo>
                  <a:lnTo>
                    <a:pt x="0" y="87117"/>
                  </a:lnTo>
                  <a:lnTo>
                    <a:pt x="0" y="435982"/>
                  </a:lnTo>
                  <a:lnTo>
                    <a:pt x="6854" y="469926"/>
                  </a:lnTo>
                  <a:lnTo>
                    <a:pt x="25545" y="497643"/>
                  </a:lnTo>
                  <a:lnTo>
                    <a:pt x="53267" y="516330"/>
                  </a:lnTo>
                  <a:lnTo>
                    <a:pt x="87212" y="523183"/>
                  </a:lnTo>
                  <a:lnTo>
                    <a:pt x="1924537" y="523183"/>
                  </a:lnTo>
                  <a:lnTo>
                    <a:pt x="1958528" y="516330"/>
                  </a:lnTo>
                  <a:lnTo>
                    <a:pt x="1986258" y="497643"/>
                  </a:lnTo>
                  <a:lnTo>
                    <a:pt x="2004939" y="469926"/>
                  </a:lnTo>
                  <a:lnTo>
                    <a:pt x="2011786" y="435982"/>
                  </a:lnTo>
                  <a:lnTo>
                    <a:pt x="2011786" y="87117"/>
                  </a:lnTo>
                  <a:lnTo>
                    <a:pt x="2004939" y="53203"/>
                  </a:lnTo>
                  <a:lnTo>
                    <a:pt x="1986258" y="25512"/>
                  </a:lnTo>
                  <a:lnTo>
                    <a:pt x="1958528" y="6844"/>
                  </a:lnTo>
                  <a:lnTo>
                    <a:pt x="192453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40257" y="3547490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117"/>
                  </a:moveTo>
                  <a:lnTo>
                    <a:pt x="6854" y="53203"/>
                  </a:lnTo>
                  <a:lnTo>
                    <a:pt x="25545" y="25512"/>
                  </a:lnTo>
                  <a:lnTo>
                    <a:pt x="53267" y="6844"/>
                  </a:lnTo>
                  <a:lnTo>
                    <a:pt x="87212" y="0"/>
                  </a:lnTo>
                  <a:lnTo>
                    <a:pt x="1924537" y="0"/>
                  </a:lnTo>
                  <a:lnTo>
                    <a:pt x="1958528" y="6844"/>
                  </a:lnTo>
                  <a:lnTo>
                    <a:pt x="1986258" y="25512"/>
                  </a:lnTo>
                  <a:lnTo>
                    <a:pt x="2004939" y="53203"/>
                  </a:lnTo>
                  <a:lnTo>
                    <a:pt x="2011786" y="87117"/>
                  </a:lnTo>
                  <a:lnTo>
                    <a:pt x="2011786" y="435982"/>
                  </a:lnTo>
                  <a:lnTo>
                    <a:pt x="2004939" y="469926"/>
                  </a:lnTo>
                  <a:lnTo>
                    <a:pt x="1986258" y="497643"/>
                  </a:lnTo>
                  <a:lnTo>
                    <a:pt x="1958528" y="516330"/>
                  </a:lnTo>
                  <a:lnTo>
                    <a:pt x="1924537" y="523183"/>
                  </a:lnTo>
                  <a:lnTo>
                    <a:pt x="87212" y="523183"/>
                  </a:lnTo>
                  <a:lnTo>
                    <a:pt x="53267" y="516330"/>
                  </a:lnTo>
                  <a:lnTo>
                    <a:pt x="25545" y="497643"/>
                  </a:lnTo>
                  <a:lnTo>
                    <a:pt x="6854" y="469926"/>
                  </a:lnTo>
                  <a:lnTo>
                    <a:pt x="0" y="435982"/>
                  </a:lnTo>
                  <a:lnTo>
                    <a:pt x="0" y="8711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55683" y="3690622"/>
            <a:ext cx="70018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Commit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29000" y="1690054"/>
            <a:ext cx="6008321" cy="45974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directory,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specify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endParaRPr lang="en-US" sz="1350" dirty="0">
              <a:latin typeface="Lucida Grande" panose="020B0600040502020204"/>
              <a:cs typeface="Calibri"/>
            </a:endParaRPr>
          </a:p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tracked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3429000" y="2510482"/>
            <a:ext cx="5909287" cy="431913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specify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tracked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because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some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could</a:t>
            </a:r>
            <a:endParaRPr lang="en-US" sz="1350" dirty="0">
              <a:latin typeface="Lucida Grande" panose="020B0600040502020204"/>
              <a:cs typeface="Calibri"/>
            </a:endParaRPr>
          </a:p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temporary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data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generated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execution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429000" y="3409950"/>
            <a:ext cx="539643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staging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area,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i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i="1" dirty="0">
                <a:latin typeface="Lucida Grande" panose="020B0600040502020204"/>
                <a:cs typeface="Calibri"/>
              </a:rPr>
              <a:t>add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056087" y="1703435"/>
            <a:ext cx="319568" cy="1885230"/>
            <a:chOff x="3309617" y="1662260"/>
            <a:chExt cx="264314" cy="1885230"/>
          </a:xfrm>
        </p:grpSpPr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9617" y="1662260"/>
              <a:ext cx="260273" cy="2602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13658" y="2488771"/>
              <a:ext cx="260273" cy="2602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9617" y="3287217"/>
              <a:ext cx="260273" cy="26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931" y="2078415"/>
            <a:ext cx="3531235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822960" marR="5080" indent="-810895">
              <a:lnSpc>
                <a:spcPts val="4360"/>
              </a:lnSpc>
              <a:spcBef>
                <a:spcPts val="595"/>
              </a:spcBef>
            </a:pPr>
            <a:r>
              <a:rPr lang="en-IN"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What</a:t>
            </a:r>
            <a:r>
              <a:rPr lang="en-IN"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IN"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is</a:t>
            </a:r>
            <a:r>
              <a:rPr lang="en-IN"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IN"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Version</a:t>
            </a:r>
            <a:r>
              <a:rPr lang="en-IN"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IN" sz="400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Control?</a:t>
            </a:r>
            <a:endParaRPr sz="400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615923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Lifecycle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40111" y="733425"/>
            <a:ext cx="131689" cy="4410075"/>
            <a:chOff x="2552700" y="733425"/>
            <a:chExt cx="114300" cy="44100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2700" y="733425"/>
              <a:ext cx="114300" cy="44100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83692" y="745357"/>
              <a:ext cx="0" cy="4387850"/>
            </a:xfrm>
            <a:custGeom>
              <a:avLst/>
              <a:gdLst/>
              <a:ahLst/>
              <a:cxnLst/>
              <a:rect l="l" t="t" r="r" b="b"/>
              <a:pathLst>
                <a:path h="4387850">
                  <a:moveTo>
                    <a:pt x="0" y="0"/>
                  </a:moveTo>
                  <a:lnTo>
                    <a:pt x="0" y="4387510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33906" y="1697085"/>
            <a:ext cx="2333094" cy="536575"/>
            <a:chOff x="333906" y="1697085"/>
            <a:chExt cx="2025014" cy="536575"/>
          </a:xfrm>
        </p:grpSpPr>
        <p:sp>
          <p:nvSpPr>
            <p:cNvPr id="7" name="object 7"/>
            <p:cNvSpPr/>
            <p:nvPr/>
          </p:nvSpPr>
          <p:spPr>
            <a:xfrm>
              <a:off x="340257" y="1703435"/>
              <a:ext cx="2012314" cy="523875"/>
            </a:xfrm>
            <a:custGeom>
              <a:avLst/>
              <a:gdLst/>
              <a:ahLst/>
              <a:cxnLst/>
              <a:rect l="l" t="t" r="r" b="b"/>
              <a:pathLst>
                <a:path w="2012314" h="523875">
                  <a:moveTo>
                    <a:pt x="1924537" y="0"/>
                  </a:moveTo>
                  <a:lnTo>
                    <a:pt x="87212" y="0"/>
                  </a:lnTo>
                  <a:lnTo>
                    <a:pt x="53267" y="6849"/>
                  </a:lnTo>
                  <a:lnTo>
                    <a:pt x="25545" y="25538"/>
                  </a:lnTo>
                  <a:lnTo>
                    <a:pt x="6854" y="53273"/>
                  </a:lnTo>
                  <a:lnTo>
                    <a:pt x="0" y="87264"/>
                  </a:lnTo>
                  <a:lnTo>
                    <a:pt x="0" y="436010"/>
                  </a:lnTo>
                  <a:lnTo>
                    <a:pt x="6854" y="469945"/>
                  </a:lnTo>
                  <a:lnTo>
                    <a:pt x="25545" y="497681"/>
                  </a:lnTo>
                  <a:lnTo>
                    <a:pt x="53267" y="516394"/>
                  </a:lnTo>
                  <a:lnTo>
                    <a:pt x="87212" y="523259"/>
                  </a:lnTo>
                  <a:lnTo>
                    <a:pt x="1924537" y="523259"/>
                  </a:lnTo>
                  <a:lnTo>
                    <a:pt x="1958528" y="516394"/>
                  </a:lnTo>
                  <a:lnTo>
                    <a:pt x="1986258" y="497681"/>
                  </a:lnTo>
                  <a:lnTo>
                    <a:pt x="2004939" y="469945"/>
                  </a:lnTo>
                  <a:lnTo>
                    <a:pt x="2011786" y="436010"/>
                  </a:lnTo>
                  <a:lnTo>
                    <a:pt x="2011786" y="87264"/>
                  </a:lnTo>
                  <a:lnTo>
                    <a:pt x="2004939" y="53273"/>
                  </a:lnTo>
                  <a:lnTo>
                    <a:pt x="1986258" y="25538"/>
                  </a:lnTo>
                  <a:lnTo>
                    <a:pt x="1958528" y="6849"/>
                  </a:lnTo>
                  <a:lnTo>
                    <a:pt x="192453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40257" y="1703435"/>
              <a:ext cx="2012314" cy="523875"/>
            </a:xfrm>
            <a:custGeom>
              <a:avLst/>
              <a:gdLst/>
              <a:ahLst/>
              <a:cxnLst/>
              <a:rect l="l" t="t" r="r" b="b"/>
              <a:pathLst>
                <a:path w="2012314" h="523875">
                  <a:moveTo>
                    <a:pt x="0" y="87264"/>
                  </a:moveTo>
                  <a:lnTo>
                    <a:pt x="6854" y="53273"/>
                  </a:lnTo>
                  <a:lnTo>
                    <a:pt x="25545" y="25538"/>
                  </a:lnTo>
                  <a:lnTo>
                    <a:pt x="53267" y="6849"/>
                  </a:lnTo>
                  <a:lnTo>
                    <a:pt x="87212" y="0"/>
                  </a:lnTo>
                  <a:lnTo>
                    <a:pt x="1924537" y="0"/>
                  </a:lnTo>
                  <a:lnTo>
                    <a:pt x="1958528" y="6849"/>
                  </a:lnTo>
                  <a:lnTo>
                    <a:pt x="1986258" y="25538"/>
                  </a:lnTo>
                  <a:lnTo>
                    <a:pt x="2004939" y="53273"/>
                  </a:lnTo>
                  <a:lnTo>
                    <a:pt x="2011786" y="87264"/>
                  </a:lnTo>
                  <a:lnTo>
                    <a:pt x="2011786" y="436010"/>
                  </a:lnTo>
                  <a:lnTo>
                    <a:pt x="2004939" y="469945"/>
                  </a:lnTo>
                  <a:lnTo>
                    <a:pt x="1986258" y="497681"/>
                  </a:lnTo>
                  <a:lnTo>
                    <a:pt x="1958528" y="516394"/>
                  </a:lnTo>
                  <a:lnTo>
                    <a:pt x="1924537" y="523259"/>
                  </a:lnTo>
                  <a:lnTo>
                    <a:pt x="87212" y="523259"/>
                  </a:lnTo>
                  <a:lnTo>
                    <a:pt x="53267" y="516394"/>
                  </a:lnTo>
                  <a:lnTo>
                    <a:pt x="25545" y="497681"/>
                  </a:lnTo>
                  <a:lnTo>
                    <a:pt x="6854" y="469945"/>
                  </a:lnTo>
                  <a:lnTo>
                    <a:pt x="0" y="436010"/>
                  </a:lnTo>
                  <a:lnTo>
                    <a:pt x="0" y="8726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02948" y="1843339"/>
            <a:ext cx="149321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Directory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3906" y="2619120"/>
            <a:ext cx="2333094" cy="535940"/>
            <a:chOff x="333906" y="2619120"/>
            <a:chExt cx="2025014" cy="535940"/>
          </a:xfrm>
        </p:grpSpPr>
        <p:sp>
          <p:nvSpPr>
            <p:cNvPr id="11" name="object 11"/>
            <p:cNvSpPr/>
            <p:nvPr/>
          </p:nvSpPr>
          <p:spPr>
            <a:xfrm>
              <a:off x="340257" y="2625471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37" y="0"/>
                  </a:moveTo>
                  <a:lnTo>
                    <a:pt x="87212" y="0"/>
                  </a:lnTo>
                  <a:lnTo>
                    <a:pt x="53267" y="6844"/>
                  </a:lnTo>
                  <a:lnTo>
                    <a:pt x="25545" y="25512"/>
                  </a:lnTo>
                  <a:lnTo>
                    <a:pt x="6854" y="53203"/>
                  </a:lnTo>
                  <a:lnTo>
                    <a:pt x="0" y="87117"/>
                  </a:lnTo>
                  <a:lnTo>
                    <a:pt x="0" y="435995"/>
                  </a:lnTo>
                  <a:lnTo>
                    <a:pt x="6854" y="469930"/>
                  </a:lnTo>
                  <a:lnTo>
                    <a:pt x="25545" y="497666"/>
                  </a:lnTo>
                  <a:lnTo>
                    <a:pt x="53267" y="516378"/>
                  </a:lnTo>
                  <a:lnTo>
                    <a:pt x="87212" y="523244"/>
                  </a:lnTo>
                  <a:lnTo>
                    <a:pt x="1924537" y="523244"/>
                  </a:lnTo>
                  <a:lnTo>
                    <a:pt x="1958528" y="516378"/>
                  </a:lnTo>
                  <a:lnTo>
                    <a:pt x="1986258" y="497666"/>
                  </a:lnTo>
                  <a:lnTo>
                    <a:pt x="2004939" y="469930"/>
                  </a:lnTo>
                  <a:lnTo>
                    <a:pt x="2011786" y="435995"/>
                  </a:lnTo>
                  <a:lnTo>
                    <a:pt x="2011786" y="87117"/>
                  </a:lnTo>
                  <a:lnTo>
                    <a:pt x="2004939" y="53203"/>
                  </a:lnTo>
                  <a:lnTo>
                    <a:pt x="1986258" y="25512"/>
                  </a:lnTo>
                  <a:lnTo>
                    <a:pt x="1958528" y="6844"/>
                  </a:lnTo>
                  <a:lnTo>
                    <a:pt x="1924537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40257" y="2625471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117"/>
                  </a:moveTo>
                  <a:lnTo>
                    <a:pt x="6854" y="53203"/>
                  </a:lnTo>
                  <a:lnTo>
                    <a:pt x="25545" y="25512"/>
                  </a:lnTo>
                  <a:lnTo>
                    <a:pt x="53267" y="6844"/>
                  </a:lnTo>
                  <a:lnTo>
                    <a:pt x="87212" y="0"/>
                  </a:lnTo>
                  <a:lnTo>
                    <a:pt x="1924537" y="0"/>
                  </a:lnTo>
                  <a:lnTo>
                    <a:pt x="1958528" y="6844"/>
                  </a:lnTo>
                  <a:lnTo>
                    <a:pt x="1986258" y="25512"/>
                  </a:lnTo>
                  <a:lnTo>
                    <a:pt x="2004939" y="53203"/>
                  </a:lnTo>
                  <a:lnTo>
                    <a:pt x="2011786" y="87117"/>
                  </a:lnTo>
                  <a:lnTo>
                    <a:pt x="2011786" y="435995"/>
                  </a:lnTo>
                  <a:lnTo>
                    <a:pt x="2004939" y="469930"/>
                  </a:lnTo>
                  <a:lnTo>
                    <a:pt x="1986258" y="497666"/>
                  </a:lnTo>
                  <a:lnTo>
                    <a:pt x="1958528" y="516378"/>
                  </a:lnTo>
                  <a:lnTo>
                    <a:pt x="1924537" y="523244"/>
                  </a:lnTo>
                  <a:lnTo>
                    <a:pt x="87212" y="523244"/>
                  </a:lnTo>
                  <a:lnTo>
                    <a:pt x="53267" y="516378"/>
                  </a:lnTo>
                  <a:lnTo>
                    <a:pt x="25545" y="497666"/>
                  </a:lnTo>
                  <a:lnTo>
                    <a:pt x="6854" y="469930"/>
                  </a:lnTo>
                  <a:lnTo>
                    <a:pt x="0" y="435995"/>
                  </a:lnTo>
                  <a:lnTo>
                    <a:pt x="0" y="8711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3284" y="2767011"/>
            <a:ext cx="102717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Staging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Area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9549" y="3419475"/>
            <a:ext cx="2611837" cy="781050"/>
            <a:chOff x="209550" y="3419475"/>
            <a:chExt cx="2266950" cy="78105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50" y="3419475"/>
              <a:ext cx="2266950" cy="7810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0257" y="3547490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1924537" y="0"/>
                  </a:moveTo>
                  <a:lnTo>
                    <a:pt x="87212" y="0"/>
                  </a:lnTo>
                  <a:lnTo>
                    <a:pt x="53267" y="6844"/>
                  </a:lnTo>
                  <a:lnTo>
                    <a:pt x="25545" y="25512"/>
                  </a:lnTo>
                  <a:lnTo>
                    <a:pt x="6854" y="53203"/>
                  </a:lnTo>
                  <a:lnTo>
                    <a:pt x="0" y="87117"/>
                  </a:lnTo>
                  <a:lnTo>
                    <a:pt x="0" y="435982"/>
                  </a:lnTo>
                  <a:lnTo>
                    <a:pt x="6854" y="469926"/>
                  </a:lnTo>
                  <a:lnTo>
                    <a:pt x="25545" y="497643"/>
                  </a:lnTo>
                  <a:lnTo>
                    <a:pt x="53267" y="516330"/>
                  </a:lnTo>
                  <a:lnTo>
                    <a:pt x="87212" y="523183"/>
                  </a:lnTo>
                  <a:lnTo>
                    <a:pt x="1924537" y="523183"/>
                  </a:lnTo>
                  <a:lnTo>
                    <a:pt x="1958528" y="516330"/>
                  </a:lnTo>
                  <a:lnTo>
                    <a:pt x="1986258" y="497643"/>
                  </a:lnTo>
                  <a:lnTo>
                    <a:pt x="2004939" y="469926"/>
                  </a:lnTo>
                  <a:lnTo>
                    <a:pt x="2011786" y="435982"/>
                  </a:lnTo>
                  <a:lnTo>
                    <a:pt x="2011786" y="87117"/>
                  </a:lnTo>
                  <a:lnTo>
                    <a:pt x="2004939" y="53203"/>
                  </a:lnTo>
                  <a:lnTo>
                    <a:pt x="1986258" y="25512"/>
                  </a:lnTo>
                  <a:lnTo>
                    <a:pt x="1958528" y="6844"/>
                  </a:lnTo>
                  <a:lnTo>
                    <a:pt x="19245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340257" y="3547490"/>
              <a:ext cx="2012314" cy="523240"/>
            </a:xfrm>
            <a:custGeom>
              <a:avLst/>
              <a:gdLst/>
              <a:ahLst/>
              <a:cxnLst/>
              <a:rect l="l" t="t" r="r" b="b"/>
              <a:pathLst>
                <a:path w="2012314" h="523239">
                  <a:moveTo>
                    <a:pt x="0" y="87117"/>
                  </a:moveTo>
                  <a:lnTo>
                    <a:pt x="6854" y="53203"/>
                  </a:lnTo>
                  <a:lnTo>
                    <a:pt x="25545" y="25512"/>
                  </a:lnTo>
                  <a:lnTo>
                    <a:pt x="53267" y="6844"/>
                  </a:lnTo>
                  <a:lnTo>
                    <a:pt x="87212" y="0"/>
                  </a:lnTo>
                  <a:lnTo>
                    <a:pt x="1924537" y="0"/>
                  </a:lnTo>
                  <a:lnTo>
                    <a:pt x="1958528" y="6844"/>
                  </a:lnTo>
                  <a:lnTo>
                    <a:pt x="1986258" y="25512"/>
                  </a:lnTo>
                  <a:lnTo>
                    <a:pt x="2004939" y="53203"/>
                  </a:lnTo>
                  <a:lnTo>
                    <a:pt x="2011786" y="87117"/>
                  </a:lnTo>
                  <a:lnTo>
                    <a:pt x="2011786" y="435982"/>
                  </a:lnTo>
                  <a:lnTo>
                    <a:pt x="2004939" y="469926"/>
                  </a:lnTo>
                  <a:lnTo>
                    <a:pt x="1986258" y="497643"/>
                  </a:lnTo>
                  <a:lnTo>
                    <a:pt x="1958528" y="516330"/>
                  </a:lnTo>
                  <a:lnTo>
                    <a:pt x="1924537" y="523183"/>
                  </a:lnTo>
                  <a:lnTo>
                    <a:pt x="87212" y="523183"/>
                  </a:lnTo>
                  <a:lnTo>
                    <a:pt x="53267" y="516330"/>
                  </a:lnTo>
                  <a:lnTo>
                    <a:pt x="25545" y="497643"/>
                  </a:lnTo>
                  <a:lnTo>
                    <a:pt x="6854" y="469926"/>
                  </a:lnTo>
                  <a:lnTo>
                    <a:pt x="0" y="435982"/>
                  </a:lnTo>
                  <a:lnTo>
                    <a:pt x="0" y="8711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055684" y="3690622"/>
            <a:ext cx="66722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Commit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971978" y="1009650"/>
            <a:ext cx="6172022" cy="3705225"/>
            <a:chOff x="2828925" y="1009650"/>
            <a:chExt cx="6048375" cy="3705225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28925" y="1009650"/>
              <a:ext cx="6048359" cy="37052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849499" y="1030589"/>
              <a:ext cx="5954395" cy="3605529"/>
            </a:xfrm>
            <a:custGeom>
              <a:avLst/>
              <a:gdLst/>
              <a:ahLst/>
              <a:cxnLst/>
              <a:rect l="l" t="t" r="r" b="b"/>
              <a:pathLst>
                <a:path w="5954395" h="3605529">
                  <a:moveTo>
                    <a:pt x="5353308" y="0"/>
                  </a:moveTo>
                  <a:lnTo>
                    <a:pt x="600958" y="0"/>
                  </a:lnTo>
                  <a:lnTo>
                    <a:pt x="553986" y="1807"/>
                  </a:lnTo>
                  <a:lnTo>
                    <a:pt x="508004" y="7141"/>
                  </a:lnTo>
                  <a:lnTo>
                    <a:pt x="463146" y="15867"/>
                  </a:lnTo>
                  <a:lnTo>
                    <a:pt x="419545" y="27853"/>
                  </a:lnTo>
                  <a:lnTo>
                    <a:pt x="377334" y="42964"/>
                  </a:lnTo>
                  <a:lnTo>
                    <a:pt x="336647" y="61066"/>
                  </a:lnTo>
                  <a:lnTo>
                    <a:pt x="297618" y="82028"/>
                  </a:lnTo>
                  <a:lnTo>
                    <a:pt x="260379" y="105714"/>
                  </a:lnTo>
                  <a:lnTo>
                    <a:pt x="225065" y="131992"/>
                  </a:lnTo>
                  <a:lnTo>
                    <a:pt x="191809" y="160728"/>
                  </a:lnTo>
                  <a:lnTo>
                    <a:pt x="160745" y="191788"/>
                  </a:lnTo>
                  <a:lnTo>
                    <a:pt x="132005" y="225039"/>
                  </a:lnTo>
                  <a:lnTo>
                    <a:pt x="105724" y="260347"/>
                  </a:lnTo>
                  <a:lnTo>
                    <a:pt x="82035" y="297579"/>
                  </a:lnTo>
                  <a:lnTo>
                    <a:pt x="61072" y="336601"/>
                  </a:lnTo>
                  <a:lnTo>
                    <a:pt x="42967" y="377280"/>
                  </a:lnTo>
                  <a:lnTo>
                    <a:pt x="27855" y="419482"/>
                  </a:lnTo>
                  <a:lnTo>
                    <a:pt x="15868" y="463074"/>
                  </a:lnTo>
                  <a:lnTo>
                    <a:pt x="7141" y="507922"/>
                  </a:lnTo>
                  <a:lnTo>
                    <a:pt x="1807" y="553892"/>
                  </a:lnTo>
                  <a:lnTo>
                    <a:pt x="0" y="600852"/>
                  </a:lnTo>
                  <a:lnTo>
                    <a:pt x="0" y="3004319"/>
                  </a:lnTo>
                  <a:lnTo>
                    <a:pt x="1807" y="3051278"/>
                  </a:lnTo>
                  <a:lnTo>
                    <a:pt x="7141" y="3097249"/>
                  </a:lnTo>
                  <a:lnTo>
                    <a:pt x="15868" y="3142097"/>
                  </a:lnTo>
                  <a:lnTo>
                    <a:pt x="27855" y="3185690"/>
                  </a:lnTo>
                  <a:lnTo>
                    <a:pt x="42967" y="3227894"/>
                  </a:lnTo>
                  <a:lnTo>
                    <a:pt x="61072" y="3268574"/>
                  </a:lnTo>
                  <a:lnTo>
                    <a:pt x="82035" y="3307598"/>
                  </a:lnTo>
                  <a:lnTo>
                    <a:pt x="105724" y="3344833"/>
                  </a:lnTo>
                  <a:lnTo>
                    <a:pt x="132005" y="3380143"/>
                  </a:lnTo>
                  <a:lnTo>
                    <a:pt x="160745" y="3413397"/>
                  </a:lnTo>
                  <a:lnTo>
                    <a:pt x="191809" y="3444459"/>
                  </a:lnTo>
                  <a:lnTo>
                    <a:pt x="225065" y="3473197"/>
                  </a:lnTo>
                  <a:lnTo>
                    <a:pt x="260379" y="3499478"/>
                  </a:lnTo>
                  <a:lnTo>
                    <a:pt x="297618" y="3523166"/>
                  </a:lnTo>
                  <a:lnTo>
                    <a:pt x="336647" y="3544130"/>
                  </a:lnTo>
                  <a:lnTo>
                    <a:pt x="377334" y="3562235"/>
                  </a:lnTo>
                  <a:lnTo>
                    <a:pt x="419545" y="3577348"/>
                  </a:lnTo>
                  <a:lnTo>
                    <a:pt x="463146" y="3589335"/>
                  </a:lnTo>
                  <a:lnTo>
                    <a:pt x="508004" y="3598062"/>
                  </a:lnTo>
                  <a:lnTo>
                    <a:pt x="553986" y="3603396"/>
                  </a:lnTo>
                  <a:lnTo>
                    <a:pt x="600958" y="3605204"/>
                  </a:lnTo>
                  <a:lnTo>
                    <a:pt x="5353308" y="3605204"/>
                  </a:lnTo>
                  <a:lnTo>
                    <a:pt x="5400265" y="3603396"/>
                  </a:lnTo>
                  <a:lnTo>
                    <a:pt x="5446234" y="3598062"/>
                  </a:lnTo>
                  <a:lnTo>
                    <a:pt x="5491083" y="3589335"/>
                  </a:lnTo>
                  <a:lnTo>
                    <a:pt x="5534678" y="3577348"/>
                  </a:lnTo>
                  <a:lnTo>
                    <a:pt x="5576885" y="3562235"/>
                  </a:lnTo>
                  <a:lnTo>
                    <a:pt x="5617570" y="3544130"/>
                  </a:lnTo>
                  <a:lnTo>
                    <a:pt x="5656599" y="3523166"/>
                  </a:lnTo>
                  <a:lnTo>
                    <a:pt x="5693839" y="3499478"/>
                  </a:lnTo>
                  <a:lnTo>
                    <a:pt x="5729156" y="3473197"/>
                  </a:lnTo>
                  <a:lnTo>
                    <a:pt x="5762417" y="3444459"/>
                  </a:lnTo>
                  <a:lnTo>
                    <a:pt x="5793487" y="3413397"/>
                  </a:lnTo>
                  <a:lnTo>
                    <a:pt x="5822232" y="3380143"/>
                  </a:lnTo>
                  <a:lnTo>
                    <a:pt x="5848520" y="3344833"/>
                  </a:lnTo>
                  <a:lnTo>
                    <a:pt x="5872216" y="3307598"/>
                  </a:lnTo>
                  <a:lnTo>
                    <a:pt x="5893186" y="3268574"/>
                  </a:lnTo>
                  <a:lnTo>
                    <a:pt x="5911297" y="3227894"/>
                  </a:lnTo>
                  <a:lnTo>
                    <a:pt x="5926415" y="3185690"/>
                  </a:lnTo>
                  <a:lnTo>
                    <a:pt x="5938407" y="3142097"/>
                  </a:lnTo>
                  <a:lnTo>
                    <a:pt x="5947137" y="3097249"/>
                  </a:lnTo>
                  <a:lnTo>
                    <a:pt x="5952474" y="3051278"/>
                  </a:lnTo>
                  <a:lnTo>
                    <a:pt x="5954283" y="3004319"/>
                  </a:lnTo>
                  <a:lnTo>
                    <a:pt x="5954283" y="600852"/>
                  </a:lnTo>
                  <a:lnTo>
                    <a:pt x="5952474" y="553892"/>
                  </a:lnTo>
                  <a:lnTo>
                    <a:pt x="5947137" y="507922"/>
                  </a:lnTo>
                  <a:lnTo>
                    <a:pt x="5938407" y="463074"/>
                  </a:lnTo>
                  <a:lnTo>
                    <a:pt x="5926415" y="419482"/>
                  </a:lnTo>
                  <a:lnTo>
                    <a:pt x="5911297" y="377280"/>
                  </a:lnTo>
                  <a:lnTo>
                    <a:pt x="5893186" y="336601"/>
                  </a:lnTo>
                  <a:lnTo>
                    <a:pt x="5872216" y="297579"/>
                  </a:lnTo>
                  <a:lnTo>
                    <a:pt x="5848520" y="260347"/>
                  </a:lnTo>
                  <a:lnTo>
                    <a:pt x="5822232" y="225039"/>
                  </a:lnTo>
                  <a:lnTo>
                    <a:pt x="5793487" y="191788"/>
                  </a:lnTo>
                  <a:lnTo>
                    <a:pt x="5762417" y="160728"/>
                  </a:lnTo>
                  <a:lnTo>
                    <a:pt x="5729156" y="131992"/>
                  </a:lnTo>
                  <a:lnTo>
                    <a:pt x="5693839" y="105714"/>
                  </a:lnTo>
                  <a:lnTo>
                    <a:pt x="5656599" y="82028"/>
                  </a:lnTo>
                  <a:lnTo>
                    <a:pt x="5617570" y="61066"/>
                  </a:lnTo>
                  <a:lnTo>
                    <a:pt x="5576885" y="42964"/>
                  </a:lnTo>
                  <a:lnTo>
                    <a:pt x="5534678" y="27853"/>
                  </a:lnTo>
                  <a:lnTo>
                    <a:pt x="5491083" y="15867"/>
                  </a:lnTo>
                  <a:lnTo>
                    <a:pt x="5446234" y="7141"/>
                  </a:lnTo>
                  <a:lnTo>
                    <a:pt x="5400265" y="1807"/>
                  </a:lnTo>
                  <a:lnTo>
                    <a:pt x="53533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849499" y="1030589"/>
              <a:ext cx="5954395" cy="3605529"/>
            </a:xfrm>
            <a:custGeom>
              <a:avLst/>
              <a:gdLst/>
              <a:ahLst/>
              <a:cxnLst/>
              <a:rect l="l" t="t" r="r" b="b"/>
              <a:pathLst>
                <a:path w="5954395" h="3605529">
                  <a:moveTo>
                    <a:pt x="0" y="600852"/>
                  </a:moveTo>
                  <a:lnTo>
                    <a:pt x="1807" y="553892"/>
                  </a:lnTo>
                  <a:lnTo>
                    <a:pt x="7141" y="507922"/>
                  </a:lnTo>
                  <a:lnTo>
                    <a:pt x="15868" y="463074"/>
                  </a:lnTo>
                  <a:lnTo>
                    <a:pt x="27855" y="419482"/>
                  </a:lnTo>
                  <a:lnTo>
                    <a:pt x="42967" y="377280"/>
                  </a:lnTo>
                  <a:lnTo>
                    <a:pt x="61072" y="336601"/>
                  </a:lnTo>
                  <a:lnTo>
                    <a:pt x="82035" y="297579"/>
                  </a:lnTo>
                  <a:lnTo>
                    <a:pt x="105724" y="260347"/>
                  </a:lnTo>
                  <a:lnTo>
                    <a:pt x="132005" y="225039"/>
                  </a:lnTo>
                  <a:lnTo>
                    <a:pt x="160745" y="191788"/>
                  </a:lnTo>
                  <a:lnTo>
                    <a:pt x="191809" y="160728"/>
                  </a:lnTo>
                  <a:lnTo>
                    <a:pt x="225065" y="131992"/>
                  </a:lnTo>
                  <a:lnTo>
                    <a:pt x="260379" y="105714"/>
                  </a:lnTo>
                  <a:lnTo>
                    <a:pt x="297618" y="82028"/>
                  </a:lnTo>
                  <a:lnTo>
                    <a:pt x="336647" y="61066"/>
                  </a:lnTo>
                  <a:lnTo>
                    <a:pt x="377334" y="42964"/>
                  </a:lnTo>
                  <a:lnTo>
                    <a:pt x="419545" y="27853"/>
                  </a:lnTo>
                  <a:lnTo>
                    <a:pt x="463146" y="15867"/>
                  </a:lnTo>
                  <a:lnTo>
                    <a:pt x="508004" y="7141"/>
                  </a:lnTo>
                  <a:lnTo>
                    <a:pt x="553986" y="1807"/>
                  </a:lnTo>
                  <a:lnTo>
                    <a:pt x="600958" y="0"/>
                  </a:lnTo>
                  <a:lnTo>
                    <a:pt x="5353308" y="0"/>
                  </a:lnTo>
                  <a:lnTo>
                    <a:pt x="5400265" y="1807"/>
                  </a:lnTo>
                  <a:lnTo>
                    <a:pt x="5446234" y="7141"/>
                  </a:lnTo>
                  <a:lnTo>
                    <a:pt x="5491083" y="15867"/>
                  </a:lnTo>
                  <a:lnTo>
                    <a:pt x="5534678" y="27853"/>
                  </a:lnTo>
                  <a:lnTo>
                    <a:pt x="5576885" y="42964"/>
                  </a:lnTo>
                  <a:lnTo>
                    <a:pt x="5617570" y="61066"/>
                  </a:lnTo>
                  <a:lnTo>
                    <a:pt x="5656599" y="82028"/>
                  </a:lnTo>
                  <a:lnTo>
                    <a:pt x="5693839" y="105714"/>
                  </a:lnTo>
                  <a:lnTo>
                    <a:pt x="5729156" y="131992"/>
                  </a:lnTo>
                  <a:lnTo>
                    <a:pt x="5762417" y="160728"/>
                  </a:lnTo>
                  <a:lnTo>
                    <a:pt x="5793487" y="191788"/>
                  </a:lnTo>
                  <a:lnTo>
                    <a:pt x="5822232" y="225039"/>
                  </a:lnTo>
                  <a:lnTo>
                    <a:pt x="5848520" y="260347"/>
                  </a:lnTo>
                  <a:lnTo>
                    <a:pt x="5872216" y="297579"/>
                  </a:lnTo>
                  <a:lnTo>
                    <a:pt x="5893186" y="336601"/>
                  </a:lnTo>
                  <a:lnTo>
                    <a:pt x="5911297" y="377280"/>
                  </a:lnTo>
                  <a:lnTo>
                    <a:pt x="5926415" y="419482"/>
                  </a:lnTo>
                  <a:lnTo>
                    <a:pt x="5938407" y="463074"/>
                  </a:lnTo>
                  <a:lnTo>
                    <a:pt x="5947137" y="507922"/>
                  </a:lnTo>
                  <a:lnTo>
                    <a:pt x="5952474" y="553892"/>
                  </a:lnTo>
                  <a:lnTo>
                    <a:pt x="5954283" y="600852"/>
                  </a:lnTo>
                  <a:lnTo>
                    <a:pt x="5954283" y="3004319"/>
                  </a:lnTo>
                  <a:lnTo>
                    <a:pt x="5952474" y="3051278"/>
                  </a:lnTo>
                  <a:lnTo>
                    <a:pt x="5947137" y="3097249"/>
                  </a:lnTo>
                  <a:lnTo>
                    <a:pt x="5938407" y="3142097"/>
                  </a:lnTo>
                  <a:lnTo>
                    <a:pt x="5926415" y="3185690"/>
                  </a:lnTo>
                  <a:lnTo>
                    <a:pt x="5911297" y="3227894"/>
                  </a:lnTo>
                  <a:lnTo>
                    <a:pt x="5893186" y="3268574"/>
                  </a:lnTo>
                  <a:lnTo>
                    <a:pt x="5872216" y="3307598"/>
                  </a:lnTo>
                  <a:lnTo>
                    <a:pt x="5848520" y="3344833"/>
                  </a:lnTo>
                  <a:lnTo>
                    <a:pt x="5822232" y="3380143"/>
                  </a:lnTo>
                  <a:lnTo>
                    <a:pt x="5793487" y="3413397"/>
                  </a:lnTo>
                  <a:lnTo>
                    <a:pt x="5762417" y="3444459"/>
                  </a:lnTo>
                  <a:lnTo>
                    <a:pt x="5729156" y="3473197"/>
                  </a:lnTo>
                  <a:lnTo>
                    <a:pt x="5693839" y="3499478"/>
                  </a:lnTo>
                  <a:lnTo>
                    <a:pt x="5656599" y="3523166"/>
                  </a:lnTo>
                  <a:lnTo>
                    <a:pt x="5617570" y="3544130"/>
                  </a:lnTo>
                  <a:lnTo>
                    <a:pt x="5576885" y="3562235"/>
                  </a:lnTo>
                  <a:lnTo>
                    <a:pt x="5534678" y="3577348"/>
                  </a:lnTo>
                  <a:lnTo>
                    <a:pt x="5491083" y="3589335"/>
                  </a:lnTo>
                  <a:lnTo>
                    <a:pt x="5446234" y="3598062"/>
                  </a:lnTo>
                  <a:lnTo>
                    <a:pt x="5400265" y="3603396"/>
                  </a:lnTo>
                  <a:lnTo>
                    <a:pt x="5353308" y="3605204"/>
                  </a:lnTo>
                  <a:lnTo>
                    <a:pt x="600958" y="3605204"/>
                  </a:lnTo>
                  <a:lnTo>
                    <a:pt x="553986" y="3603396"/>
                  </a:lnTo>
                  <a:lnTo>
                    <a:pt x="508004" y="3598062"/>
                  </a:lnTo>
                  <a:lnTo>
                    <a:pt x="463146" y="3589335"/>
                  </a:lnTo>
                  <a:lnTo>
                    <a:pt x="419545" y="3577348"/>
                  </a:lnTo>
                  <a:lnTo>
                    <a:pt x="377334" y="3562235"/>
                  </a:lnTo>
                  <a:lnTo>
                    <a:pt x="336647" y="3544130"/>
                  </a:lnTo>
                  <a:lnTo>
                    <a:pt x="297618" y="3523166"/>
                  </a:lnTo>
                  <a:lnTo>
                    <a:pt x="260379" y="3499478"/>
                  </a:lnTo>
                  <a:lnTo>
                    <a:pt x="225065" y="3473197"/>
                  </a:lnTo>
                  <a:lnTo>
                    <a:pt x="191809" y="3444459"/>
                  </a:lnTo>
                  <a:lnTo>
                    <a:pt x="160745" y="3413397"/>
                  </a:lnTo>
                  <a:lnTo>
                    <a:pt x="132005" y="3380143"/>
                  </a:lnTo>
                  <a:lnTo>
                    <a:pt x="105724" y="3344833"/>
                  </a:lnTo>
                  <a:lnTo>
                    <a:pt x="82035" y="3307598"/>
                  </a:lnTo>
                  <a:lnTo>
                    <a:pt x="61072" y="3268574"/>
                  </a:lnTo>
                  <a:lnTo>
                    <a:pt x="42967" y="3227894"/>
                  </a:lnTo>
                  <a:lnTo>
                    <a:pt x="27855" y="3185690"/>
                  </a:lnTo>
                  <a:lnTo>
                    <a:pt x="15868" y="3142097"/>
                  </a:lnTo>
                  <a:lnTo>
                    <a:pt x="7141" y="3097249"/>
                  </a:lnTo>
                  <a:lnTo>
                    <a:pt x="1807" y="3051278"/>
                  </a:lnTo>
                  <a:lnTo>
                    <a:pt x="0" y="3004319"/>
                  </a:lnTo>
                  <a:lnTo>
                    <a:pt x="0" y="60085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96261" y="1500185"/>
            <a:ext cx="5605574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selected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ready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staging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area,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saved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96261" y="2320617"/>
            <a:ext cx="507515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Saving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known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96261" y="2941012"/>
            <a:ext cx="5278545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When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identified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96260" y="3761750"/>
            <a:ext cx="559240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initializing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process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i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i="1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i="1" dirty="0">
                <a:latin typeface="Lucida Grande" panose="020B0600040502020204"/>
                <a:cs typeface="Calibri"/>
              </a:rPr>
              <a:t>–m “message”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108289" y="1538155"/>
            <a:ext cx="414090" cy="2478405"/>
            <a:chOff x="3108289" y="1538155"/>
            <a:chExt cx="359410" cy="2478405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0653" y="1538155"/>
              <a:ext cx="260273" cy="26028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08289" y="2278889"/>
              <a:ext cx="358991" cy="35899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0653" y="2939111"/>
              <a:ext cx="260273" cy="26027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7727" y="3756099"/>
              <a:ext cx="260273" cy="26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Lifecycle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8914" y="828547"/>
            <a:ext cx="589291" cy="5892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609990" y="962009"/>
            <a:ext cx="1266825" cy="323850"/>
            <a:chOff x="3609990" y="962009"/>
            <a:chExt cx="1266825" cy="32385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57599" y="1047750"/>
              <a:ext cx="1143000" cy="2000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9990" y="962009"/>
              <a:ext cx="1266825" cy="3238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94419" y="1085087"/>
              <a:ext cx="1018540" cy="76200"/>
            </a:xfrm>
            <a:custGeom>
              <a:avLst/>
              <a:gdLst/>
              <a:ahLst/>
              <a:cxnLst/>
              <a:rect l="l" t="t" r="r" b="b"/>
              <a:pathLst>
                <a:path w="1018539" h="76200">
                  <a:moveTo>
                    <a:pt x="942228" y="0"/>
                  </a:moveTo>
                  <a:lnTo>
                    <a:pt x="942228" y="76200"/>
                  </a:lnTo>
                  <a:lnTo>
                    <a:pt x="999408" y="47609"/>
                  </a:lnTo>
                  <a:lnTo>
                    <a:pt x="954917" y="47609"/>
                  </a:lnTo>
                  <a:lnTo>
                    <a:pt x="954917" y="28559"/>
                  </a:lnTo>
                  <a:lnTo>
                    <a:pt x="999347" y="28559"/>
                  </a:lnTo>
                  <a:lnTo>
                    <a:pt x="942228" y="0"/>
                  </a:lnTo>
                  <a:close/>
                </a:path>
                <a:path w="1018539" h="76200">
                  <a:moveTo>
                    <a:pt x="942228" y="28559"/>
                  </a:moveTo>
                  <a:lnTo>
                    <a:pt x="0" y="28559"/>
                  </a:lnTo>
                  <a:lnTo>
                    <a:pt x="0" y="47609"/>
                  </a:lnTo>
                  <a:lnTo>
                    <a:pt x="942228" y="47609"/>
                  </a:lnTo>
                  <a:lnTo>
                    <a:pt x="942228" y="28559"/>
                  </a:lnTo>
                  <a:close/>
                </a:path>
                <a:path w="1018539" h="76200">
                  <a:moveTo>
                    <a:pt x="999347" y="28559"/>
                  </a:moveTo>
                  <a:lnTo>
                    <a:pt x="954917" y="28559"/>
                  </a:lnTo>
                  <a:lnTo>
                    <a:pt x="954917" y="47609"/>
                  </a:lnTo>
                  <a:lnTo>
                    <a:pt x="999408" y="47609"/>
                  </a:lnTo>
                  <a:lnTo>
                    <a:pt x="1018428" y="38100"/>
                  </a:lnTo>
                  <a:lnTo>
                    <a:pt x="999347" y="28559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5208026" y="828547"/>
            <a:ext cx="774065" cy="876935"/>
            <a:chOff x="5208026" y="828547"/>
            <a:chExt cx="774065" cy="87693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08026" y="828547"/>
              <a:ext cx="589291" cy="5892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7350" y="1181084"/>
              <a:ext cx="514350" cy="5238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02645" y="1223522"/>
              <a:ext cx="388748" cy="388748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457950" y="1028684"/>
            <a:ext cx="904875" cy="962025"/>
            <a:chOff x="6457950" y="1028684"/>
            <a:chExt cx="904875" cy="962025"/>
          </a:xfrm>
        </p:grpSpPr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5590" y="1076325"/>
              <a:ext cx="819150" cy="8382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57950" y="1028684"/>
              <a:ext cx="904875" cy="9620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543538" y="1114287"/>
              <a:ext cx="696595" cy="712470"/>
            </a:xfrm>
            <a:custGeom>
              <a:avLst/>
              <a:gdLst/>
              <a:ahLst/>
              <a:cxnLst/>
              <a:rect l="l" t="t" r="r" b="b"/>
              <a:pathLst>
                <a:path w="696595" h="712469">
                  <a:moveTo>
                    <a:pt x="648614" y="635782"/>
                  </a:moveTo>
                  <a:lnTo>
                    <a:pt x="620024" y="635782"/>
                  </a:lnTo>
                  <a:lnTo>
                    <a:pt x="658124" y="711982"/>
                  </a:lnTo>
                  <a:lnTo>
                    <a:pt x="689884" y="648462"/>
                  </a:lnTo>
                  <a:lnTo>
                    <a:pt x="648614" y="648462"/>
                  </a:lnTo>
                  <a:lnTo>
                    <a:pt x="648614" y="635782"/>
                  </a:lnTo>
                  <a:close/>
                </a:path>
                <a:path w="696595" h="712469">
                  <a:moveTo>
                    <a:pt x="648614" y="9540"/>
                  </a:moveTo>
                  <a:lnTo>
                    <a:pt x="648614" y="648462"/>
                  </a:lnTo>
                  <a:lnTo>
                    <a:pt x="667664" y="648462"/>
                  </a:lnTo>
                  <a:lnTo>
                    <a:pt x="667664" y="19050"/>
                  </a:lnTo>
                  <a:lnTo>
                    <a:pt x="658124" y="19050"/>
                  </a:lnTo>
                  <a:lnTo>
                    <a:pt x="648614" y="9540"/>
                  </a:lnTo>
                  <a:close/>
                </a:path>
                <a:path w="696595" h="712469">
                  <a:moveTo>
                    <a:pt x="696224" y="635782"/>
                  </a:moveTo>
                  <a:lnTo>
                    <a:pt x="667664" y="635782"/>
                  </a:lnTo>
                  <a:lnTo>
                    <a:pt x="667664" y="648462"/>
                  </a:lnTo>
                  <a:lnTo>
                    <a:pt x="689884" y="648462"/>
                  </a:lnTo>
                  <a:lnTo>
                    <a:pt x="696224" y="635782"/>
                  </a:lnTo>
                  <a:close/>
                </a:path>
                <a:path w="696595" h="712469">
                  <a:moveTo>
                    <a:pt x="18411" y="8900"/>
                  </a:moveTo>
                  <a:lnTo>
                    <a:pt x="0" y="8900"/>
                  </a:lnTo>
                  <a:lnTo>
                    <a:pt x="0" y="19050"/>
                  </a:lnTo>
                  <a:lnTo>
                    <a:pt x="648614" y="19050"/>
                  </a:lnTo>
                  <a:lnTo>
                    <a:pt x="648614" y="9540"/>
                  </a:lnTo>
                  <a:lnTo>
                    <a:pt x="19050" y="9540"/>
                  </a:lnTo>
                  <a:lnTo>
                    <a:pt x="18411" y="8900"/>
                  </a:lnTo>
                  <a:close/>
                </a:path>
                <a:path w="696595" h="712469">
                  <a:moveTo>
                    <a:pt x="667664" y="8900"/>
                  </a:moveTo>
                  <a:lnTo>
                    <a:pt x="19050" y="8900"/>
                  </a:lnTo>
                  <a:lnTo>
                    <a:pt x="19050" y="9540"/>
                  </a:lnTo>
                  <a:lnTo>
                    <a:pt x="648614" y="9540"/>
                  </a:lnTo>
                  <a:lnTo>
                    <a:pt x="658124" y="19050"/>
                  </a:lnTo>
                  <a:lnTo>
                    <a:pt x="667664" y="19050"/>
                  </a:lnTo>
                  <a:lnTo>
                    <a:pt x="667664" y="8900"/>
                  </a:lnTo>
                  <a:close/>
                </a:path>
                <a:path w="696595" h="712469">
                  <a:moveTo>
                    <a:pt x="667664" y="0"/>
                  </a:moveTo>
                  <a:lnTo>
                    <a:pt x="9540" y="0"/>
                  </a:lnTo>
                  <a:lnTo>
                    <a:pt x="19050" y="9540"/>
                  </a:lnTo>
                  <a:lnTo>
                    <a:pt x="19050" y="8900"/>
                  </a:lnTo>
                  <a:lnTo>
                    <a:pt x="667664" y="8900"/>
                  </a:lnTo>
                  <a:lnTo>
                    <a:pt x="667664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16" name="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900684" y="2067430"/>
            <a:ext cx="601977" cy="70307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355957" y="2895600"/>
            <a:ext cx="2950210" cy="962025"/>
            <a:chOff x="4355957" y="2895600"/>
            <a:chExt cx="2950210" cy="962025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24459" y="2943225"/>
              <a:ext cx="1981200" cy="6096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00650" y="2895600"/>
              <a:ext cx="2095500" cy="6953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62193" y="2979932"/>
              <a:ext cx="1849120" cy="482600"/>
            </a:xfrm>
            <a:custGeom>
              <a:avLst/>
              <a:gdLst/>
              <a:ahLst/>
              <a:cxnLst/>
              <a:rect l="l" t="t" r="r" b="b"/>
              <a:pathLst>
                <a:path w="1849120" h="482600">
                  <a:moveTo>
                    <a:pt x="76200" y="405883"/>
                  </a:moveTo>
                  <a:lnTo>
                    <a:pt x="0" y="443983"/>
                  </a:lnTo>
                  <a:lnTo>
                    <a:pt x="76200" y="482083"/>
                  </a:lnTo>
                  <a:lnTo>
                    <a:pt x="76200" y="453508"/>
                  </a:lnTo>
                  <a:lnTo>
                    <a:pt x="63489" y="453508"/>
                  </a:lnTo>
                  <a:lnTo>
                    <a:pt x="63489" y="434458"/>
                  </a:lnTo>
                  <a:lnTo>
                    <a:pt x="76200" y="434458"/>
                  </a:lnTo>
                  <a:lnTo>
                    <a:pt x="76200" y="405883"/>
                  </a:lnTo>
                  <a:close/>
                </a:path>
                <a:path w="1849120" h="482600">
                  <a:moveTo>
                    <a:pt x="76200" y="434458"/>
                  </a:moveTo>
                  <a:lnTo>
                    <a:pt x="63489" y="434458"/>
                  </a:lnTo>
                  <a:lnTo>
                    <a:pt x="63489" y="453508"/>
                  </a:lnTo>
                  <a:lnTo>
                    <a:pt x="76200" y="453508"/>
                  </a:lnTo>
                  <a:lnTo>
                    <a:pt x="76200" y="434458"/>
                  </a:lnTo>
                  <a:close/>
                </a:path>
                <a:path w="1849120" h="482600">
                  <a:moveTo>
                    <a:pt x="1829958" y="434458"/>
                  </a:moveTo>
                  <a:lnTo>
                    <a:pt x="76200" y="434458"/>
                  </a:lnTo>
                  <a:lnTo>
                    <a:pt x="76200" y="453508"/>
                  </a:lnTo>
                  <a:lnTo>
                    <a:pt x="1849008" y="453508"/>
                  </a:lnTo>
                  <a:lnTo>
                    <a:pt x="1849008" y="443983"/>
                  </a:lnTo>
                  <a:lnTo>
                    <a:pt x="1829958" y="443983"/>
                  </a:lnTo>
                  <a:lnTo>
                    <a:pt x="1829958" y="434458"/>
                  </a:lnTo>
                  <a:close/>
                </a:path>
                <a:path w="1849120" h="482600">
                  <a:moveTo>
                    <a:pt x="1849008" y="0"/>
                  </a:moveTo>
                  <a:lnTo>
                    <a:pt x="1829958" y="0"/>
                  </a:lnTo>
                  <a:lnTo>
                    <a:pt x="1829958" y="443983"/>
                  </a:lnTo>
                  <a:lnTo>
                    <a:pt x="1839468" y="434458"/>
                  </a:lnTo>
                  <a:lnTo>
                    <a:pt x="1849008" y="434458"/>
                  </a:lnTo>
                  <a:lnTo>
                    <a:pt x="1849008" y="0"/>
                  </a:lnTo>
                  <a:close/>
                </a:path>
                <a:path w="1849120" h="482600">
                  <a:moveTo>
                    <a:pt x="1849008" y="434458"/>
                  </a:moveTo>
                  <a:lnTo>
                    <a:pt x="1839468" y="434458"/>
                  </a:lnTo>
                  <a:lnTo>
                    <a:pt x="1829958" y="443983"/>
                  </a:lnTo>
                  <a:lnTo>
                    <a:pt x="1849008" y="443983"/>
                  </a:lnTo>
                  <a:lnTo>
                    <a:pt x="1849008" y="434458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4370" y="2979916"/>
              <a:ext cx="589291" cy="58929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3450" y="3333750"/>
              <a:ext cx="514350" cy="52387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9020" y="3374769"/>
              <a:ext cx="388748" cy="3887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355957" y="3374769"/>
              <a:ext cx="388748" cy="388748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510538" y="1595435"/>
            <a:ext cx="1085850" cy="3084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Lucida Grande" panose="020B0600040502020204"/>
                <a:cs typeface="Calibri"/>
              </a:rPr>
              <a:t>Program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Workspace</a:t>
            </a:r>
            <a:endParaRPr sz="950">
              <a:latin typeface="Lucida Grande" panose="020B0600040502020204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14356" y="1641739"/>
            <a:ext cx="1157844" cy="3064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33350">
              <a:lnSpc>
                <a:spcPct val="105500"/>
              </a:lnSpc>
              <a:spcBef>
                <a:spcPts val="60"/>
              </a:spcBef>
            </a:pPr>
            <a:r>
              <a:rPr sz="950" dirty="0">
                <a:latin typeface="Lucida Grande" panose="020B0600040502020204"/>
                <a:cs typeface="Calibri"/>
              </a:rPr>
              <a:t>Git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initialized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Working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Directory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7640068" y="2094926"/>
            <a:ext cx="1117600" cy="45807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5400"/>
              </a:lnSpc>
              <a:spcBef>
                <a:spcPts val="65"/>
              </a:spcBef>
            </a:pPr>
            <a:r>
              <a:rPr sz="950" dirty="0">
                <a:latin typeface="Lucida Grande" panose="020B0600040502020204"/>
                <a:cs typeface="Calibri"/>
              </a:rPr>
              <a:t>Staged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files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in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the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working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directory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for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commit</a:t>
            </a:r>
            <a:endParaRPr sz="950">
              <a:latin typeface="Lucida Grande" panose="020B0600040502020204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9694" y="3799850"/>
            <a:ext cx="1212951" cy="3071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6525" marR="5080" indent="-123825">
              <a:lnSpc>
                <a:spcPct val="105500"/>
              </a:lnSpc>
              <a:spcBef>
                <a:spcPts val="65"/>
              </a:spcBef>
            </a:pPr>
            <a:r>
              <a:rPr sz="950" dirty="0">
                <a:latin typeface="Lucida Grande" panose="020B0600040502020204"/>
                <a:cs typeface="Calibri"/>
              </a:rPr>
              <a:t>Files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committed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to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git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repository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8475" y="4371975"/>
            <a:ext cx="3228975" cy="390525"/>
            <a:chOff x="3038475" y="4371975"/>
            <a:chExt cx="3228975" cy="390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8475" y="4371975"/>
              <a:ext cx="3228975" cy="3905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60832" y="4390832"/>
              <a:ext cx="3136900" cy="300355"/>
            </a:xfrm>
            <a:custGeom>
              <a:avLst/>
              <a:gdLst/>
              <a:ahLst/>
              <a:cxnLst/>
              <a:rect l="l" t="t" r="r" b="b"/>
              <a:pathLst>
                <a:path w="3136900" h="300354">
                  <a:moveTo>
                    <a:pt x="3086618" y="0"/>
                  </a:moveTo>
                  <a:lnTo>
                    <a:pt x="50048" y="0"/>
                  </a:lnTo>
                  <a:lnTo>
                    <a:pt x="30539" y="3931"/>
                  </a:lnTo>
                  <a:lnTo>
                    <a:pt x="14634" y="14651"/>
                  </a:lnTo>
                  <a:lnTo>
                    <a:pt x="3923" y="30551"/>
                  </a:lnTo>
                  <a:lnTo>
                    <a:pt x="0" y="50020"/>
                  </a:lnTo>
                  <a:lnTo>
                    <a:pt x="0" y="250067"/>
                  </a:lnTo>
                  <a:lnTo>
                    <a:pt x="3923" y="269536"/>
                  </a:lnTo>
                  <a:lnTo>
                    <a:pt x="14634" y="285436"/>
                  </a:lnTo>
                  <a:lnTo>
                    <a:pt x="30539" y="296156"/>
                  </a:lnTo>
                  <a:lnTo>
                    <a:pt x="50048" y="300087"/>
                  </a:lnTo>
                  <a:lnTo>
                    <a:pt x="3086618" y="300087"/>
                  </a:lnTo>
                  <a:lnTo>
                    <a:pt x="3106038" y="296156"/>
                  </a:lnTo>
                  <a:lnTo>
                    <a:pt x="3121898" y="285436"/>
                  </a:lnTo>
                  <a:lnTo>
                    <a:pt x="3132592" y="269536"/>
                  </a:lnTo>
                  <a:lnTo>
                    <a:pt x="3136513" y="250067"/>
                  </a:lnTo>
                  <a:lnTo>
                    <a:pt x="3136513" y="50020"/>
                  </a:lnTo>
                  <a:lnTo>
                    <a:pt x="3132592" y="30551"/>
                  </a:lnTo>
                  <a:lnTo>
                    <a:pt x="3121898" y="14651"/>
                  </a:lnTo>
                  <a:lnTo>
                    <a:pt x="3106038" y="3931"/>
                  </a:lnTo>
                  <a:lnTo>
                    <a:pt x="30866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060832" y="4390832"/>
              <a:ext cx="3136900" cy="300355"/>
            </a:xfrm>
            <a:custGeom>
              <a:avLst/>
              <a:gdLst/>
              <a:ahLst/>
              <a:cxnLst/>
              <a:rect l="l" t="t" r="r" b="b"/>
              <a:pathLst>
                <a:path w="3136900" h="300354">
                  <a:moveTo>
                    <a:pt x="0" y="50020"/>
                  </a:moveTo>
                  <a:lnTo>
                    <a:pt x="3923" y="30551"/>
                  </a:lnTo>
                  <a:lnTo>
                    <a:pt x="14634" y="14651"/>
                  </a:lnTo>
                  <a:lnTo>
                    <a:pt x="30539" y="3931"/>
                  </a:lnTo>
                  <a:lnTo>
                    <a:pt x="50048" y="0"/>
                  </a:lnTo>
                  <a:lnTo>
                    <a:pt x="3086618" y="0"/>
                  </a:lnTo>
                  <a:lnTo>
                    <a:pt x="3106038" y="3931"/>
                  </a:lnTo>
                  <a:lnTo>
                    <a:pt x="3121898" y="14651"/>
                  </a:lnTo>
                  <a:lnTo>
                    <a:pt x="3132592" y="30551"/>
                  </a:lnTo>
                  <a:lnTo>
                    <a:pt x="3136513" y="50020"/>
                  </a:lnTo>
                  <a:lnTo>
                    <a:pt x="3136513" y="250067"/>
                  </a:lnTo>
                  <a:lnTo>
                    <a:pt x="3132592" y="269536"/>
                  </a:lnTo>
                  <a:lnTo>
                    <a:pt x="3121898" y="285436"/>
                  </a:lnTo>
                  <a:lnTo>
                    <a:pt x="3106038" y="296156"/>
                  </a:lnTo>
                  <a:lnTo>
                    <a:pt x="3086618" y="300087"/>
                  </a:lnTo>
                  <a:lnTo>
                    <a:pt x="50048" y="300087"/>
                  </a:lnTo>
                  <a:lnTo>
                    <a:pt x="30539" y="296156"/>
                  </a:lnTo>
                  <a:lnTo>
                    <a:pt x="14634" y="285436"/>
                  </a:lnTo>
                  <a:lnTo>
                    <a:pt x="3923" y="269536"/>
                  </a:lnTo>
                  <a:lnTo>
                    <a:pt x="0" y="250067"/>
                  </a:lnTo>
                  <a:lnTo>
                    <a:pt x="0" y="5002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Lifecycle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914" y="828547"/>
            <a:ext cx="589291" cy="58929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609990" y="962009"/>
            <a:ext cx="1266825" cy="323850"/>
            <a:chOff x="3609990" y="962009"/>
            <a:chExt cx="1266825" cy="3238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599" y="1047750"/>
              <a:ext cx="1143000" cy="200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90" y="962009"/>
              <a:ext cx="1266825" cy="3238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94419" y="1085087"/>
              <a:ext cx="1018540" cy="76200"/>
            </a:xfrm>
            <a:custGeom>
              <a:avLst/>
              <a:gdLst/>
              <a:ahLst/>
              <a:cxnLst/>
              <a:rect l="l" t="t" r="r" b="b"/>
              <a:pathLst>
                <a:path w="1018539" h="76200">
                  <a:moveTo>
                    <a:pt x="942228" y="0"/>
                  </a:moveTo>
                  <a:lnTo>
                    <a:pt x="942228" y="76200"/>
                  </a:lnTo>
                  <a:lnTo>
                    <a:pt x="999408" y="47609"/>
                  </a:lnTo>
                  <a:lnTo>
                    <a:pt x="954917" y="47609"/>
                  </a:lnTo>
                  <a:lnTo>
                    <a:pt x="954917" y="28559"/>
                  </a:lnTo>
                  <a:lnTo>
                    <a:pt x="999347" y="28559"/>
                  </a:lnTo>
                  <a:lnTo>
                    <a:pt x="942228" y="0"/>
                  </a:lnTo>
                  <a:close/>
                </a:path>
                <a:path w="1018539" h="76200">
                  <a:moveTo>
                    <a:pt x="942228" y="28559"/>
                  </a:moveTo>
                  <a:lnTo>
                    <a:pt x="0" y="28559"/>
                  </a:lnTo>
                  <a:lnTo>
                    <a:pt x="0" y="47609"/>
                  </a:lnTo>
                  <a:lnTo>
                    <a:pt x="942228" y="47609"/>
                  </a:lnTo>
                  <a:lnTo>
                    <a:pt x="942228" y="28559"/>
                  </a:lnTo>
                  <a:close/>
                </a:path>
                <a:path w="1018539" h="76200">
                  <a:moveTo>
                    <a:pt x="999347" y="28559"/>
                  </a:moveTo>
                  <a:lnTo>
                    <a:pt x="954917" y="28559"/>
                  </a:lnTo>
                  <a:lnTo>
                    <a:pt x="954917" y="47609"/>
                  </a:lnTo>
                  <a:lnTo>
                    <a:pt x="999408" y="47609"/>
                  </a:lnTo>
                  <a:lnTo>
                    <a:pt x="1018428" y="38100"/>
                  </a:lnTo>
                  <a:lnTo>
                    <a:pt x="999347" y="28559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5208026" y="828547"/>
            <a:ext cx="774065" cy="876935"/>
            <a:chOff x="5208026" y="828547"/>
            <a:chExt cx="774065" cy="87693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8026" y="828547"/>
              <a:ext cx="589291" cy="58929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7350" y="1181084"/>
              <a:ext cx="514350" cy="5238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2645" y="1223522"/>
              <a:ext cx="388748" cy="38874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6457950" y="1028684"/>
            <a:ext cx="904875" cy="962025"/>
            <a:chOff x="6457950" y="1028684"/>
            <a:chExt cx="904875" cy="962025"/>
          </a:xfrm>
        </p:grpSpPr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5590" y="1076325"/>
              <a:ext cx="819150" cy="8382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7950" y="1028684"/>
              <a:ext cx="904875" cy="9620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543538" y="1114287"/>
              <a:ext cx="696595" cy="712470"/>
            </a:xfrm>
            <a:custGeom>
              <a:avLst/>
              <a:gdLst/>
              <a:ahLst/>
              <a:cxnLst/>
              <a:rect l="l" t="t" r="r" b="b"/>
              <a:pathLst>
                <a:path w="696595" h="712469">
                  <a:moveTo>
                    <a:pt x="648614" y="635782"/>
                  </a:moveTo>
                  <a:lnTo>
                    <a:pt x="620024" y="635782"/>
                  </a:lnTo>
                  <a:lnTo>
                    <a:pt x="658124" y="711982"/>
                  </a:lnTo>
                  <a:lnTo>
                    <a:pt x="689884" y="648462"/>
                  </a:lnTo>
                  <a:lnTo>
                    <a:pt x="648614" y="648462"/>
                  </a:lnTo>
                  <a:lnTo>
                    <a:pt x="648614" y="635782"/>
                  </a:lnTo>
                  <a:close/>
                </a:path>
                <a:path w="696595" h="712469">
                  <a:moveTo>
                    <a:pt x="648614" y="9540"/>
                  </a:moveTo>
                  <a:lnTo>
                    <a:pt x="648614" y="648462"/>
                  </a:lnTo>
                  <a:lnTo>
                    <a:pt x="667664" y="648462"/>
                  </a:lnTo>
                  <a:lnTo>
                    <a:pt x="667664" y="19050"/>
                  </a:lnTo>
                  <a:lnTo>
                    <a:pt x="658124" y="19050"/>
                  </a:lnTo>
                  <a:lnTo>
                    <a:pt x="648614" y="9540"/>
                  </a:lnTo>
                  <a:close/>
                </a:path>
                <a:path w="696595" h="712469">
                  <a:moveTo>
                    <a:pt x="696224" y="635782"/>
                  </a:moveTo>
                  <a:lnTo>
                    <a:pt x="667664" y="635782"/>
                  </a:lnTo>
                  <a:lnTo>
                    <a:pt x="667664" y="648462"/>
                  </a:lnTo>
                  <a:lnTo>
                    <a:pt x="689884" y="648462"/>
                  </a:lnTo>
                  <a:lnTo>
                    <a:pt x="696224" y="635782"/>
                  </a:lnTo>
                  <a:close/>
                </a:path>
                <a:path w="696595" h="712469">
                  <a:moveTo>
                    <a:pt x="18411" y="8900"/>
                  </a:moveTo>
                  <a:lnTo>
                    <a:pt x="0" y="8900"/>
                  </a:lnTo>
                  <a:lnTo>
                    <a:pt x="0" y="19050"/>
                  </a:lnTo>
                  <a:lnTo>
                    <a:pt x="648614" y="19050"/>
                  </a:lnTo>
                  <a:lnTo>
                    <a:pt x="648614" y="9540"/>
                  </a:lnTo>
                  <a:lnTo>
                    <a:pt x="19050" y="9540"/>
                  </a:lnTo>
                  <a:lnTo>
                    <a:pt x="18411" y="8900"/>
                  </a:lnTo>
                  <a:close/>
                </a:path>
                <a:path w="696595" h="712469">
                  <a:moveTo>
                    <a:pt x="667664" y="8900"/>
                  </a:moveTo>
                  <a:lnTo>
                    <a:pt x="19050" y="8900"/>
                  </a:lnTo>
                  <a:lnTo>
                    <a:pt x="19050" y="9540"/>
                  </a:lnTo>
                  <a:lnTo>
                    <a:pt x="648614" y="9540"/>
                  </a:lnTo>
                  <a:lnTo>
                    <a:pt x="658124" y="19050"/>
                  </a:lnTo>
                  <a:lnTo>
                    <a:pt x="667664" y="19050"/>
                  </a:lnTo>
                  <a:lnTo>
                    <a:pt x="667664" y="8900"/>
                  </a:lnTo>
                  <a:close/>
                </a:path>
                <a:path w="696595" h="712469">
                  <a:moveTo>
                    <a:pt x="667664" y="0"/>
                  </a:moveTo>
                  <a:lnTo>
                    <a:pt x="9540" y="0"/>
                  </a:lnTo>
                  <a:lnTo>
                    <a:pt x="19050" y="9540"/>
                  </a:lnTo>
                  <a:lnTo>
                    <a:pt x="19050" y="8900"/>
                  </a:lnTo>
                  <a:lnTo>
                    <a:pt x="667664" y="8900"/>
                  </a:lnTo>
                  <a:lnTo>
                    <a:pt x="667664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00684" y="2067430"/>
            <a:ext cx="601977" cy="703073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4355957" y="2895600"/>
            <a:ext cx="2950210" cy="962025"/>
            <a:chOff x="4355957" y="2895600"/>
            <a:chExt cx="2950210" cy="962025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4459" y="2943225"/>
              <a:ext cx="1981200" cy="6096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0650" y="2895600"/>
              <a:ext cx="2095500" cy="69532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362193" y="2979932"/>
              <a:ext cx="1849120" cy="482600"/>
            </a:xfrm>
            <a:custGeom>
              <a:avLst/>
              <a:gdLst/>
              <a:ahLst/>
              <a:cxnLst/>
              <a:rect l="l" t="t" r="r" b="b"/>
              <a:pathLst>
                <a:path w="1849120" h="482600">
                  <a:moveTo>
                    <a:pt x="76200" y="405883"/>
                  </a:moveTo>
                  <a:lnTo>
                    <a:pt x="0" y="443983"/>
                  </a:lnTo>
                  <a:lnTo>
                    <a:pt x="76200" y="482083"/>
                  </a:lnTo>
                  <a:lnTo>
                    <a:pt x="76200" y="453508"/>
                  </a:lnTo>
                  <a:lnTo>
                    <a:pt x="63489" y="453508"/>
                  </a:lnTo>
                  <a:lnTo>
                    <a:pt x="63489" y="434458"/>
                  </a:lnTo>
                  <a:lnTo>
                    <a:pt x="76200" y="434458"/>
                  </a:lnTo>
                  <a:lnTo>
                    <a:pt x="76200" y="405883"/>
                  </a:lnTo>
                  <a:close/>
                </a:path>
                <a:path w="1849120" h="482600">
                  <a:moveTo>
                    <a:pt x="76200" y="434458"/>
                  </a:moveTo>
                  <a:lnTo>
                    <a:pt x="63489" y="434458"/>
                  </a:lnTo>
                  <a:lnTo>
                    <a:pt x="63489" y="453508"/>
                  </a:lnTo>
                  <a:lnTo>
                    <a:pt x="76200" y="453508"/>
                  </a:lnTo>
                  <a:lnTo>
                    <a:pt x="76200" y="434458"/>
                  </a:lnTo>
                  <a:close/>
                </a:path>
                <a:path w="1849120" h="482600">
                  <a:moveTo>
                    <a:pt x="1829958" y="434458"/>
                  </a:moveTo>
                  <a:lnTo>
                    <a:pt x="76200" y="434458"/>
                  </a:lnTo>
                  <a:lnTo>
                    <a:pt x="76200" y="453508"/>
                  </a:lnTo>
                  <a:lnTo>
                    <a:pt x="1849008" y="453508"/>
                  </a:lnTo>
                  <a:lnTo>
                    <a:pt x="1849008" y="443983"/>
                  </a:lnTo>
                  <a:lnTo>
                    <a:pt x="1829958" y="443983"/>
                  </a:lnTo>
                  <a:lnTo>
                    <a:pt x="1829958" y="434458"/>
                  </a:lnTo>
                  <a:close/>
                </a:path>
                <a:path w="1849120" h="482600">
                  <a:moveTo>
                    <a:pt x="1849008" y="0"/>
                  </a:moveTo>
                  <a:lnTo>
                    <a:pt x="1829958" y="0"/>
                  </a:lnTo>
                  <a:lnTo>
                    <a:pt x="1829958" y="443983"/>
                  </a:lnTo>
                  <a:lnTo>
                    <a:pt x="1839468" y="434458"/>
                  </a:lnTo>
                  <a:lnTo>
                    <a:pt x="1849008" y="434458"/>
                  </a:lnTo>
                  <a:lnTo>
                    <a:pt x="1849008" y="0"/>
                  </a:lnTo>
                  <a:close/>
                </a:path>
                <a:path w="1849120" h="482600">
                  <a:moveTo>
                    <a:pt x="1849008" y="434458"/>
                  </a:moveTo>
                  <a:lnTo>
                    <a:pt x="1839468" y="434458"/>
                  </a:lnTo>
                  <a:lnTo>
                    <a:pt x="1829958" y="443983"/>
                  </a:lnTo>
                  <a:lnTo>
                    <a:pt x="1849008" y="443983"/>
                  </a:lnTo>
                  <a:lnTo>
                    <a:pt x="1849008" y="434458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4370" y="2979916"/>
              <a:ext cx="589291" cy="5892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43450" y="3333750"/>
              <a:ext cx="514350" cy="5238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020" y="3374769"/>
              <a:ext cx="388748" cy="38874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55957" y="3374769"/>
              <a:ext cx="388748" cy="388748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510538" y="1595435"/>
            <a:ext cx="1085850" cy="30841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Lucida Grande" panose="020B0600040502020204"/>
                <a:cs typeface="Calibri"/>
              </a:rPr>
              <a:t>Program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Workspace</a:t>
            </a:r>
            <a:endParaRPr sz="950">
              <a:latin typeface="Lucida Grande" panose="020B0600040502020204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014355" y="1641739"/>
            <a:ext cx="1306187" cy="3064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33350">
              <a:lnSpc>
                <a:spcPct val="105500"/>
              </a:lnSpc>
              <a:spcBef>
                <a:spcPts val="60"/>
              </a:spcBef>
            </a:pPr>
            <a:r>
              <a:rPr sz="950" dirty="0">
                <a:latin typeface="Lucida Grande" panose="020B0600040502020204"/>
                <a:cs typeface="Calibri"/>
              </a:rPr>
              <a:t>Git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initialized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Working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Directory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7640068" y="2094926"/>
            <a:ext cx="1503932" cy="30457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5400"/>
              </a:lnSpc>
              <a:spcBef>
                <a:spcPts val="65"/>
              </a:spcBef>
            </a:pPr>
            <a:r>
              <a:rPr sz="950" dirty="0">
                <a:latin typeface="Lucida Grande" panose="020B0600040502020204"/>
                <a:cs typeface="Calibri"/>
              </a:rPr>
              <a:t>Staged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files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in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the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working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directory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for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commit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255393" y="3799850"/>
            <a:ext cx="3136900" cy="84407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170305" marR="708660" indent="-123825">
              <a:lnSpc>
                <a:spcPct val="105500"/>
              </a:lnSpc>
              <a:spcBef>
                <a:spcPts val="65"/>
              </a:spcBef>
            </a:pPr>
            <a:r>
              <a:rPr sz="950" dirty="0">
                <a:latin typeface="Lucida Grande" panose="020B0600040502020204"/>
                <a:cs typeface="Calibri"/>
              </a:rPr>
              <a:t>Files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committed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to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git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repository</a:t>
            </a:r>
          </a:p>
          <a:p>
            <a:pPr>
              <a:lnSpc>
                <a:spcPct val="100000"/>
              </a:lnSpc>
            </a:pPr>
            <a:endParaRPr sz="95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endParaRPr sz="95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How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collaborate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team?</a:t>
            </a:r>
          </a:p>
        </p:txBody>
      </p:sp>
      <p:grpSp>
        <p:nvGrpSpPr>
          <p:cNvPr id="33" name="object 33"/>
          <p:cNvGrpSpPr/>
          <p:nvPr/>
        </p:nvGrpSpPr>
        <p:grpSpPr>
          <a:xfrm>
            <a:off x="2847975" y="3257550"/>
            <a:ext cx="1343025" cy="333375"/>
            <a:chOff x="2847975" y="3257550"/>
            <a:chExt cx="1343025" cy="333375"/>
          </a:xfrm>
        </p:grpSpPr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71800" y="3343275"/>
              <a:ext cx="1219200" cy="20955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47975" y="3257550"/>
              <a:ext cx="1333500" cy="3333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07995" y="3385815"/>
              <a:ext cx="1087755" cy="76200"/>
            </a:xfrm>
            <a:custGeom>
              <a:avLst/>
              <a:gdLst/>
              <a:ahLst/>
              <a:cxnLst/>
              <a:rect l="l" t="t" r="r" b="b"/>
              <a:pathLst>
                <a:path w="1087754" h="76200">
                  <a:moveTo>
                    <a:pt x="76215" y="0"/>
                  </a:moveTo>
                  <a:lnTo>
                    <a:pt x="0" y="38100"/>
                  </a:lnTo>
                  <a:lnTo>
                    <a:pt x="76215" y="76200"/>
                  </a:lnTo>
                  <a:lnTo>
                    <a:pt x="76215" y="47625"/>
                  </a:lnTo>
                  <a:lnTo>
                    <a:pt x="63505" y="47625"/>
                  </a:lnTo>
                  <a:lnTo>
                    <a:pt x="63505" y="28575"/>
                  </a:lnTo>
                  <a:lnTo>
                    <a:pt x="76215" y="28575"/>
                  </a:lnTo>
                  <a:lnTo>
                    <a:pt x="76215" y="0"/>
                  </a:lnTo>
                  <a:close/>
                </a:path>
                <a:path w="1087754" h="76200">
                  <a:moveTo>
                    <a:pt x="76215" y="28575"/>
                  </a:moveTo>
                  <a:lnTo>
                    <a:pt x="63505" y="28575"/>
                  </a:lnTo>
                  <a:lnTo>
                    <a:pt x="63505" y="47625"/>
                  </a:lnTo>
                  <a:lnTo>
                    <a:pt x="76215" y="47625"/>
                  </a:lnTo>
                  <a:lnTo>
                    <a:pt x="76215" y="28575"/>
                  </a:lnTo>
                  <a:close/>
                </a:path>
                <a:path w="1087754" h="76200">
                  <a:moveTo>
                    <a:pt x="1087633" y="28575"/>
                  </a:moveTo>
                  <a:lnTo>
                    <a:pt x="76215" y="28575"/>
                  </a:lnTo>
                  <a:lnTo>
                    <a:pt x="76215" y="47625"/>
                  </a:lnTo>
                  <a:lnTo>
                    <a:pt x="1087633" y="47625"/>
                  </a:lnTo>
                  <a:lnTo>
                    <a:pt x="1087633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37" name="object 3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134490" y="3129268"/>
            <a:ext cx="589291" cy="58929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19275" y="4229100"/>
            <a:ext cx="6386421" cy="676275"/>
            <a:chOff x="1819275" y="4229100"/>
            <a:chExt cx="5762625" cy="676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19275" y="4229100"/>
              <a:ext cx="5762625" cy="6762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38075" y="4248281"/>
              <a:ext cx="5668010" cy="582295"/>
            </a:xfrm>
            <a:custGeom>
              <a:avLst/>
              <a:gdLst/>
              <a:ahLst/>
              <a:cxnLst/>
              <a:rect l="l" t="t" r="r" b="b"/>
              <a:pathLst>
                <a:path w="5668009" h="582295">
                  <a:moveTo>
                    <a:pt x="5570606" y="0"/>
                  </a:moveTo>
                  <a:lnTo>
                    <a:pt x="97023" y="0"/>
                  </a:lnTo>
                  <a:lnTo>
                    <a:pt x="59255" y="7619"/>
                  </a:lnTo>
                  <a:lnTo>
                    <a:pt x="28415" y="28398"/>
                  </a:lnTo>
                  <a:lnTo>
                    <a:pt x="7623" y="59219"/>
                  </a:lnTo>
                  <a:lnTo>
                    <a:pt x="0" y="96962"/>
                  </a:lnTo>
                  <a:lnTo>
                    <a:pt x="0" y="484845"/>
                  </a:lnTo>
                  <a:lnTo>
                    <a:pt x="7623" y="522592"/>
                  </a:lnTo>
                  <a:lnTo>
                    <a:pt x="28415" y="553418"/>
                  </a:lnTo>
                  <a:lnTo>
                    <a:pt x="59255" y="574202"/>
                  </a:lnTo>
                  <a:lnTo>
                    <a:pt x="97023" y="581823"/>
                  </a:lnTo>
                  <a:lnTo>
                    <a:pt x="5570606" y="581823"/>
                  </a:lnTo>
                  <a:lnTo>
                    <a:pt x="5608371" y="574202"/>
                  </a:lnTo>
                  <a:lnTo>
                    <a:pt x="5639209" y="553418"/>
                  </a:lnTo>
                  <a:lnTo>
                    <a:pt x="5660000" y="522592"/>
                  </a:lnTo>
                  <a:lnTo>
                    <a:pt x="5667624" y="484845"/>
                  </a:lnTo>
                  <a:lnTo>
                    <a:pt x="5667624" y="96962"/>
                  </a:lnTo>
                  <a:lnTo>
                    <a:pt x="5660000" y="59219"/>
                  </a:lnTo>
                  <a:lnTo>
                    <a:pt x="5639209" y="28398"/>
                  </a:lnTo>
                  <a:lnTo>
                    <a:pt x="5608371" y="7619"/>
                  </a:lnTo>
                  <a:lnTo>
                    <a:pt x="55706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838075" y="4248281"/>
              <a:ext cx="5668010" cy="582295"/>
            </a:xfrm>
            <a:custGeom>
              <a:avLst/>
              <a:gdLst/>
              <a:ahLst/>
              <a:cxnLst/>
              <a:rect l="l" t="t" r="r" b="b"/>
              <a:pathLst>
                <a:path w="5668009" h="582295">
                  <a:moveTo>
                    <a:pt x="0" y="96962"/>
                  </a:moveTo>
                  <a:lnTo>
                    <a:pt x="7623" y="59219"/>
                  </a:lnTo>
                  <a:lnTo>
                    <a:pt x="28415" y="28398"/>
                  </a:lnTo>
                  <a:lnTo>
                    <a:pt x="59255" y="7619"/>
                  </a:lnTo>
                  <a:lnTo>
                    <a:pt x="97023" y="0"/>
                  </a:lnTo>
                  <a:lnTo>
                    <a:pt x="5570606" y="0"/>
                  </a:lnTo>
                  <a:lnTo>
                    <a:pt x="5608371" y="7619"/>
                  </a:lnTo>
                  <a:lnTo>
                    <a:pt x="5639209" y="28398"/>
                  </a:lnTo>
                  <a:lnTo>
                    <a:pt x="5660000" y="59219"/>
                  </a:lnTo>
                  <a:lnTo>
                    <a:pt x="5667624" y="96962"/>
                  </a:lnTo>
                  <a:lnTo>
                    <a:pt x="5667624" y="484845"/>
                  </a:lnTo>
                  <a:lnTo>
                    <a:pt x="5660000" y="522592"/>
                  </a:lnTo>
                  <a:lnTo>
                    <a:pt x="5639209" y="553418"/>
                  </a:lnTo>
                  <a:lnTo>
                    <a:pt x="5608371" y="574202"/>
                  </a:lnTo>
                  <a:lnTo>
                    <a:pt x="5570606" y="581823"/>
                  </a:lnTo>
                  <a:lnTo>
                    <a:pt x="97023" y="581823"/>
                  </a:lnTo>
                  <a:lnTo>
                    <a:pt x="59255" y="574202"/>
                  </a:lnTo>
                  <a:lnTo>
                    <a:pt x="28415" y="553418"/>
                  </a:lnTo>
                  <a:lnTo>
                    <a:pt x="7623" y="522592"/>
                  </a:lnTo>
                  <a:lnTo>
                    <a:pt x="0" y="484845"/>
                  </a:lnTo>
                  <a:lnTo>
                    <a:pt x="0" y="9696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363902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Lifecycle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482849" y="4310693"/>
            <a:ext cx="4807937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80795" marR="5080" indent="-126809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committed,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GitHub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48914" y="828547"/>
            <a:ext cx="653081" cy="58929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609990" y="962009"/>
            <a:ext cx="1403957" cy="323850"/>
            <a:chOff x="3609990" y="962009"/>
            <a:chExt cx="1266825" cy="3238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599" y="1047750"/>
              <a:ext cx="1143000" cy="2000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9990" y="962009"/>
              <a:ext cx="1266825" cy="3238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94419" y="1085087"/>
              <a:ext cx="1018540" cy="76200"/>
            </a:xfrm>
            <a:custGeom>
              <a:avLst/>
              <a:gdLst/>
              <a:ahLst/>
              <a:cxnLst/>
              <a:rect l="l" t="t" r="r" b="b"/>
              <a:pathLst>
                <a:path w="1018539" h="76200">
                  <a:moveTo>
                    <a:pt x="942228" y="0"/>
                  </a:moveTo>
                  <a:lnTo>
                    <a:pt x="942228" y="76200"/>
                  </a:lnTo>
                  <a:lnTo>
                    <a:pt x="999408" y="47609"/>
                  </a:lnTo>
                  <a:lnTo>
                    <a:pt x="954917" y="47609"/>
                  </a:lnTo>
                  <a:lnTo>
                    <a:pt x="954917" y="28559"/>
                  </a:lnTo>
                  <a:lnTo>
                    <a:pt x="999347" y="28559"/>
                  </a:lnTo>
                  <a:lnTo>
                    <a:pt x="942228" y="0"/>
                  </a:lnTo>
                  <a:close/>
                </a:path>
                <a:path w="1018539" h="76200">
                  <a:moveTo>
                    <a:pt x="942228" y="28559"/>
                  </a:moveTo>
                  <a:lnTo>
                    <a:pt x="0" y="28559"/>
                  </a:lnTo>
                  <a:lnTo>
                    <a:pt x="0" y="47609"/>
                  </a:lnTo>
                  <a:lnTo>
                    <a:pt x="942228" y="47609"/>
                  </a:lnTo>
                  <a:lnTo>
                    <a:pt x="942228" y="28559"/>
                  </a:lnTo>
                  <a:close/>
                </a:path>
                <a:path w="1018539" h="76200">
                  <a:moveTo>
                    <a:pt x="999347" y="28559"/>
                  </a:moveTo>
                  <a:lnTo>
                    <a:pt x="954917" y="28559"/>
                  </a:lnTo>
                  <a:lnTo>
                    <a:pt x="954917" y="47609"/>
                  </a:lnTo>
                  <a:lnTo>
                    <a:pt x="999408" y="47609"/>
                  </a:lnTo>
                  <a:lnTo>
                    <a:pt x="1018428" y="38100"/>
                  </a:lnTo>
                  <a:lnTo>
                    <a:pt x="999347" y="28559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208026" y="828547"/>
            <a:ext cx="857856" cy="876935"/>
            <a:chOff x="5208026" y="828547"/>
            <a:chExt cx="774065" cy="87693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08026" y="828547"/>
              <a:ext cx="589291" cy="5892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67350" y="1181084"/>
              <a:ext cx="514350" cy="5238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2645" y="1223522"/>
              <a:ext cx="388748" cy="388748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457950" y="1028684"/>
            <a:ext cx="1002826" cy="962025"/>
            <a:chOff x="6457950" y="1028684"/>
            <a:chExt cx="904875" cy="96202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05590" y="1076325"/>
              <a:ext cx="819150" cy="8382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57950" y="1028684"/>
              <a:ext cx="904875" cy="96202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43538" y="1114287"/>
              <a:ext cx="696595" cy="712470"/>
            </a:xfrm>
            <a:custGeom>
              <a:avLst/>
              <a:gdLst/>
              <a:ahLst/>
              <a:cxnLst/>
              <a:rect l="l" t="t" r="r" b="b"/>
              <a:pathLst>
                <a:path w="696595" h="712469">
                  <a:moveTo>
                    <a:pt x="648614" y="635782"/>
                  </a:moveTo>
                  <a:lnTo>
                    <a:pt x="620024" y="635782"/>
                  </a:lnTo>
                  <a:lnTo>
                    <a:pt x="658124" y="711982"/>
                  </a:lnTo>
                  <a:lnTo>
                    <a:pt x="689884" y="648462"/>
                  </a:lnTo>
                  <a:lnTo>
                    <a:pt x="648614" y="648462"/>
                  </a:lnTo>
                  <a:lnTo>
                    <a:pt x="648614" y="635782"/>
                  </a:lnTo>
                  <a:close/>
                </a:path>
                <a:path w="696595" h="712469">
                  <a:moveTo>
                    <a:pt x="648614" y="9540"/>
                  </a:moveTo>
                  <a:lnTo>
                    <a:pt x="648614" y="648462"/>
                  </a:lnTo>
                  <a:lnTo>
                    <a:pt x="667664" y="648462"/>
                  </a:lnTo>
                  <a:lnTo>
                    <a:pt x="667664" y="19050"/>
                  </a:lnTo>
                  <a:lnTo>
                    <a:pt x="658124" y="19050"/>
                  </a:lnTo>
                  <a:lnTo>
                    <a:pt x="648614" y="9540"/>
                  </a:lnTo>
                  <a:close/>
                </a:path>
                <a:path w="696595" h="712469">
                  <a:moveTo>
                    <a:pt x="696224" y="635782"/>
                  </a:moveTo>
                  <a:lnTo>
                    <a:pt x="667664" y="635782"/>
                  </a:lnTo>
                  <a:lnTo>
                    <a:pt x="667664" y="648462"/>
                  </a:lnTo>
                  <a:lnTo>
                    <a:pt x="689884" y="648462"/>
                  </a:lnTo>
                  <a:lnTo>
                    <a:pt x="696224" y="635782"/>
                  </a:lnTo>
                  <a:close/>
                </a:path>
                <a:path w="696595" h="712469">
                  <a:moveTo>
                    <a:pt x="18411" y="8900"/>
                  </a:moveTo>
                  <a:lnTo>
                    <a:pt x="0" y="8900"/>
                  </a:lnTo>
                  <a:lnTo>
                    <a:pt x="0" y="19050"/>
                  </a:lnTo>
                  <a:lnTo>
                    <a:pt x="648614" y="19050"/>
                  </a:lnTo>
                  <a:lnTo>
                    <a:pt x="648614" y="9540"/>
                  </a:lnTo>
                  <a:lnTo>
                    <a:pt x="19050" y="9540"/>
                  </a:lnTo>
                  <a:lnTo>
                    <a:pt x="18411" y="8900"/>
                  </a:lnTo>
                  <a:close/>
                </a:path>
                <a:path w="696595" h="712469">
                  <a:moveTo>
                    <a:pt x="667664" y="8900"/>
                  </a:moveTo>
                  <a:lnTo>
                    <a:pt x="19050" y="8900"/>
                  </a:lnTo>
                  <a:lnTo>
                    <a:pt x="19050" y="9540"/>
                  </a:lnTo>
                  <a:lnTo>
                    <a:pt x="648614" y="9540"/>
                  </a:lnTo>
                  <a:lnTo>
                    <a:pt x="658124" y="19050"/>
                  </a:lnTo>
                  <a:lnTo>
                    <a:pt x="667664" y="19050"/>
                  </a:lnTo>
                  <a:lnTo>
                    <a:pt x="667664" y="8900"/>
                  </a:lnTo>
                  <a:close/>
                </a:path>
                <a:path w="696595" h="712469">
                  <a:moveTo>
                    <a:pt x="667664" y="0"/>
                  </a:moveTo>
                  <a:lnTo>
                    <a:pt x="9540" y="0"/>
                  </a:lnTo>
                  <a:lnTo>
                    <a:pt x="19050" y="9540"/>
                  </a:lnTo>
                  <a:lnTo>
                    <a:pt x="19050" y="8900"/>
                  </a:lnTo>
                  <a:lnTo>
                    <a:pt x="667664" y="8900"/>
                  </a:lnTo>
                  <a:lnTo>
                    <a:pt x="667664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900684" y="2067430"/>
            <a:ext cx="667140" cy="703073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4355957" y="2895600"/>
            <a:ext cx="3269566" cy="962025"/>
            <a:chOff x="4355957" y="2895600"/>
            <a:chExt cx="2950210" cy="96202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24459" y="2943225"/>
              <a:ext cx="1981200" cy="6096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00650" y="2895600"/>
              <a:ext cx="2095500" cy="6953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362193" y="2979932"/>
              <a:ext cx="1849120" cy="482600"/>
            </a:xfrm>
            <a:custGeom>
              <a:avLst/>
              <a:gdLst/>
              <a:ahLst/>
              <a:cxnLst/>
              <a:rect l="l" t="t" r="r" b="b"/>
              <a:pathLst>
                <a:path w="1849120" h="482600">
                  <a:moveTo>
                    <a:pt x="76200" y="405883"/>
                  </a:moveTo>
                  <a:lnTo>
                    <a:pt x="0" y="443983"/>
                  </a:lnTo>
                  <a:lnTo>
                    <a:pt x="76200" y="482083"/>
                  </a:lnTo>
                  <a:lnTo>
                    <a:pt x="76200" y="453508"/>
                  </a:lnTo>
                  <a:lnTo>
                    <a:pt x="63489" y="453508"/>
                  </a:lnTo>
                  <a:lnTo>
                    <a:pt x="63489" y="434458"/>
                  </a:lnTo>
                  <a:lnTo>
                    <a:pt x="76200" y="434458"/>
                  </a:lnTo>
                  <a:lnTo>
                    <a:pt x="76200" y="405883"/>
                  </a:lnTo>
                  <a:close/>
                </a:path>
                <a:path w="1849120" h="482600">
                  <a:moveTo>
                    <a:pt x="76200" y="434458"/>
                  </a:moveTo>
                  <a:lnTo>
                    <a:pt x="63489" y="434458"/>
                  </a:lnTo>
                  <a:lnTo>
                    <a:pt x="63489" y="453508"/>
                  </a:lnTo>
                  <a:lnTo>
                    <a:pt x="76200" y="453508"/>
                  </a:lnTo>
                  <a:lnTo>
                    <a:pt x="76200" y="434458"/>
                  </a:lnTo>
                  <a:close/>
                </a:path>
                <a:path w="1849120" h="482600">
                  <a:moveTo>
                    <a:pt x="1829958" y="434458"/>
                  </a:moveTo>
                  <a:lnTo>
                    <a:pt x="76200" y="434458"/>
                  </a:lnTo>
                  <a:lnTo>
                    <a:pt x="76200" y="453508"/>
                  </a:lnTo>
                  <a:lnTo>
                    <a:pt x="1849008" y="453508"/>
                  </a:lnTo>
                  <a:lnTo>
                    <a:pt x="1849008" y="443983"/>
                  </a:lnTo>
                  <a:lnTo>
                    <a:pt x="1829958" y="443983"/>
                  </a:lnTo>
                  <a:lnTo>
                    <a:pt x="1829958" y="434458"/>
                  </a:lnTo>
                  <a:close/>
                </a:path>
                <a:path w="1849120" h="482600">
                  <a:moveTo>
                    <a:pt x="1849008" y="0"/>
                  </a:moveTo>
                  <a:lnTo>
                    <a:pt x="1829958" y="0"/>
                  </a:lnTo>
                  <a:lnTo>
                    <a:pt x="1829958" y="443983"/>
                  </a:lnTo>
                  <a:lnTo>
                    <a:pt x="1839468" y="434458"/>
                  </a:lnTo>
                  <a:lnTo>
                    <a:pt x="1849008" y="434458"/>
                  </a:lnTo>
                  <a:lnTo>
                    <a:pt x="1849008" y="0"/>
                  </a:lnTo>
                  <a:close/>
                </a:path>
                <a:path w="1849120" h="482600">
                  <a:moveTo>
                    <a:pt x="1849008" y="434458"/>
                  </a:moveTo>
                  <a:lnTo>
                    <a:pt x="1839468" y="434458"/>
                  </a:lnTo>
                  <a:lnTo>
                    <a:pt x="1829958" y="443983"/>
                  </a:lnTo>
                  <a:lnTo>
                    <a:pt x="1849008" y="443983"/>
                  </a:lnTo>
                  <a:lnTo>
                    <a:pt x="1849008" y="434458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4370" y="2979916"/>
              <a:ext cx="589291" cy="5892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43450" y="3333750"/>
              <a:ext cx="514350" cy="52387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79020" y="3374769"/>
              <a:ext cx="388748" cy="38874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55957" y="3374769"/>
              <a:ext cx="388748" cy="388748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510538" y="1595435"/>
            <a:ext cx="1203392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Lucida Grande" panose="020B0600040502020204"/>
                <a:cs typeface="Calibri"/>
              </a:rPr>
              <a:t>Program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Workspace</a:t>
            </a:r>
            <a:endParaRPr sz="950">
              <a:latin typeface="Lucida Grande" panose="020B0600040502020204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14356" y="1641739"/>
            <a:ext cx="1081644" cy="306494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133350">
              <a:lnSpc>
                <a:spcPct val="105500"/>
              </a:lnSpc>
              <a:spcBef>
                <a:spcPts val="60"/>
              </a:spcBef>
            </a:pPr>
            <a:r>
              <a:rPr sz="950" dirty="0">
                <a:latin typeface="Lucida Grande" panose="020B0600040502020204"/>
                <a:cs typeface="Calibri"/>
              </a:rPr>
              <a:t>Git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initialized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Working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Directory</a:t>
            </a:r>
            <a:endParaRPr sz="950">
              <a:latin typeface="Lucida Grande" panose="020B0600040502020204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640067" y="2094926"/>
            <a:ext cx="1503933" cy="304571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-635" algn="ctr">
              <a:lnSpc>
                <a:spcPct val="105400"/>
              </a:lnSpc>
              <a:spcBef>
                <a:spcPts val="65"/>
              </a:spcBef>
            </a:pPr>
            <a:r>
              <a:rPr sz="950" dirty="0">
                <a:latin typeface="Lucida Grande" panose="020B0600040502020204"/>
                <a:cs typeface="Calibri"/>
              </a:rPr>
              <a:t>Staged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files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in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the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working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directory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for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commit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289694" y="3799850"/>
            <a:ext cx="1092200" cy="30713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36525" marR="5080" indent="-123825">
              <a:lnSpc>
                <a:spcPct val="105500"/>
              </a:lnSpc>
              <a:spcBef>
                <a:spcPts val="65"/>
              </a:spcBef>
            </a:pPr>
            <a:r>
              <a:rPr sz="950" dirty="0">
                <a:latin typeface="Lucida Grande" panose="020B0600040502020204"/>
                <a:cs typeface="Calibri"/>
              </a:rPr>
              <a:t>Files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committed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to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git</a:t>
            </a:r>
            <a:r>
              <a:rPr sz="950" dirty="0">
                <a:latin typeface="Lucida Grande" panose="020B0600040502020204"/>
                <a:cs typeface="Times New Roman"/>
              </a:rPr>
              <a:t> </a:t>
            </a:r>
            <a:r>
              <a:rPr sz="950" dirty="0">
                <a:latin typeface="Lucida Grande" panose="020B0600040502020204"/>
                <a:cs typeface="Calibri"/>
              </a:rPr>
              <a:t>repository</a:t>
            </a:r>
            <a:endParaRPr sz="950">
              <a:latin typeface="Lucida Grande" panose="020B0600040502020204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847975" y="3257550"/>
            <a:ext cx="1488406" cy="333375"/>
            <a:chOff x="2847975" y="3257550"/>
            <a:chExt cx="1343025" cy="333375"/>
          </a:xfrm>
        </p:grpSpPr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71800" y="3343275"/>
              <a:ext cx="1219200" cy="20955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47975" y="3257550"/>
              <a:ext cx="1333500" cy="3333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007995" y="3385815"/>
              <a:ext cx="1087755" cy="76200"/>
            </a:xfrm>
            <a:custGeom>
              <a:avLst/>
              <a:gdLst/>
              <a:ahLst/>
              <a:cxnLst/>
              <a:rect l="l" t="t" r="r" b="b"/>
              <a:pathLst>
                <a:path w="1087754" h="76200">
                  <a:moveTo>
                    <a:pt x="76215" y="0"/>
                  </a:moveTo>
                  <a:lnTo>
                    <a:pt x="0" y="38100"/>
                  </a:lnTo>
                  <a:lnTo>
                    <a:pt x="76215" y="76200"/>
                  </a:lnTo>
                  <a:lnTo>
                    <a:pt x="76215" y="47625"/>
                  </a:lnTo>
                  <a:lnTo>
                    <a:pt x="63505" y="47625"/>
                  </a:lnTo>
                  <a:lnTo>
                    <a:pt x="63505" y="28575"/>
                  </a:lnTo>
                  <a:lnTo>
                    <a:pt x="76215" y="28575"/>
                  </a:lnTo>
                  <a:lnTo>
                    <a:pt x="76215" y="0"/>
                  </a:lnTo>
                  <a:close/>
                </a:path>
                <a:path w="1087754" h="76200">
                  <a:moveTo>
                    <a:pt x="76215" y="28575"/>
                  </a:moveTo>
                  <a:lnTo>
                    <a:pt x="63505" y="28575"/>
                  </a:lnTo>
                  <a:lnTo>
                    <a:pt x="63505" y="47625"/>
                  </a:lnTo>
                  <a:lnTo>
                    <a:pt x="76215" y="47625"/>
                  </a:lnTo>
                  <a:lnTo>
                    <a:pt x="76215" y="28575"/>
                  </a:lnTo>
                  <a:close/>
                </a:path>
                <a:path w="1087754" h="76200">
                  <a:moveTo>
                    <a:pt x="1087633" y="28575"/>
                  </a:moveTo>
                  <a:lnTo>
                    <a:pt x="76215" y="28575"/>
                  </a:lnTo>
                  <a:lnTo>
                    <a:pt x="76215" y="47625"/>
                  </a:lnTo>
                  <a:lnTo>
                    <a:pt x="1087633" y="47625"/>
                  </a:lnTo>
                  <a:lnTo>
                    <a:pt x="1087633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215515" y="3799838"/>
            <a:ext cx="427873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Lucida Grande" panose="020B0600040502020204"/>
                <a:cs typeface="Calibri"/>
              </a:rPr>
              <a:t>GitHub</a:t>
            </a:r>
            <a:endParaRPr sz="950">
              <a:latin typeface="Lucida Grande" panose="020B0600040502020204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68174" y="3100512"/>
            <a:ext cx="2605941" cy="708025"/>
            <a:chOff x="368174" y="3100512"/>
            <a:chExt cx="2351405" cy="708025"/>
          </a:xfrm>
        </p:grpSpPr>
        <p:pic>
          <p:nvPicPr>
            <p:cNvPr id="40" name="object 4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100962" y="3145054"/>
              <a:ext cx="618463" cy="599433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68174" y="3100512"/>
              <a:ext cx="973964" cy="70764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295399" y="3295650"/>
              <a:ext cx="866775" cy="3238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55801" y="3416176"/>
              <a:ext cx="548640" cy="76200"/>
            </a:xfrm>
            <a:custGeom>
              <a:avLst/>
              <a:gdLst/>
              <a:ahLst/>
              <a:cxnLst/>
              <a:rect l="l" t="t" r="r" b="b"/>
              <a:pathLst>
                <a:path w="548639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47625"/>
                  </a:lnTo>
                  <a:lnTo>
                    <a:pt x="63495" y="47625"/>
                  </a:lnTo>
                  <a:lnTo>
                    <a:pt x="63495" y="28575"/>
                  </a:lnTo>
                  <a:lnTo>
                    <a:pt x="76200" y="28575"/>
                  </a:lnTo>
                  <a:lnTo>
                    <a:pt x="76200" y="0"/>
                  </a:lnTo>
                  <a:close/>
                </a:path>
                <a:path w="548639" h="76200">
                  <a:moveTo>
                    <a:pt x="472440" y="0"/>
                  </a:moveTo>
                  <a:lnTo>
                    <a:pt x="472440" y="76200"/>
                  </a:lnTo>
                  <a:lnTo>
                    <a:pt x="529590" y="47625"/>
                  </a:lnTo>
                  <a:lnTo>
                    <a:pt x="485144" y="47625"/>
                  </a:lnTo>
                  <a:lnTo>
                    <a:pt x="485144" y="28575"/>
                  </a:lnTo>
                  <a:lnTo>
                    <a:pt x="529590" y="28575"/>
                  </a:lnTo>
                  <a:lnTo>
                    <a:pt x="472440" y="0"/>
                  </a:lnTo>
                  <a:close/>
                </a:path>
                <a:path w="548639" h="76200">
                  <a:moveTo>
                    <a:pt x="76200" y="28575"/>
                  </a:moveTo>
                  <a:lnTo>
                    <a:pt x="63495" y="28575"/>
                  </a:lnTo>
                  <a:lnTo>
                    <a:pt x="63495" y="47625"/>
                  </a:lnTo>
                  <a:lnTo>
                    <a:pt x="76200" y="47625"/>
                  </a:lnTo>
                  <a:lnTo>
                    <a:pt x="76200" y="28575"/>
                  </a:lnTo>
                  <a:close/>
                </a:path>
                <a:path w="548639" h="76200">
                  <a:moveTo>
                    <a:pt x="472440" y="28575"/>
                  </a:moveTo>
                  <a:lnTo>
                    <a:pt x="76200" y="28575"/>
                  </a:lnTo>
                  <a:lnTo>
                    <a:pt x="76200" y="47625"/>
                  </a:lnTo>
                  <a:lnTo>
                    <a:pt x="472440" y="47625"/>
                  </a:lnTo>
                  <a:lnTo>
                    <a:pt x="472440" y="28575"/>
                  </a:lnTo>
                  <a:close/>
                </a:path>
                <a:path w="548639" h="76200">
                  <a:moveTo>
                    <a:pt x="529590" y="28575"/>
                  </a:moveTo>
                  <a:lnTo>
                    <a:pt x="485144" y="28575"/>
                  </a:lnTo>
                  <a:lnTo>
                    <a:pt x="485144" y="47625"/>
                  </a:lnTo>
                  <a:lnTo>
                    <a:pt x="529590" y="47625"/>
                  </a:lnTo>
                  <a:lnTo>
                    <a:pt x="548640" y="38100"/>
                  </a:lnTo>
                  <a:lnTo>
                    <a:pt x="529590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77211" y="3871593"/>
            <a:ext cx="831114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" algn="ctr">
              <a:lnSpc>
                <a:spcPct val="100000"/>
              </a:lnSpc>
              <a:spcBef>
                <a:spcPts val="125"/>
              </a:spcBef>
            </a:pPr>
            <a:r>
              <a:rPr sz="950" dirty="0">
                <a:latin typeface="Lucida Grande" panose="020B0600040502020204"/>
                <a:cs typeface="Calibri"/>
              </a:rPr>
              <a:t>Team</a:t>
            </a:r>
            <a:endParaRPr sz="95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60"/>
              </a:spcBef>
            </a:pPr>
            <a:r>
              <a:rPr sz="950" dirty="0">
                <a:latin typeface="Lucida Grande" panose="020B0600040502020204"/>
                <a:cs typeface="Calibri"/>
              </a:rPr>
              <a:t>Collaboration</a:t>
            </a:r>
            <a:endParaRPr sz="9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47850" y="933450"/>
            <a:ext cx="5734050" cy="695325"/>
            <a:chOff x="1847850" y="933450"/>
            <a:chExt cx="5734050" cy="695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47850" y="933450"/>
              <a:ext cx="5734050" cy="6953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5888" y="948049"/>
              <a:ext cx="5640705" cy="606425"/>
            </a:xfrm>
            <a:custGeom>
              <a:avLst/>
              <a:gdLst/>
              <a:ahLst/>
              <a:cxnLst/>
              <a:rect l="l" t="t" r="r" b="b"/>
              <a:pathLst>
                <a:path w="5640705" h="606425">
                  <a:moveTo>
                    <a:pt x="5539745" y="0"/>
                  </a:moveTo>
                  <a:lnTo>
                    <a:pt x="100964" y="0"/>
                  </a:lnTo>
                  <a:lnTo>
                    <a:pt x="61666" y="7936"/>
                  </a:lnTo>
                  <a:lnTo>
                    <a:pt x="29573" y="29588"/>
                  </a:lnTo>
                  <a:lnTo>
                    <a:pt x="7934" y="61721"/>
                  </a:lnTo>
                  <a:lnTo>
                    <a:pt x="0" y="101102"/>
                  </a:lnTo>
                  <a:lnTo>
                    <a:pt x="0" y="505084"/>
                  </a:lnTo>
                  <a:lnTo>
                    <a:pt x="7934" y="544451"/>
                  </a:lnTo>
                  <a:lnTo>
                    <a:pt x="29573" y="576586"/>
                  </a:lnTo>
                  <a:lnTo>
                    <a:pt x="61666" y="598245"/>
                  </a:lnTo>
                  <a:lnTo>
                    <a:pt x="100964" y="606186"/>
                  </a:lnTo>
                  <a:lnTo>
                    <a:pt x="5539745" y="606186"/>
                  </a:lnTo>
                  <a:lnTo>
                    <a:pt x="5579038" y="598245"/>
                  </a:lnTo>
                  <a:lnTo>
                    <a:pt x="5611126" y="576586"/>
                  </a:lnTo>
                  <a:lnTo>
                    <a:pt x="5632761" y="544451"/>
                  </a:lnTo>
                  <a:lnTo>
                    <a:pt x="5640695" y="505084"/>
                  </a:lnTo>
                  <a:lnTo>
                    <a:pt x="5640695" y="101102"/>
                  </a:lnTo>
                  <a:lnTo>
                    <a:pt x="5632761" y="61721"/>
                  </a:lnTo>
                  <a:lnTo>
                    <a:pt x="5611126" y="29588"/>
                  </a:lnTo>
                  <a:lnTo>
                    <a:pt x="5579038" y="7936"/>
                  </a:lnTo>
                  <a:lnTo>
                    <a:pt x="55397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865888" y="948049"/>
              <a:ext cx="5640705" cy="606425"/>
            </a:xfrm>
            <a:custGeom>
              <a:avLst/>
              <a:gdLst/>
              <a:ahLst/>
              <a:cxnLst/>
              <a:rect l="l" t="t" r="r" b="b"/>
              <a:pathLst>
                <a:path w="5640705" h="606425">
                  <a:moveTo>
                    <a:pt x="0" y="101102"/>
                  </a:moveTo>
                  <a:lnTo>
                    <a:pt x="7934" y="61721"/>
                  </a:lnTo>
                  <a:lnTo>
                    <a:pt x="29573" y="29588"/>
                  </a:lnTo>
                  <a:lnTo>
                    <a:pt x="61666" y="7936"/>
                  </a:lnTo>
                  <a:lnTo>
                    <a:pt x="100964" y="0"/>
                  </a:lnTo>
                  <a:lnTo>
                    <a:pt x="5539745" y="0"/>
                  </a:lnTo>
                  <a:lnTo>
                    <a:pt x="5579038" y="7936"/>
                  </a:lnTo>
                  <a:lnTo>
                    <a:pt x="5611126" y="29588"/>
                  </a:lnTo>
                  <a:lnTo>
                    <a:pt x="5632761" y="61721"/>
                  </a:lnTo>
                  <a:lnTo>
                    <a:pt x="5640695" y="101102"/>
                  </a:lnTo>
                  <a:lnTo>
                    <a:pt x="5640695" y="505084"/>
                  </a:lnTo>
                  <a:lnTo>
                    <a:pt x="5632761" y="544451"/>
                  </a:lnTo>
                  <a:lnTo>
                    <a:pt x="5611126" y="576586"/>
                  </a:lnTo>
                  <a:lnTo>
                    <a:pt x="5579038" y="598245"/>
                  </a:lnTo>
                  <a:lnTo>
                    <a:pt x="5539745" y="606186"/>
                  </a:lnTo>
                  <a:lnTo>
                    <a:pt x="100964" y="606186"/>
                  </a:lnTo>
                  <a:lnTo>
                    <a:pt x="61666" y="598245"/>
                  </a:lnTo>
                  <a:lnTo>
                    <a:pt x="29573" y="576586"/>
                  </a:lnTo>
                  <a:lnTo>
                    <a:pt x="7934" y="544451"/>
                  </a:lnTo>
                  <a:lnTo>
                    <a:pt x="0" y="505084"/>
                  </a:lnTo>
                  <a:lnTo>
                    <a:pt x="0" y="101102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work?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00050" y="1876425"/>
            <a:ext cx="2333625" cy="2457450"/>
            <a:chOff x="400050" y="1876425"/>
            <a:chExt cx="2333625" cy="24574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50" y="1876425"/>
              <a:ext cx="2333625" cy="24574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5695" y="1898263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7" y="0"/>
                  </a:moveTo>
                  <a:lnTo>
                    <a:pt x="373535" y="0"/>
                  </a:lnTo>
                  <a:lnTo>
                    <a:pt x="326679" y="2910"/>
                  </a:lnTo>
                  <a:lnTo>
                    <a:pt x="281560" y="11410"/>
                  </a:lnTo>
                  <a:lnTo>
                    <a:pt x="238528" y="25147"/>
                  </a:lnTo>
                  <a:lnTo>
                    <a:pt x="197933" y="43771"/>
                  </a:lnTo>
                  <a:lnTo>
                    <a:pt x="160125" y="66933"/>
                  </a:lnTo>
                  <a:lnTo>
                    <a:pt x="125454" y="94281"/>
                  </a:lnTo>
                  <a:lnTo>
                    <a:pt x="94270" y="125466"/>
                  </a:lnTo>
                  <a:lnTo>
                    <a:pt x="66924" y="160136"/>
                  </a:lnTo>
                  <a:lnTo>
                    <a:pt x="43764" y="197941"/>
                  </a:lnTo>
                  <a:lnTo>
                    <a:pt x="25142" y="238532"/>
                  </a:lnTo>
                  <a:lnTo>
                    <a:pt x="11407" y="281556"/>
                  </a:lnTo>
                  <a:lnTo>
                    <a:pt x="2910" y="326665"/>
                  </a:lnTo>
                  <a:lnTo>
                    <a:pt x="0" y="373508"/>
                  </a:lnTo>
                  <a:lnTo>
                    <a:pt x="0" y="1986936"/>
                  </a:lnTo>
                  <a:lnTo>
                    <a:pt x="2910" y="2033789"/>
                  </a:lnTo>
                  <a:lnTo>
                    <a:pt x="11407" y="2078907"/>
                  </a:lnTo>
                  <a:lnTo>
                    <a:pt x="25142" y="2121938"/>
                  </a:lnTo>
                  <a:lnTo>
                    <a:pt x="43764" y="2162533"/>
                  </a:lnTo>
                  <a:lnTo>
                    <a:pt x="66924" y="2200341"/>
                  </a:lnTo>
                  <a:lnTo>
                    <a:pt x="94270" y="2235012"/>
                  </a:lnTo>
                  <a:lnTo>
                    <a:pt x="125454" y="2266196"/>
                  </a:lnTo>
                  <a:lnTo>
                    <a:pt x="160125" y="2293544"/>
                  </a:lnTo>
                  <a:lnTo>
                    <a:pt x="197933" y="2316704"/>
                  </a:lnTo>
                  <a:lnTo>
                    <a:pt x="238528" y="2335327"/>
                  </a:lnTo>
                  <a:lnTo>
                    <a:pt x="281560" y="2349063"/>
                  </a:lnTo>
                  <a:lnTo>
                    <a:pt x="326679" y="2357561"/>
                  </a:lnTo>
                  <a:lnTo>
                    <a:pt x="373535" y="2360471"/>
                  </a:lnTo>
                  <a:lnTo>
                    <a:pt x="1867637" y="2360471"/>
                  </a:lnTo>
                  <a:lnTo>
                    <a:pt x="1914483" y="2357561"/>
                  </a:lnTo>
                  <a:lnTo>
                    <a:pt x="1959595" y="2349063"/>
                  </a:lnTo>
                  <a:lnTo>
                    <a:pt x="2002621" y="2335327"/>
                  </a:lnTo>
                  <a:lnTo>
                    <a:pt x="2043212" y="2316704"/>
                  </a:lnTo>
                  <a:lnTo>
                    <a:pt x="2081018" y="2293544"/>
                  </a:lnTo>
                  <a:lnTo>
                    <a:pt x="2115688" y="2266196"/>
                  </a:lnTo>
                  <a:lnTo>
                    <a:pt x="2146871" y="2235012"/>
                  </a:lnTo>
                  <a:lnTo>
                    <a:pt x="2174219" y="2200341"/>
                  </a:lnTo>
                  <a:lnTo>
                    <a:pt x="2197379" y="2162533"/>
                  </a:lnTo>
                  <a:lnTo>
                    <a:pt x="2216003" y="2121938"/>
                  </a:lnTo>
                  <a:lnTo>
                    <a:pt x="2229739" y="2078907"/>
                  </a:lnTo>
                  <a:lnTo>
                    <a:pt x="2238237" y="2033789"/>
                  </a:lnTo>
                  <a:lnTo>
                    <a:pt x="2241148" y="1986936"/>
                  </a:lnTo>
                  <a:lnTo>
                    <a:pt x="2241148" y="373508"/>
                  </a:lnTo>
                  <a:lnTo>
                    <a:pt x="2238237" y="326665"/>
                  </a:lnTo>
                  <a:lnTo>
                    <a:pt x="2229739" y="281556"/>
                  </a:lnTo>
                  <a:lnTo>
                    <a:pt x="2216003" y="238532"/>
                  </a:lnTo>
                  <a:lnTo>
                    <a:pt x="2197379" y="197941"/>
                  </a:lnTo>
                  <a:lnTo>
                    <a:pt x="2174219" y="160136"/>
                  </a:lnTo>
                  <a:lnTo>
                    <a:pt x="2146871" y="125466"/>
                  </a:lnTo>
                  <a:lnTo>
                    <a:pt x="2115688" y="94281"/>
                  </a:lnTo>
                  <a:lnTo>
                    <a:pt x="2081018" y="66933"/>
                  </a:lnTo>
                  <a:lnTo>
                    <a:pt x="2043212" y="43771"/>
                  </a:lnTo>
                  <a:lnTo>
                    <a:pt x="2002621" y="25147"/>
                  </a:lnTo>
                  <a:lnTo>
                    <a:pt x="1959595" y="11410"/>
                  </a:lnTo>
                  <a:lnTo>
                    <a:pt x="1914483" y="2910"/>
                  </a:lnTo>
                  <a:lnTo>
                    <a:pt x="1867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15695" y="1898263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08"/>
                  </a:moveTo>
                  <a:lnTo>
                    <a:pt x="2910" y="326665"/>
                  </a:lnTo>
                  <a:lnTo>
                    <a:pt x="11407" y="281556"/>
                  </a:lnTo>
                  <a:lnTo>
                    <a:pt x="25142" y="238532"/>
                  </a:lnTo>
                  <a:lnTo>
                    <a:pt x="43764" y="197941"/>
                  </a:lnTo>
                  <a:lnTo>
                    <a:pt x="66924" y="160136"/>
                  </a:lnTo>
                  <a:lnTo>
                    <a:pt x="94270" y="125466"/>
                  </a:lnTo>
                  <a:lnTo>
                    <a:pt x="125454" y="94281"/>
                  </a:lnTo>
                  <a:lnTo>
                    <a:pt x="160125" y="66933"/>
                  </a:lnTo>
                  <a:lnTo>
                    <a:pt x="197933" y="43771"/>
                  </a:lnTo>
                  <a:lnTo>
                    <a:pt x="238528" y="25147"/>
                  </a:lnTo>
                  <a:lnTo>
                    <a:pt x="281560" y="11410"/>
                  </a:lnTo>
                  <a:lnTo>
                    <a:pt x="326679" y="2910"/>
                  </a:lnTo>
                  <a:lnTo>
                    <a:pt x="373535" y="0"/>
                  </a:lnTo>
                  <a:lnTo>
                    <a:pt x="1867637" y="0"/>
                  </a:lnTo>
                  <a:lnTo>
                    <a:pt x="1914483" y="2910"/>
                  </a:lnTo>
                  <a:lnTo>
                    <a:pt x="1959595" y="11410"/>
                  </a:lnTo>
                  <a:lnTo>
                    <a:pt x="2002621" y="25147"/>
                  </a:lnTo>
                  <a:lnTo>
                    <a:pt x="2043212" y="43771"/>
                  </a:lnTo>
                  <a:lnTo>
                    <a:pt x="2081018" y="66933"/>
                  </a:lnTo>
                  <a:lnTo>
                    <a:pt x="2115688" y="94281"/>
                  </a:lnTo>
                  <a:lnTo>
                    <a:pt x="2146871" y="125466"/>
                  </a:lnTo>
                  <a:lnTo>
                    <a:pt x="2174219" y="160136"/>
                  </a:lnTo>
                  <a:lnTo>
                    <a:pt x="2197379" y="197941"/>
                  </a:lnTo>
                  <a:lnTo>
                    <a:pt x="2216003" y="238532"/>
                  </a:lnTo>
                  <a:lnTo>
                    <a:pt x="2229739" y="281556"/>
                  </a:lnTo>
                  <a:lnTo>
                    <a:pt x="2238237" y="326665"/>
                  </a:lnTo>
                  <a:lnTo>
                    <a:pt x="2241148" y="373508"/>
                  </a:lnTo>
                  <a:lnTo>
                    <a:pt x="2241148" y="1986936"/>
                  </a:lnTo>
                  <a:lnTo>
                    <a:pt x="2238237" y="2033789"/>
                  </a:lnTo>
                  <a:lnTo>
                    <a:pt x="2229739" y="2078907"/>
                  </a:lnTo>
                  <a:lnTo>
                    <a:pt x="2216003" y="2121938"/>
                  </a:lnTo>
                  <a:lnTo>
                    <a:pt x="2197379" y="2162533"/>
                  </a:lnTo>
                  <a:lnTo>
                    <a:pt x="2174219" y="2200341"/>
                  </a:lnTo>
                  <a:lnTo>
                    <a:pt x="2146871" y="2235012"/>
                  </a:lnTo>
                  <a:lnTo>
                    <a:pt x="2115688" y="2266196"/>
                  </a:lnTo>
                  <a:lnTo>
                    <a:pt x="2081018" y="2293544"/>
                  </a:lnTo>
                  <a:lnTo>
                    <a:pt x="2043212" y="2316704"/>
                  </a:lnTo>
                  <a:lnTo>
                    <a:pt x="2002621" y="2335327"/>
                  </a:lnTo>
                  <a:lnTo>
                    <a:pt x="1959595" y="2349063"/>
                  </a:lnTo>
                  <a:lnTo>
                    <a:pt x="1914483" y="2357561"/>
                  </a:lnTo>
                  <a:lnTo>
                    <a:pt x="1867637" y="2360471"/>
                  </a:lnTo>
                  <a:lnTo>
                    <a:pt x="373535" y="2360471"/>
                  </a:lnTo>
                  <a:lnTo>
                    <a:pt x="326679" y="2357561"/>
                  </a:lnTo>
                  <a:lnTo>
                    <a:pt x="281560" y="2349063"/>
                  </a:lnTo>
                  <a:lnTo>
                    <a:pt x="238528" y="2335327"/>
                  </a:lnTo>
                  <a:lnTo>
                    <a:pt x="197933" y="2316704"/>
                  </a:lnTo>
                  <a:lnTo>
                    <a:pt x="160125" y="2293544"/>
                  </a:lnTo>
                  <a:lnTo>
                    <a:pt x="125454" y="2266196"/>
                  </a:lnTo>
                  <a:lnTo>
                    <a:pt x="94270" y="2235012"/>
                  </a:lnTo>
                  <a:lnTo>
                    <a:pt x="66924" y="2200341"/>
                  </a:lnTo>
                  <a:lnTo>
                    <a:pt x="43764" y="2162533"/>
                  </a:lnTo>
                  <a:lnTo>
                    <a:pt x="25142" y="2121938"/>
                  </a:lnTo>
                  <a:lnTo>
                    <a:pt x="11407" y="2078907"/>
                  </a:lnTo>
                  <a:lnTo>
                    <a:pt x="2910" y="2033789"/>
                  </a:lnTo>
                  <a:lnTo>
                    <a:pt x="0" y="1986936"/>
                  </a:lnTo>
                  <a:lnTo>
                    <a:pt x="0" y="373508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18857" y="4327846"/>
            <a:ext cx="143667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Folder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6351" y="1858707"/>
            <a:ext cx="3850640" cy="1847214"/>
            <a:chOff x="626351" y="1858707"/>
            <a:chExt cx="3850640" cy="1847214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6351" y="2465426"/>
              <a:ext cx="412013" cy="4120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20293" y="2465374"/>
              <a:ext cx="432002" cy="4320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34158" y="2465435"/>
              <a:ext cx="453277" cy="4532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6351" y="3261640"/>
              <a:ext cx="443965" cy="4439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0293" y="3284232"/>
              <a:ext cx="421373" cy="4213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4158" y="3262768"/>
              <a:ext cx="421373" cy="4213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67175" y="2847975"/>
              <a:ext cx="409575" cy="4095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81028" y="2861441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835" y="0"/>
                  </a:moveTo>
                  <a:lnTo>
                    <a:pt x="121013" y="5744"/>
                  </a:lnTo>
                  <a:lnTo>
                    <a:pt x="81636" y="21956"/>
                  </a:lnTo>
                  <a:lnTo>
                    <a:pt x="48276" y="47101"/>
                  </a:lnTo>
                  <a:lnTo>
                    <a:pt x="22503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503" y="241973"/>
                  </a:lnTo>
                  <a:lnTo>
                    <a:pt x="48276" y="274507"/>
                  </a:lnTo>
                  <a:lnTo>
                    <a:pt x="81636" y="299633"/>
                  </a:lnTo>
                  <a:lnTo>
                    <a:pt x="121013" y="315827"/>
                  </a:lnTo>
                  <a:lnTo>
                    <a:pt x="164835" y="321563"/>
                  </a:lnTo>
                  <a:lnTo>
                    <a:pt x="208606" y="315827"/>
                  </a:lnTo>
                  <a:lnTo>
                    <a:pt x="247949" y="299633"/>
                  </a:lnTo>
                  <a:lnTo>
                    <a:pt x="281288" y="274507"/>
                  </a:lnTo>
                  <a:lnTo>
                    <a:pt x="307050" y="241973"/>
                  </a:lnTo>
                  <a:lnTo>
                    <a:pt x="323662" y="203557"/>
                  </a:lnTo>
                  <a:lnTo>
                    <a:pt x="329549" y="160781"/>
                  </a:lnTo>
                  <a:lnTo>
                    <a:pt x="323662" y="118048"/>
                  </a:lnTo>
                  <a:lnTo>
                    <a:pt x="307050" y="79643"/>
                  </a:lnTo>
                  <a:lnTo>
                    <a:pt x="281288" y="47101"/>
                  </a:lnTo>
                  <a:lnTo>
                    <a:pt x="247949" y="21956"/>
                  </a:lnTo>
                  <a:lnTo>
                    <a:pt x="208606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749929" y="1858707"/>
              <a:ext cx="1402933" cy="140293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146555" y="1027110"/>
            <a:ext cx="5064125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28445" marR="5080" indent="-15163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saved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saved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identified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3600452" y="3292156"/>
            <a:ext cx="150494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00001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90714" y="915201"/>
            <a:ext cx="6800850" cy="939562"/>
            <a:chOff x="1504950" y="889247"/>
            <a:chExt cx="6438900" cy="949078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4950" y="933450"/>
              <a:ext cx="6438900" cy="904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24380" y="889247"/>
              <a:ext cx="6363714" cy="882967"/>
            </a:xfrm>
            <a:custGeom>
              <a:avLst/>
              <a:gdLst/>
              <a:ahLst/>
              <a:cxnLst/>
              <a:rect l="l" t="t" r="r" b="b"/>
              <a:pathLst>
                <a:path w="6344284" h="815339">
                  <a:moveTo>
                    <a:pt x="6207876" y="0"/>
                  </a:moveTo>
                  <a:lnTo>
                    <a:pt x="135885" y="0"/>
                  </a:lnTo>
                  <a:lnTo>
                    <a:pt x="92931" y="6927"/>
                  </a:lnTo>
                  <a:lnTo>
                    <a:pt x="55629" y="26217"/>
                  </a:lnTo>
                  <a:lnTo>
                    <a:pt x="26215" y="55632"/>
                  </a:lnTo>
                  <a:lnTo>
                    <a:pt x="6926" y="92932"/>
                  </a:lnTo>
                  <a:lnTo>
                    <a:pt x="0" y="135879"/>
                  </a:lnTo>
                  <a:lnTo>
                    <a:pt x="0" y="679185"/>
                  </a:lnTo>
                  <a:lnTo>
                    <a:pt x="6926" y="722148"/>
                  </a:lnTo>
                  <a:lnTo>
                    <a:pt x="26215" y="759457"/>
                  </a:lnTo>
                  <a:lnTo>
                    <a:pt x="55629" y="788876"/>
                  </a:lnTo>
                  <a:lnTo>
                    <a:pt x="92931" y="808168"/>
                  </a:lnTo>
                  <a:lnTo>
                    <a:pt x="135885" y="815096"/>
                  </a:lnTo>
                  <a:lnTo>
                    <a:pt x="6207876" y="815096"/>
                  </a:lnTo>
                  <a:lnTo>
                    <a:pt x="6250826" y="808168"/>
                  </a:lnTo>
                  <a:lnTo>
                    <a:pt x="6288105" y="788876"/>
                  </a:lnTo>
                  <a:lnTo>
                    <a:pt x="6317488" y="759457"/>
                  </a:lnTo>
                  <a:lnTo>
                    <a:pt x="6336750" y="722148"/>
                  </a:lnTo>
                  <a:lnTo>
                    <a:pt x="6343665" y="679185"/>
                  </a:lnTo>
                  <a:lnTo>
                    <a:pt x="6343665" y="135879"/>
                  </a:lnTo>
                  <a:lnTo>
                    <a:pt x="6336750" y="92932"/>
                  </a:lnTo>
                  <a:lnTo>
                    <a:pt x="6317488" y="55632"/>
                  </a:lnTo>
                  <a:lnTo>
                    <a:pt x="6288105" y="26217"/>
                  </a:lnTo>
                  <a:lnTo>
                    <a:pt x="6250826" y="6927"/>
                  </a:lnTo>
                  <a:lnTo>
                    <a:pt x="6207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524380" y="911569"/>
              <a:ext cx="6363714" cy="871939"/>
            </a:xfrm>
            <a:custGeom>
              <a:avLst/>
              <a:gdLst/>
              <a:ahLst/>
              <a:cxnLst/>
              <a:rect l="l" t="t" r="r" b="b"/>
              <a:pathLst>
                <a:path w="6344284" h="815339">
                  <a:moveTo>
                    <a:pt x="0" y="135879"/>
                  </a:moveTo>
                  <a:lnTo>
                    <a:pt x="6926" y="92932"/>
                  </a:lnTo>
                  <a:lnTo>
                    <a:pt x="26215" y="55632"/>
                  </a:lnTo>
                  <a:lnTo>
                    <a:pt x="55629" y="26217"/>
                  </a:lnTo>
                  <a:lnTo>
                    <a:pt x="92931" y="6927"/>
                  </a:lnTo>
                  <a:lnTo>
                    <a:pt x="135885" y="0"/>
                  </a:lnTo>
                  <a:lnTo>
                    <a:pt x="6207876" y="0"/>
                  </a:lnTo>
                  <a:lnTo>
                    <a:pt x="6250826" y="6927"/>
                  </a:lnTo>
                  <a:lnTo>
                    <a:pt x="6288105" y="26217"/>
                  </a:lnTo>
                  <a:lnTo>
                    <a:pt x="6317488" y="55632"/>
                  </a:lnTo>
                  <a:lnTo>
                    <a:pt x="6336750" y="92932"/>
                  </a:lnTo>
                  <a:lnTo>
                    <a:pt x="6343665" y="135879"/>
                  </a:lnTo>
                  <a:lnTo>
                    <a:pt x="6343665" y="679185"/>
                  </a:lnTo>
                  <a:lnTo>
                    <a:pt x="6336750" y="722148"/>
                  </a:lnTo>
                  <a:lnTo>
                    <a:pt x="6317488" y="759457"/>
                  </a:lnTo>
                  <a:lnTo>
                    <a:pt x="6288105" y="788876"/>
                  </a:lnTo>
                  <a:lnTo>
                    <a:pt x="6250826" y="808168"/>
                  </a:lnTo>
                  <a:lnTo>
                    <a:pt x="6207876" y="815096"/>
                  </a:lnTo>
                  <a:lnTo>
                    <a:pt x="135885" y="815096"/>
                  </a:lnTo>
                  <a:lnTo>
                    <a:pt x="92931" y="808168"/>
                  </a:lnTo>
                  <a:lnTo>
                    <a:pt x="55629" y="788876"/>
                  </a:lnTo>
                  <a:lnTo>
                    <a:pt x="26215" y="759457"/>
                  </a:lnTo>
                  <a:lnTo>
                    <a:pt x="6926" y="722148"/>
                  </a:lnTo>
                  <a:lnTo>
                    <a:pt x="0" y="679185"/>
                  </a:lnTo>
                  <a:lnTo>
                    <a:pt x="0" y="135879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3600452" y="3291140"/>
            <a:ext cx="158114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00002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400050" y="1858707"/>
            <a:ext cx="4076700" cy="2475230"/>
            <a:chOff x="400050" y="1858707"/>
            <a:chExt cx="4076700" cy="247523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175" y="2847975"/>
              <a:ext cx="409575" cy="4095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81028" y="2864870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835" y="0"/>
                  </a:moveTo>
                  <a:lnTo>
                    <a:pt x="121013" y="5744"/>
                  </a:lnTo>
                  <a:lnTo>
                    <a:pt x="81636" y="21956"/>
                  </a:lnTo>
                  <a:lnTo>
                    <a:pt x="48276" y="47101"/>
                  </a:lnTo>
                  <a:lnTo>
                    <a:pt x="22503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15"/>
                  </a:lnTo>
                  <a:lnTo>
                    <a:pt x="22503" y="241920"/>
                  </a:lnTo>
                  <a:lnTo>
                    <a:pt x="48276" y="274462"/>
                  </a:lnTo>
                  <a:lnTo>
                    <a:pt x="81636" y="299607"/>
                  </a:lnTo>
                  <a:lnTo>
                    <a:pt x="121013" y="315819"/>
                  </a:lnTo>
                  <a:lnTo>
                    <a:pt x="164835" y="321563"/>
                  </a:lnTo>
                  <a:lnTo>
                    <a:pt x="208606" y="315819"/>
                  </a:lnTo>
                  <a:lnTo>
                    <a:pt x="247949" y="299607"/>
                  </a:lnTo>
                  <a:lnTo>
                    <a:pt x="281288" y="274462"/>
                  </a:lnTo>
                  <a:lnTo>
                    <a:pt x="307050" y="241920"/>
                  </a:lnTo>
                  <a:lnTo>
                    <a:pt x="323662" y="203515"/>
                  </a:lnTo>
                  <a:lnTo>
                    <a:pt x="329549" y="160781"/>
                  </a:lnTo>
                  <a:lnTo>
                    <a:pt x="323662" y="118048"/>
                  </a:lnTo>
                  <a:lnTo>
                    <a:pt x="307050" y="79643"/>
                  </a:lnTo>
                  <a:lnTo>
                    <a:pt x="281288" y="47101"/>
                  </a:lnTo>
                  <a:lnTo>
                    <a:pt x="247949" y="21956"/>
                  </a:lnTo>
                  <a:lnTo>
                    <a:pt x="208606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1876425"/>
              <a:ext cx="2333625" cy="24574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5695" y="189826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7" y="0"/>
                  </a:moveTo>
                  <a:lnTo>
                    <a:pt x="373535" y="0"/>
                  </a:lnTo>
                  <a:lnTo>
                    <a:pt x="326679" y="2910"/>
                  </a:lnTo>
                  <a:lnTo>
                    <a:pt x="281560" y="11410"/>
                  </a:lnTo>
                  <a:lnTo>
                    <a:pt x="238528" y="25147"/>
                  </a:lnTo>
                  <a:lnTo>
                    <a:pt x="197933" y="43771"/>
                  </a:lnTo>
                  <a:lnTo>
                    <a:pt x="160125" y="66933"/>
                  </a:lnTo>
                  <a:lnTo>
                    <a:pt x="125454" y="94281"/>
                  </a:lnTo>
                  <a:lnTo>
                    <a:pt x="94270" y="125466"/>
                  </a:lnTo>
                  <a:lnTo>
                    <a:pt x="66924" y="160136"/>
                  </a:lnTo>
                  <a:lnTo>
                    <a:pt x="43764" y="197941"/>
                  </a:lnTo>
                  <a:lnTo>
                    <a:pt x="25142" y="238532"/>
                  </a:lnTo>
                  <a:lnTo>
                    <a:pt x="11407" y="281556"/>
                  </a:lnTo>
                  <a:lnTo>
                    <a:pt x="2910" y="326665"/>
                  </a:lnTo>
                  <a:lnTo>
                    <a:pt x="0" y="373508"/>
                  </a:lnTo>
                  <a:lnTo>
                    <a:pt x="0" y="1986936"/>
                  </a:lnTo>
                  <a:lnTo>
                    <a:pt x="2910" y="2033789"/>
                  </a:lnTo>
                  <a:lnTo>
                    <a:pt x="11407" y="2078907"/>
                  </a:lnTo>
                  <a:lnTo>
                    <a:pt x="25142" y="2121938"/>
                  </a:lnTo>
                  <a:lnTo>
                    <a:pt x="43764" y="2162533"/>
                  </a:lnTo>
                  <a:lnTo>
                    <a:pt x="66924" y="2200341"/>
                  </a:lnTo>
                  <a:lnTo>
                    <a:pt x="94270" y="2235012"/>
                  </a:lnTo>
                  <a:lnTo>
                    <a:pt x="125454" y="2266196"/>
                  </a:lnTo>
                  <a:lnTo>
                    <a:pt x="160125" y="2293544"/>
                  </a:lnTo>
                  <a:lnTo>
                    <a:pt x="197933" y="2316704"/>
                  </a:lnTo>
                  <a:lnTo>
                    <a:pt x="238528" y="2335327"/>
                  </a:lnTo>
                  <a:lnTo>
                    <a:pt x="281560" y="2349063"/>
                  </a:lnTo>
                  <a:lnTo>
                    <a:pt x="326679" y="2357561"/>
                  </a:lnTo>
                  <a:lnTo>
                    <a:pt x="373535" y="2360471"/>
                  </a:lnTo>
                  <a:lnTo>
                    <a:pt x="1867637" y="2360471"/>
                  </a:lnTo>
                  <a:lnTo>
                    <a:pt x="1914483" y="2357561"/>
                  </a:lnTo>
                  <a:lnTo>
                    <a:pt x="1959595" y="2349063"/>
                  </a:lnTo>
                  <a:lnTo>
                    <a:pt x="2002621" y="2335327"/>
                  </a:lnTo>
                  <a:lnTo>
                    <a:pt x="2043212" y="2316704"/>
                  </a:lnTo>
                  <a:lnTo>
                    <a:pt x="2081018" y="2293544"/>
                  </a:lnTo>
                  <a:lnTo>
                    <a:pt x="2115688" y="2266196"/>
                  </a:lnTo>
                  <a:lnTo>
                    <a:pt x="2146871" y="2235012"/>
                  </a:lnTo>
                  <a:lnTo>
                    <a:pt x="2174219" y="2200341"/>
                  </a:lnTo>
                  <a:lnTo>
                    <a:pt x="2197379" y="2162533"/>
                  </a:lnTo>
                  <a:lnTo>
                    <a:pt x="2216003" y="2121938"/>
                  </a:lnTo>
                  <a:lnTo>
                    <a:pt x="2229739" y="2078907"/>
                  </a:lnTo>
                  <a:lnTo>
                    <a:pt x="2238237" y="2033789"/>
                  </a:lnTo>
                  <a:lnTo>
                    <a:pt x="2241148" y="1986936"/>
                  </a:lnTo>
                  <a:lnTo>
                    <a:pt x="2241148" y="373508"/>
                  </a:lnTo>
                  <a:lnTo>
                    <a:pt x="2238237" y="326665"/>
                  </a:lnTo>
                  <a:lnTo>
                    <a:pt x="2229739" y="281556"/>
                  </a:lnTo>
                  <a:lnTo>
                    <a:pt x="2216003" y="238532"/>
                  </a:lnTo>
                  <a:lnTo>
                    <a:pt x="2197379" y="197941"/>
                  </a:lnTo>
                  <a:lnTo>
                    <a:pt x="2174219" y="160136"/>
                  </a:lnTo>
                  <a:lnTo>
                    <a:pt x="2146871" y="125466"/>
                  </a:lnTo>
                  <a:lnTo>
                    <a:pt x="2115688" y="94281"/>
                  </a:lnTo>
                  <a:lnTo>
                    <a:pt x="2081018" y="66933"/>
                  </a:lnTo>
                  <a:lnTo>
                    <a:pt x="2043212" y="43771"/>
                  </a:lnTo>
                  <a:lnTo>
                    <a:pt x="2002621" y="25147"/>
                  </a:lnTo>
                  <a:lnTo>
                    <a:pt x="1959595" y="11410"/>
                  </a:lnTo>
                  <a:lnTo>
                    <a:pt x="1914483" y="2910"/>
                  </a:lnTo>
                  <a:lnTo>
                    <a:pt x="1867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15695" y="1898264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08"/>
                  </a:moveTo>
                  <a:lnTo>
                    <a:pt x="2910" y="326665"/>
                  </a:lnTo>
                  <a:lnTo>
                    <a:pt x="11407" y="281556"/>
                  </a:lnTo>
                  <a:lnTo>
                    <a:pt x="25142" y="238532"/>
                  </a:lnTo>
                  <a:lnTo>
                    <a:pt x="43764" y="197941"/>
                  </a:lnTo>
                  <a:lnTo>
                    <a:pt x="66924" y="160136"/>
                  </a:lnTo>
                  <a:lnTo>
                    <a:pt x="94270" y="125466"/>
                  </a:lnTo>
                  <a:lnTo>
                    <a:pt x="125454" y="94281"/>
                  </a:lnTo>
                  <a:lnTo>
                    <a:pt x="160125" y="66933"/>
                  </a:lnTo>
                  <a:lnTo>
                    <a:pt x="197933" y="43771"/>
                  </a:lnTo>
                  <a:lnTo>
                    <a:pt x="238528" y="25147"/>
                  </a:lnTo>
                  <a:lnTo>
                    <a:pt x="281560" y="11410"/>
                  </a:lnTo>
                  <a:lnTo>
                    <a:pt x="326679" y="2910"/>
                  </a:lnTo>
                  <a:lnTo>
                    <a:pt x="373535" y="0"/>
                  </a:lnTo>
                  <a:lnTo>
                    <a:pt x="1867637" y="0"/>
                  </a:lnTo>
                  <a:lnTo>
                    <a:pt x="1914483" y="2910"/>
                  </a:lnTo>
                  <a:lnTo>
                    <a:pt x="1959595" y="11410"/>
                  </a:lnTo>
                  <a:lnTo>
                    <a:pt x="2002621" y="25147"/>
                  </a:lnTo>
                  <a:lnTo>
                    <a:pt x="2043212" y="43771"/>
                  </a:lnTo>
                  <a:lnTo>
                    <a:pt x="2081018" y="66933"/>
                  </a:lnTo>
                  <a:lnTo>
                    <a:pt x="2115688" y="94281"/>
                  </a:lnTo>
                  <a:lnTo>
                    <a:pt x="2146871" y="125466"/>
                  </a:lnTo>
                  <a:lnTo>
                    <a:pt x="2174219" y="160136"/>
                  </a:lnTo>
                  <a:lnTo>
                    <a:pt x="2197379" y="197941"/>
                  </a:lnTo>
                  <a:lnTo>
                    <a:pt x="2216003" y="238532"/>
                  </a:lnTo>
                  <a:lnTo>
                    <a:pt x="2229739" y="281556"/>
                  </a:lnTo>
                  <a:lnTo>
                    <a:pt x="2238237" y="326665"/>
                  </a:lnTo>
                  <a:lnTo>
                    <a:pt x="2241148" y="373508"/>
                  </a:lnTo>
                  <a:lnTo>
                    <a:pt x="2241148" y="1986936"/>
                  </a:lnTo>
                  <a:lnTo>
                    <a:pt x="2238237" y="2033789"/>
                  </a:lnTo>
                  <a:lnTo>
                    <a:pt x="2229739" y="2078907"/>
                  </a:lnTo>
                  <a:lnTo>
                    <a:pt x="2216003" y="2121938"/>
                  </a:lnTo>
                  <a:lnTo>
                    <a:pt x="2197379" y="2162533"/>
                  </a:lnTo>
                  <a:lnTo>
                    <a:pt x="2174219" y="2200341"/>
                  </a:lnTo>
                  <a:lnTo>
                    <a:pt x="2146871" y="2235012"/>
                  </a:lnTo>
                  <a:lnTo>
                    <a:pt x="2115688" y="2266196"/>
                  </a:lnTo>
                  <a:lnTo>
                    <a:pt x="2081018" y="2293544"/>
                  </a:lnTo>
                  <a:lnTo>
                    <a:pt x="2043212" y="2316704"/>
                  </a:lnTo>
                  <a:lnTo>
                    <a:pt x="2002621" y="2335327"/>
                  </a:lnTo>
                  <a:lnTo>
                    <a:pt x="1959595" y="2349063"/>
                  </a:lnTo>
                  <a:lnTo>
                    <a:pt x="1914483" y="2357561"/>
                  </a:lnTo>
                  <a:lnTo>
                    <a:pt x="1867637" y="2360471"/>
                  </a:lnTo>
                  <a:lnTo>
                    <a:pt x="373535" y="2360471"/>
                  </a:lnTo>
                  <a:lnTo>
                    <a:pt x="326679" y="2357561"/>
                  </a:lnTo>
                  <a:lnTo>
                    <a:pt x="281560" y="2349063"/>
                  </a:lnTo>
                  <a:lnTo>
                    <a:pt x="238528" y="2335327"/>
                  </a:lnTo>
                  <a:lnTo>
                    <a:pt x="197933" y="2316704"/>
                  </a:lnTo>
                  <a:lnTo>
                    <a:pt x="160125" y="2293544"/>
                  </a:lnTo>
                  <a:lnTo>
                    <a:pt x="125454" y="2266196"/>
                  </a:lnTo>
                  <a:lnTo>
                    <a:pt x="94270" y="2235012"/>
                  </a:lnTo>
                  <a:lnTo>
                    <a:pt x="66924" y="2200341"/>
                  </a:lnTo>
                  <a:lnTo>
                    <a:pt x="43764" y="2162533"/>
                  </a:lnTo>
                  <a:lnTo>
                    <a:pt x="25142" y="2121938"/>
                  </a:lnTo>
                  <a:lnTo>
                    <a:pt x="11407" y="2078907"/>
                  </a:lnTo>
                  <a:lnTo>
                    <a:pt x="2910" y="2033789"/>
                  </a:lnTo>
                  <a:lnTo>
                    <a:pt x="0" y="1986936"/>
                  </a:lnTo>
                  <a:lnTo>
                    <a:pt x="0" y="373508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0948" y="2159736"/>
              <a:ext cx="412013" cy="41201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24865" y="2159687"/>
              <a:ext cx="432002" cy="43200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38859" y="2159748"/>
              <a:ext cx="453277" cy="4532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0948" y="2955950"/>
              <a:ext cx="443965" cy="4439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24865" y="2978542"/>
              <a:ext cx="421373" cy="42137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038859" y="2957081"/>
              <a:ext cx="421373" cy="4213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343275" y="3733800"/>
              <a:ext cx="409575" cy="4000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353043" y="3744980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66" y="0"/>
                  </a:moveTo>
                  <a:lnTo>
                    <a:pt x="121030" y="5745"/>
                  </a:lnTo>
                  <a:lnTo>
                    <a:pt x="81645" y="21958"/>
                  </a:lnTo>
                  <a:lnTo>
                    <a:pt x="48280" y="47105"/>
                  </a:lnTo>
                  <a:lnTo>
                    <a:pt x="22504" y="79653"/>
                  </a:lnTo>
                  <a:lnTo>
                    <a:pt x="5887" y="118069"/>
                  </a:lnTo>
                  <a:lnTo>
                    <a:pt x="0" y="160818"/>
                  </a:lnTo>
                  <a:lnTo>
                    <a:pt x="5887" y="203564"/>
                  </a:lnTo>
                  <a:lnTo>
                    <a:pt x="22504" y="241975"/>
                  </a:lnTo>
                  <a:lnTo>
                    <a:pt x="48280" y="274518"/>
                  </a:lnTo>
                  <a:lnTo>
                    <a:pt x="81645" y="299660"/>
                  </a:lnTo>
                  <a:lnTo>
                    <a:pt x="121030" y="315869"/>
                  </a:lnTo>
                  <a:lnTo>
                    <a:pt x="164866" y="321612"/>
                  </a:lnTo>
                  <a:lnTo>
                    <a:pt x="208688" y="315869"/>
                  </a:lnTo>
                  <a:lnTo>
                    <a:pt x="248065" y="299660"/>
                  </a:lnTo>
                  <a:lnTo>
                    <a:pt x="281425" y="274518"/>
                  </a:lnTo>
                  <a:lnTo>
                    <a:pt x="307198" y="241975"/>
                  </a:lnTo>
                  <a:lnTo>
                    <a:pt x="323814" y="203564"/>
                  </a:lnTo>
                  <a:lnTo>
                    <a:pt x="329702" y="160818"/>
                  </a:lnTo>
                  <a:lnTo>
                    <a:pt x="323814" y="118069"/>
                  </a:lnTo>
                  <a:lnTo>
                    <a:pt x="307198" y="79653"/>
                  </a:lnTo>
                  <a:lnTo>
                    <a:pt x="281425" y="47105"/>
                  </a:lnTo>
                  <a:lnTo>
                    <a:pt x="248065" y="21958"/>
                  </a:lnTo>
                  <a:lnTo>
                    <a:pt x="208688" y="5745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49930" y="1858707"/>
              <a:ext cx="1402933" cy="1402933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work?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860538" y="965864"/>
            <a:ext cx="5911862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5715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When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edit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functionality,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again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assigned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modified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older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 is stored by git, and will be accessible by it’s assigned Commit ID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018858" y="4177351"/>
            <a:ext cx="3324542" cy="371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5630">
              <a:lnSpc>
                <a:spcPts val="1405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00001</a:t>
            </a:r>
          </a:p>
          <a:p>
            <a:pPr marL="12700">
              <a:lnSpc>
                <a:spcPts val="1405"/>
              </a:lnSpc>
            </a:pPr>
            <a:r>
              <a:rPr sz="1350" b="1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Folder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91971" y="3636328"/>
            <a:ext cx="502880" cy="50288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09725" y="895350"/>
            <a:ext cx="6698596" cy="904875"/>
            <a:chOff x="1609725" y="895350"/>
            <a:chExt cx="5972175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09725" y="895350"/>
              <a:ext cx="5972175" cy="904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32966" y="914278"/>
              <a:ext cx="5878195" cy="815340"/>
            </a:xfrm>
            <a:custGeom>
              <a:avLst/>
              <a:gdLst/>
              <a:ahLst/>
              <a:cxnLst/>
              <a:rect l="l" t="t" r="r" b="b"/>
              <a:pathLst>
                <a:path w="5878195" h="815339">
                  <a:moveTo>
                    <a:pt x="5742188" y="0"/>
                  </a:moveTo>
                  <a:lnTo>
                    <a:pt x="135885" y="0"/>
                  </a:lnTo>
                  <a:lnTo>
                    <a:pt x="92931" y="6927"/>
                  </a:lnTo>
                  <a:lnTo>
                    <a:pt x="55629" y="26217"/>
                  </a:lnTo>
                  <a:lnTo>
                    <a:pt x="26215" y="55632"/>
                  </a:lnTo>
                  <a:lnTo>
                    <a:pt x="6926" y="92932"/>
                  </a:lnTo>
                  <a:lnTo>
                    <a:pt x="0" y="135879"/>
                  </a:lnTo>
                  <a:lnTo>
                    <a:pt x="0" y="679185"/>
                  </a:lnTo>
                  <a:lnTo>
                    <a:pt x="6926" y="722145"/>
                  </a:lnTo>
                  <a:lnTo>
                    <a:pt x="26215" y="759446"/>
                  </a:lnTo>
                  <a:lnTo>
                    <a:pt x="55629" y="788856"/>
                  </a:lnTo>
                  <a:lnTo>
                    <a:pt x="92931" y="808141"/>
                  </a:lnTo>
                  <a:lnTo>
                    <a:pt x="135885" y="815065"/>
                  </a:lnTo>
                  <a:lnTo>
                    <a:pt x="5742188" y="815065"/>
                  </a:lnTo>
                  <a:lnTo>
                    <a:pt x="5785135" y="808141"/>
                  </a:lnTo>
                  <a:lnTo>
                    <a:pt x="5822435" y="788856"/>
                  </a:lnTo>
                  <a:lnTo>
                    <a:pt x="5851850" y="759446"/>
                  </a:lnTo>
                  <a:lnTo>
                    <a:pt x="5871140" y="722145"/>
                  </a:lnTo>
                  <a:lnTo>
                    <a:pt x="5878067" y="679185"/>
                  </a:lnTo>
                  <a:lnTo>
                    <a:pt x="5878067" y="135879"/>
                  </a:lnTo>
                  <a:lnTo>
                    <a:pt x="5871140" y="92932"/>
                  </a:lnTo>
                  <a:lnTo>
                    <a:pt x="5851850" y="55632"/>
                  </a:lnTo>
                  <a:lnTo>
                    <a:pt x="5822435" y="26217"/>
                  </a:lnTo>
                  <a:lnTo>
                    <a:pt x="5785135" y="6927"/>
                  </a:lnTo>
                  <a:lnTo>
                    <a:pt x="5742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632966" y="914278"/>
              <a:ext cx="5878195" cy="815340"/>
            </a:xfrm>
            <a:custGeom>
              <a:avLst/>
              <a:gdLst/>
              <a:ahLst/>
              <a:cxnLst/>
              <a:rect l="l" t="t" r="r" b="b"/>
              <a:pathLst>
                <a:path w="5878195" h="815339">
                  <a:moveTo>
                    <a:pt x="0" y="135879"/>
                  </a:moveTo>
                  <a:lnTo>
                    <a:pt x="6926" y="92932"/>
                  </a:lnTo>
                  <a:lnTo>
                    <a:pt x="26215" y="55632"/>
                  </a:lnTo>
                  <a:lnTo>
                    <a:pt x="55629" y="26217"/>
                  </a:lnTo>
                  <a:lnTo>
                    <a:pt x="92931" y="6927"/>
                  </a:lnTo>
                  <a:lnTo>
                    <a:pt x="135885" y="0"/>
                  </a:lnTo>
                  <a:lnTo>
                    <a:pt x="5742188" y="0"/>
                  </a:lnTo>
                  <a:lnTo>
                    <a:pt x="5785135" y="6927"/>
                  </a:lnTo>
                  <a:lnTo>
                    <a:pt x="5822435" y="26217"/>
                  </a:lnTo>
                  <a:lnTo>
                    <a:pt x="5851850" y="55632"/>
                  </a:lnTo>
                  <a:lnTo>
                    <a:pt x="5871140" y="92932"/>
                  </a:lnTo>
                  <a:lnTo>
                    <a:pt x="5878067" y="135879"/>
                  </a:lnTo>
                  <a:lnTo>
                    <a:pt x="5878067" y="679185"/>
                  </a:lnTo>
                  <a:lnTo>
                    <a:pt x="5871140" y="722145"/>
                  </a:lnTo>
                  <a:lnTo>
                    <a:pt x="5851850" y="759446"/>
                  </a:lnTo>
                  <a:lnTo>
                    <a:pt x="5822435" y="788856"/>
                  </a:lnTo>
                  <a:lnTo>
                    <a:pt x="5785135" y="808141"/>
                  </a:lnTo>
                  <a:lnTo>
                    <a:pt x="5742188" y="815065"/>
                  </a:lnTo>
                  <a:lnTo>
                    <a:pt x="135885" y="815065"/>
                  </a:lnTo>
                  <a:lnTo>
                    <a:pt x="92931" y="808141"/>
                  </a:lnTo>
                  <a:lnTo>
                    <a:pt x="55629" y="788856"/>
                  </a:lnTo>
                  <a:lnTo>
                    <a:pt x="26215" y="759446"/>
                  </a:lnTo>
                  <a:lnTo>
                    <a:pt x="6926" y="722145"/>
                  </a:lnTo>
                  <a:lnTo>
                    <a:pt x="0" y="679185"/>
                  </a:lnTo>
                  <a:lnTo>
                    <a:pt x="0" y="135879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38600" y="2613029"/>
            <a:ext cx="2521322" cy="806450"/>
            <a:chOff x="4038600" y="2613029"/>
            <a:chExt cx="2247900" cy="8064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9100" y="3124200"/>
              <a:ext cx="1866900" cy="123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45863" y="3159383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52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9759" y="2962275"/>
              <a:ext cx="466725" cy="457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63071" y="3003173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744" y="0"/>
                  </a:moveTo>
                  <a:lnTo>
                    <a:pt x="120960" y="5744"/>
                  </a:lnTo>
                  <a:lnTo>
                    <a:pt x="81609" y="21956"/>
                  </a:lnTo>
                  <a:lnTo>
                    <a:pt x="48265" y="47101"/>
                  </a:lnTo>
                  <a:lnTo>
                    <a:pt x="22499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15"/>
                  </a:lnTo>
                  <a:lnTo>
                    <a:pt x="22499" y="241920"/>
                  </a:lnTo>
                  <a:lnTo>
                    <a:pt x="48265" y="274462"/>
                  </a:lnTo>
                  <a:lnTo>
                    <a:pt x="81609" y="299607"/>
                  </a:lnTo>
                  <a:lnTo>
                    <a:pt x="120960" y="315819"/>
                  </a:lnTo>
                  <a:lnTo>
                    <a:pt x="164744" y="321563"/>
                  </a:lnTo>
                  <a:lnTo>
                    <a:pt x="208566" y="315819"/>
                  </a:lnTo>
                  <a:lnTo>
                    <a:pt x="247943" y="299607"/>
                  </a:lnTo>
                  <a:lnTo>
                    <a:pt x="281303" y="274462"/>
                  </a:lnTo>
                  <a:lnTo>
                    <a:pt x="307076" y="241920"/>
                  </a:lnTo>
                  <a:lnTo>
                    <a:pt x="323692" y="203515"/>
                  </a:lnTo>
                  <a:lnTo>
                    <a:pt x="329580" y="160781"/>
                  </a:lnTo>
                  <a:lnTo>
                    <a:pt x="323692" y="118048"/>
                  </a:lnTo>
                  <a:lnTo>
                    <a:pt x="307076" y="79643"/>
                  </a:lnTo>
                  <a:lnTo>
                    <a:pt x="281303" y="47101"/>
                  </a:lnTo>
                  <a:lnTo>
                    <a:pt x="247943" y="21956"/>
                  </a:lnTo>
                  <a:lnTo>
                    <a:pt x="208566" y="5744"/>
                  </a:lnTo>
                  <a:lnTo>
                    <a:pt x="164744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2962275"/>
              <a:ext cx="466725" cy="4476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81028" y="2998601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5">
                  <a:moveTo>
                    <a:pt x="164835" y="0"/>
                  </a:moveTo>
                  <a:lnTo>
                    <a:pt x="121013" y="5744"/>
                  </a:lnTo>
                  <a:lnTo>
                    <a:pt x="81636" y="21956"/>
                  </a:lnTo>
                  <a:lnTo>
                    <a:pt x="48276" y="47101"/>
                  </a:lnTo>
                  <a:lnTo>
                    <a:pt x="22503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503" y="241973"/>
                  </a:lnTo>
                  <a:lnTo>
                    <a:pt x="48276" y="274507"/>
                  </a:lnTo>
                  <a:lnTo>
                    <a:pt x="81636" y="299633"/>
                  </a:lnTo>
                  <a:lnTo>
                    <a:pt x="121013" y="315827"/>
                  </a:lnTo>
                  <a:lnTo>
                    <a:pt x="164835" y="321563"/>
                  </a:lnTo>
                  <a:lnTo>
                    <a:pt x="208606" y="315827"/>
                  </a:lnTo>
                  <a:lnTo>
                    <a:pt x="247949" y="299633"/>
                  </a:lnTo>
                  <a:lnTo>
                    <a:pt x="281288" y="274507"/>
                  </a:lnTo>
                  <a:lnTo>
                    <a:pt x="307050" y="241973"/>
                  </a:lnTo>
                  <a:lnTo>
                    <a:pt x="323662" y="203557"/>
                  </a:lnTo>
                  <a:lnTo>
                    <a:pt x="329549" y="160781"/>
                  </a:lnTo>
                  <a:lnTo>
                    <a:pt x="323662" y="118048"/>
                  </a:lnTo>
                  <a:lnTo>
                    <a:pt x="307050" y="79643"/>
                  </a:lnTo>
                  <a:lnTo>
                    <a:pt x="281288" y="47101"/>
                  </a:lnTo>
                  <a:lnTo>
                    <a:pt x="247949" y="21956"/>
                  </a:lnTo>
                  <a:lnTo>
                    <a:pt x="208606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5995294" y="2613029"/>
              <a:ext cx="76200" cy="320040"/>
            </a:xfrm>
            <a:custGeom>
              <a:avLst/>
              <a:gdLst/>
              <a:ahLst/>
              <a:cxnLst/>
              <a:rect l="l" t="t" r="r" b="b"/>
              <a:pathLst>
                <a:path w="76200" h="320039">
                  <a:moveTo>
                    <a:pt x="28559" y="243708"/>
                  </a:moveTo>
                  <a:lnTo>
                    <a:pt x="0" y="243708"/>
                  </a:lnTo>
                  <a:lnTo>
                    <a:pt x="38100" y="319908"/>
                  </a:lnTo>
                  <a:lnTo>
                    <a:pt x="69847" y="256413"/>
                  </a:lnTo>
                  <a:lnTo>
                    <a:pt x="28559" y="256413"/>
                  </a:lnTo>
                  <a:lnTo>
                    <a:pt x="28559" y="243708"/>
                  </a:lnTo>
                  <a:close/>
                </a:path>
                <a:path w="76200" h="320039">
                  <a:moveTo>
                    <a:pt x="47609" y="0"/>
                  </a:moveTo>
                  <a:lnTo>
                    <a:pt x="28559" y="0"/>
                  </a:lnTo>
                  <a:lnTo>
                    <a:pt x="28559" y="256413"/>
                  </a:lnTo>
                  <a:lnTo>
                    <a:pt x="47609" y="256413"/>
                  </a:lnTo>
                  <a:lnTo>
                    <a:pt x="47609" y="0"/>
                  </a:lnTo>
                  <a:close/>
                </a:path>
                <a:path w="76200" h="320039">
                  <a:moveTo>
                    <a:pt x="76200" y="243708"/>
                  </a:moveTo>
                  <a:lnTo>
                    <a:pt x="47609" y="243708"/>
                  </a:lnTo>
                  <a:lnTo>
                    <a:pt x="47609" y="256413"/>
                  </a:lnTo>
                  <a:lnTo>
                    <a:pt x="69847" y="256413"/>
                  </a:lnTo>
                  <a:lnTo>
                    <a:pt x="76200" y="243708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384168" y="3429697"/>
            <a:ext cx="142874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00002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440766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work?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400050" y="1876425"/>
            <a:ext cx="2617474" cy="2457450"/>
            <a:chOff x="400050" y="1876425"/>
            <a:chExt cx="2333625" cy="245745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050" y="1876425"/>
              <a:ext cx="2333625" cy="245745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15695" y="1898263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7" y="0"/>
                  </a:moveTo>
                  <a:lnTo>
                    <a:pt x="373535" y="0"/>
                  </a:lnTo>
                  <a:lnTo>
                    <a:pt x="326679" y="2910"/>
                  </a:lnTo>
                  <a:lnTo>
                    <a:pt x="281560" y="11410"/>
                  </a:lnTo>
                  <a:lnTo>
                    <a:pt x="238528" y="25147"/>
                  </a:lnTo>
                  <a:lnTo>
                    <a:pt x="197933" y="43771"/>
                  </a:lnTo>
                  <a:lnTo>
                    <a:pt x="160125" y="66933"/>
                  </a:lnTo>
                  <a:lnTo>
                    <a:pt x="125454" y="94281"/>
                  </a:lnTo>
                  <a:lnTo>
                    <a:pt x="94270" y="125466"/>
                  </a:lnTo>
                  <a:lnTo>
                    <a:pt x="66924" y="160136"/>
                  </a:lnTo>
                  <a:lnTo>
                    <a:pt x="43764" y="197941"/>
                  </a:lnTo>
                  <a:lnTo>
                    <a:pt x="25142" y="238532"/>
                  </a:lnTo>
                  <a:lnTo>
                    <a:pt x="11407" y="281556"/>
                  </a:lnTo>
                  <a:lnTo>
                    <a:pt x="2910" y="326665"/>
                  </a:lnTo>
                  <a:lnTo>
                    <a:pt x="0" y="373508"/>
                  </a:lnTo>
                  <a:lnTo>
                    <a:pt x="0" y="1986936"/>
                  </a:lnTo>
                  <a:lnTo>
                    <a:pt x="2910" y="2033789"/>
                  </a:lnTo>
                  <a:lnTo>
                    <a:pt x="11407" y="2078907"/>
                  </a:lnTo>
                  <a:lnTo>
                    <a:pt x="25142" y="2121938"/>
                  </a:lnTo>
                  <a:lnTo>
                    <a:pt x="43764" y="2162533"/>
                  </a:lnTo>
                  <a:lnTo>
                    <a:pt x="66924" y="2200341"/>
                  </a:lnTo>
                  <a:lnTo>
                    <a:pt x="94270" y="2235012"/>
                  </a:lnTo>
                  <a:lnTo>
                    <a:pt x="125454" y="2266196"/>
                  </a:lnTo>
                  <a:lnTo>
                    <a:pt x="160125" y="2293544"/>
                  </a:lnTo>
                  <a:lnTo>
                    <a:pt x="197933" y="2316704"/>
                  </a:lnTo>
                  <a:lnTo>
                    <a:pt x="238528" y="2335327"/>
                  </a:lnTo>
                  <a:lnTo>
                    <a:pt x="281560" y="2349063"/>
                  </a:lnTo>
                  <a:lnTo>
                    <a:pt x="326679" y="2357561"/>
                  </a:lnTo>
                  <a:lnTo>
                    <a:pt x="373535" y="2360471"/>
                  </a:lnTo>
                  <a:lnTo>
                    <a:pt x="1867637" y="2360471"/>
                  </a:lnTo>
                  <a:lnTo>
                    <a:pt x="1914483" y="2357561"/>
                  </a:lnTo>
                  <a:lnTo>
                    <a:pt x="1959595" y="2349063"/>
                  </a:lnTo>
                  <a:lnTo>
                    <a:pt x="2002621" y="2335327"/>
                  </a:lnTo>
                  <a:lnTo>
                    <a:pt x="2043212" y="2316704"/>
                  </a:lnTo>
                  <a:lnTo>
                    <a:pt x="2081018" y="2293544"/>
                  </a:lnTo>
                  <a:lnTo>
                    <a:pt x="2115688" y="2266196"/>
                  </a:lnTo>
                  <a:lnTo>
                    <a:pt x="2146871" y="2235012"/>
                  </a:lnTo>
                  <a:lnTo>
                    <a:pt x="2174219" y="2200341"/>
                  </a:lnTo>
                  <a:lnTo>
                    <a:pt x="2197379" y="2162533"/>
                  </a:lnTo>
                  <a:lnTo>
                    <a:pt x="2216003" y="2121938"/>
                  </a:lnTo>
                  <a:lnTo>
                    <a:pt x="2229739" y="2078907"/>
                  </a:lnTo>
                  <a:lnTo>
                    <a:pt x="2238237" y="2033789"/>
                  </a:lnTo>
                  <a:lnTo>
                    <a:pt x="2241148" y="1986936"/>
                  </a:lnTo>
                  <a:lnTo>
                    <a:pt x="2241148" y="373508"/>
                  </a:lnTo>
                  <a:lnTo>
                    <a:pt x="2238237" y="326665"/>
                  </a:lnTo>
                  <a:lnTo>
                    <a:pt x="2229739" y="281556"/>
                  </a:lnTo>
                  <a:lnTo>
                    <a:pt x="2216003" y="238532"/>
                  </a:lnTo>
                  <a:lnTo>
                    <a:pt x="2197379" y="197941"/>
                  </a:lnTo>
                  <a:lnTo>
                    <a:pt x="2174219" y="160136"/>
                  </a:lnTo>
                  <a:lnTo>
                    <a:pt x="2146871" y="125466"/>
                  </a:lnTo>
                  <a:lnTo>
                    <a:pt x="2115688" y="94281"/>
                  </a:lnTo>
                  <a:lnTo>
                    <a:pt x="2081018" y="66933"/>
                  </a:lnTo>
                  <a:lnTo>
                    <a:pt x="2043212" y="43771"/>
                  </a:lnTo>
                  <a:lnTo>
                    <a:pt x="2002621" y="25147"/>
                  </a:lnTo>
                  <a:lnTo>
                    <a:pt x="1959595" y="11410"/>
                  </a:lnTo>
                  <a:lnTo>
                    <a:pt x="1914483" y="2910"/>
                  </a:lnTo>
                  <a:lnTo>
                    <a:pt x="1867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15695" y="1898263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08"/>
                  </a:moveTo>
                  <a:lnTo>
                    <a:pt x="2910" y="326665"/>
                  </a:lnTo>
                  <a:lnTo>
                    <a:pt x="11407" y="281556"/>
                  </a:lnTo>
                  <a:lnTo>
                    <a:pt x="25142" y="238532"/>
                  </a:lnTo>
                  <a:lnTo>
                    <a:pt x="43764" y="197941"/>
                  </a:lnTo>
                  <a:lnTo>
                    <a:pt x="66924" y="160136"/>
                  </a:lnTo>
                  <a:lnTo>
                    <a:pt x="94270" y="125466"/>
                  </a:lnTo>
                  <a:lnTo>
                    <a:pt x="125454" y="94281"/>
                  </a:lnTo>
                  <a:lnTo>
                    <a:pt x="160125" y="66933"/>
                  </a:lnTo>
                  <a:lnTo>
                    <a:pt x="197933" y="43771"/>
                  </a:lnTo>
                  <a:lnTo>
                    <a:pt x="238528" y="25147"/>
                  </a:lnTo>
                  <a:lnTo>
                    <a:pt x="281560" y="11410"/>
                  </a:lnTo>
                  <a:lnTo>
                    <a:pt x="326679" y="2910"/>
                  </a:lnTo>
                  <a:lnTo>
                    <a:pt x="373535" y="0"/>
                  </a:lnTo>
                  <a:lnTo>
                    <a:pt x="1867637" y="0"/>
                  </a:lnTo>
                  <a:lnTo>
                    <a:pt x="1914483" y="2910"/>
                  </a:lnTo>
                  <a:lnTo>
                    <a:pt x="1959595" y="11410"/>
                  </a:lnTo>
                  <a:lnTo>
                    <a:pt x="2002621" y="25147"/>
                  </a:lnTo>
                  <a:lnTo>
                    <a:pt x="2043212" y="43771"/>
                  </a:lnTo>
                  <a:lnTo>
                    <a:pt x="2081018" y="66933"/>
                  </a:lnTo>
                  <a:lnTo>
                    <a:pt x="2115688" y="94281"/>
                  </a:lnTo>
                  <a:lnTo>
                    <a:pt x="2146871" y="125466"/>
                  </a:lnTo>
                  <a:lnTo>
                    <a:pt x="2174219" y="160136"/>
                  </a:lnTo>
                  <a:lnTo>
                    <a:pt x="2197379" y="197941"/>
                  </a:lnTo>
                  <a:lnTo>
                    <a:pt x="2216003" y="238532"/>
                  </a:lnTo>
                  <a:lnTo>
                    <a:pt x="2229739" y="281556"/>
                  </a:lnTo>
                  <a:lnTo>
                    <a:pt x="2238237" y="326665"/>
                  </a:lnTo>
                  <a:lnTo>
                    <a:pt x="2241148" y="373508"/>
                  </a:lnTo>
                  <a:lnTo>
                    <a:pt x="2241148" y="1986936"/>
                  </a:lnTo>
                  <a:lnTo>
                    <a:pt x="2238237" y="2033789"/>
                  </a:lnTo>
                  <a:lnTo>
                    <a:pt x="2229739" y="2078907"/>
                  </a:lnTo>
                  <a:lnTo>
                    <a:pt x="2216003" y="2121938"/>
                  </a:lnTo>
                  <a:lnTo>
                    <a:pt x="2197379" y="2162533"/>
                  </a:lnTo>
                  <a:lnTo>
                    <a:pt x="2174219" y="2200341"/>
                  </a:lnTo>
                  <a:lnTo>
                    <a:pt x="2146871" y="2235012"/>
                  </a:lnTo>
                  <a:lnTo>
                    <a:pt x="2115688" y="2266196"/>
                  </a:lnTo>
                  <a:lnTo>
                    <a:pt x="2081018" y="2293544"/>
                  </a:lnTo>
                  <a:lnTo>
                    <a:pt x="2043212" y="2316704"/>
                  </a:lnTo>
                  <a:lnTo>
                    <a:pt x="2002621" y="2335327"/>
                  </a:lnTo>
                  <a:lnTo>
                    <a:pt x="1959595" y="2349063"/>
                  </a:lnTo>
                  <a:lnTo>
                    <a:pt x="1914483" y="2357561"/>
                  </a:lnTo>
                  <a:lnTo>
                    <a:pt x="1867637" y="2360471"/>
                  </a:lnTo>
                  <a:lnTo>
                    <a:pt x="373535" y="2360471"/>
                  </a:lnTo>
                  <a:lnTo>
                    <a:pt x="326679" y="2357561"/>
                  </a:lnTo>
                  <a:lnTo>
                    <a:pt x="281560" y="2349063"/>
                  </a:lnTo>
                  <a:lnTo>
                    <a:pt x="238528" y="2335327"/>
                  </a:lnTo>
                  <a:lnTo>
                    <a:pt x="197933" y="2316704"/>
                  </a:lnTo>
                  <a:lnTo>
                    <a:pt x="160125" y="2293544"/>
                  </a:lnTo>
                  <a:lnTo>
                    <a:pt x="125454" y="2266196"/>
                  </a:lnTo>
                  <a:lnTo>
                    <a:pt x="94270" y="2235012"/>
                  </a:lnTo>
                  <a:lnTo>
                    <a:pt x="66924" y="2200341"/>
                  </a:lnTo>
                  <a:lnTo>
                    <a:pt x="43764" y="2162533"/>
                  </a:lnTo>
                  <a:lnTo>
                    <a:pt x="25142" y="2121938"/>
                  </a:lnTo>
                  <a:lnTo>
                    <a:pt x="11407" y="2078907"/>
                  </a:lnTo>
                  <a:lnTo>
                    <a:pt x="2910" y="2033789"/>
                  </a:lnTo>
                  <a:lnTo>
                    <a:pt x="0" y="1986936"/>
                  </a:lnTo>
                  <a:lnTo>
                    <a:pt x="0" y="373508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8858" y="4327846"/>
            <a:ext cx="114385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Folder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30948" y="2159687"/>
            <a:ext cx="2087569" cy="1979930"/>
            <a:chOff x="630948" y="2159687"/>
            <a:chExt cx="1861185" cy="197993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48" y="2159736"/>
              <a:ext cx="412013" cy="4120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4865" y="2159687"/>
              <a:ext cx="432002" cy="432002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8859" y="2159748"/>
              <a:ext cx="453277" cy="45327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948" y="2955950"/>
              <a:ext cx="443965" cy="4439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4865" y="2978542"/>
              <a:ext cx="421373" cy="4213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8859" y="2957081"/>
              <a:ext cx="421373" cy="4213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1971" y="3636327"/>
              <a:ext cx="502880" cy="50288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790066" y="1002725"/>
            <a:ext cx="6242764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bound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always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points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latest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pointer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latest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known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HEAD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00450" y="3429696"/>
            <a:ext cx="142874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00001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23209" y="2393630"/>
            <a:ext cx="63214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HEAD</a:t>
            </a:r>
            <a:endParaRPr sz="135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4525" y="923925"/>
            <a:ext cx="5811860" cy="552450"/>
            <a:chOff x="1914525" y="923925"/>
            <a:chExt cx="518160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525" y="923925"/>
              <a:ext cx="5181584" cy="552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36872" y="946160"/>
              <a:ext cx="5086350" cy="455930"/>
            </a:xfrm>
            <a:custGeom>
              <a:avLst/>
              <a:gdLst/>
              <a:ahLst/>
              <a:cxnLst/>
              <a:rect l="l" t="t" r="r" b="b"/>
              <a:pathLst>
                <a:path w="5086350" h="455930">
                  <a:moveTo>
                    <a:pt x="5010037" y="0"/>
                  </a:moveTo>
                  <a:lnTo>
                    <a:pt x="75950" y="0"/>
                  </a:lnTo>
                  <a:lnTo>
                    <a:pt x="46402" y="5969"/>
                  </a:lnTo>
                  <a:lnTo>
                    <a:pt x="22258" y="22246"/>
                  </a:lnTo>
                  <a:lnTo>
                    <a:pt x="5973" y="46381"/>
                  </a:lnTo>
                  <a:lnTo>
                    <a:pt x="0" y="75925"/>
                  </a:lnTo>
                  <a:lnTo>
                    <a:pt x="0" y="379719"/>
                  </a:lnTo>
                  <a:lnTo>
                    <a:pt x="5973" y="409320"/>
                  </a:lnTo>
                  <a:lnTo>
                    <a:pt x="22258" y="433459"/>
                  </a:lnTo>
                  <a:lnTo>
                    <a:pt x="46402" y="449718"/>
                  </a:lnTo>
                  <a:lnTo>
                    <a:pt x="75950" y="455675"/>
                  </a:lnTo>
                  <a:lnTo>
                    <a:pt x="5010037" y="455675"/>
                  </a:lnTo>
                  <a:lnTo>
                    <a:pt x="5039581" y="449718"/>
                  </a:lnTo>
                  <a:lnTo>
                    <a:pt x="5063716" y="433459"/>
                  </a:lnTo>
                  <a:lnTo>
                    <a:pt x="5079992" y="409320"/>
                  </a:lnTo>
                  <a:lnTo>
                    <a:pt x="5085962" y="379719"/>
                  </a:lnTo>
                  <a:lnTo>
                    <a:pt x="5085962" y="75925"/>
                  </a:lnTo>
                  <a:lnTo>
                    <a:pt x="5079992" y="46381"/>
                  </a:lnTo>
                  <a:lnTo>
                    <a:pt x="5063716" y="22246"/>
                  </a:lnTo>
                  <a:lnTo>
                    <a:pt x="5039581" y="5969"/>
                  </a:lnTo>
                  <a:lnTo>
                    <a:pt x="5010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36872" y="946160"/>
              <a:ext cx="5086350" cy="455930"/>
            </a:xfrm>
            <a:custGeom>
              <a:avLst/>
              <a:gdLst/>
              <a:ahLst/>
              <a:cxnLst/>
              <a:rect l="l" t="t" r="r" b="b"/>
              <a:pathLst>
                <a:path w="5086350" h="455930">
                  <a:moveTo>
                    <a:pt x="0" y="75925"/>
                  </a:moveTo>
                  <a:lnTo>
                    <a:pt x="5973" y="46381"/>
                  </a:lnTo>
                  <a:lnTo>
                    <a:pt x="22258" y="22246"/>
                  </a:lnTo>
                  <a:lnTo>
                    <a:pt x="46402" y="5969"/>
                  </a:lnTo>
                  <a:lnTo>
                    <a:pt x="75950" y="0"/>
                  </a:lnTo>
                  <a:lnTo>
                    <a:pt x="5010037" y="0"/>
                  </a:lnTo>
                  <a:lnTo>
                    <a:pt x="5039581" y="5969"/>
                  </a:lnTo>
                  <a:lnTo>
                    <a:pt x="5063716" y="22246"/>
                  </a:lnTo>
                  <a:lnTo>
                    <a:pt x="5079992" y="46381"/>
                  </a:lnTo>
                  <a:lnTo>
                    <a:pt x="5085962" y="75925"/>
                  </a:lnTo>
                  <a:lnTo>
                    <a:pt x="5085962" y="379719"/>
                  </a:lnTo>
                  <a:lnTo>
                    <a:pt x="5079992" y="409320"/>
                  </a:lnTo>
                  <a:lnTo>
                    <a:pt x="5063716" y="433459"/>
                  </a:lnTo>
                  <a:lnTo>
                    <a:pt x="5039581" y="449718"/>
                  </a:lnTo>
                  <a:lnTo>
                    <a:pt x="5010037" y="455675"/>
                  </a:lnTo>
                  <a:lnTo>
                    <a:pt x="75950" y="455675"/>
                  </a:lnTo>
                  <a:lnTo>
                    <a:pt x="46402" y="449718"/>
                  </a:lnTo>
                  <a:lnTo>
                    <a:pt x="22258" y="433459"/>
                  </a:lnTo>
                  <a:lnTo>
                    <a:pt x="5973" y="409320"/>
                  </a:lnTo>
                  <a:lnTo>
                    <a:pt x="0" y="379719"/>
                  </a:lnTo>
                  <a:lnTo>
                    <a:pt x="0" y="75925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38600" y="2962275"/>
            <a:ext cx="2521322" cy="457200"/>
            <a:chOff x="4038600" y="2962275"/>
            <a:chExt cx="2247900" cy="457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9100" y="3124200"/>
              <a:ext cx="1866900" cy="123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45863" y="3159383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52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9759" y="2962275"/>
              <a:ext cx="466725" cy="457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63071" y="3003173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744" y="0"/>
                  </a:moveTo>
                  <a:lnTo>
                    <a:pt x="120960" y="5744"/>
                  </a:lnTo>
                  <a:lnTo>
                    <a:pt x="81609" y="21956"/>
                  </a:lnTo>
                  <a:lnTo>
                    <a:pt x="48265" y="47101"/>
                  </a:lnTo>
                  <a:lnTo>
                    <a:pt x="22499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15"/>
                  </a:lnTo>
                  <a:lnTo>
                    <a:pt x="22499" y="241920"/>
                  </a:lnTo>
                  <a:lnTo>
                    <a:pt x="48265" y="274462"/>
                  </a:lnTo>
                  <a:lnTo>
                    <a:pt x="81609" y="299607"/>
                  </a:lnTo>
                  <a:lnTo>
                    <a:pt x="120960" y="315819"/>
                  </a:lnTo>
                  <a:lnTo>
                    <a:pt x="164744" y="321563"/>
                  </a:lnTo>
                  <a:lnTo>
                    <a:pt x="208566" y="315819"/>
                  </a:lnTo>
                  <a:lnTo>
                    <a:pt x="247943" y="299607"/>
                  </a:lnTo>
                  <a:lnTo>
                    <a:pt x="281303" y="274462"/>
                  </a:lnTo>
                  <a:lnTo>
                    <a:pt x="307076" y="241920"/>
                  </a:lnTo>
                  <a:lnTo>
                    <a:pt x="323692" y="203515"/>
                  </a:lnTo>
                  <a:lnTo>
                    <a:pt x="329580" y="160781"/>
                  </a:lnTo>
                  <a:lnTo>
                    <a:pt x="323692" y="118048"/>
                  </a:lnTo>
                  <a:lnTo>
                    <a:pt x="307076" y="79643"/>
                  </a:lnTo>
                  <a:lnTo>
                    <a:pt x="281303" y="47101"/>
                  </a:lnTo>
                  <a:lnTo>
                    <a:pt x="247943" y="21956"/>
                  </a:lnTo>
                  <a:lnTo>
                    <a:pt x="208566" y="5744"/>
                  </a:lnTo>
                  <a:lnTo>
                    <a:pt x="164744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2962275"/>
              <a:ext cx="466725" cy="4476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81028" y="2998601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5">
                  <a:moveTo>
                    <a:pt x="164835" y="0"/>
                  </a:moveTo>
                  <a:lnTo>
                    <a:pt x="121013" y="5744"/>
                  </a:lnTo>
                  <a:lnTo>
                    <a:pt x="81636" y="21956"/>
                  </a:lnTo>
                  <a:lnTo>
                    <a:pt x="48276" y="47101"/>
                  </a:lnTo>
                  <a:lnTo>
                    <a:pt x="22503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503" y="241973"/>
                  </a:lnTo>
                  <a:lnTo>
                    <a:pt x="48276" y="274507"/>
                  </a:lnTo>
                  <a:lnTo>
                    <a:pt x="81636" y="299633"/>
                  </a:lnTo>
                  <a:lnTo>
                    <a:pt x="121013" y="315827"/>
                  </a:lnTo>
                  <a:lnTo>
                    <a:pt x="164835" y="321563"/>
                  </a:lnTo>
                  <a:lnTo>
                    <a:pt x="208606" y="315827"/>
                  </a:lnTo>
                  <a:lnTo>
                    <a:pt x="247949" y="299633"/>
                  </a:lnTo>
                  <a:lnTo>
                    <a:pt x="281288" y="274507"/>
                  </a:lnTo>
                  <a:lnTo>
                    <a:pt x="307050" y="241973"/>
                  </a:lnTo>
                  <a:lnTo>
                    <a:pt x="323662" y="203557"/>
                  </a:lnTo>
                  <a:lnTo>
                    <a:pt x="329549" y="160781"/>
                  </a:lnTo>
                  <a:lnTo>
                    <a:pt x="323662" y="118048"/>
                  </a:lnTo>
                  <a:lnTo>
                    <a:pt x="307050" y="79643"/>
                  </a:lnTo>
                  <a:lnTo>
                    <a:pt x="281288" y="47101"/>
                  </a:lnTo>
                  <a:lnTo>
                    <a:pt x="247949" y="21956"/>
                  </a:lnTo>
                  <a:lnTo>
                    <a:pt x="208606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84168" y="3429697"/>
            <a:ext cx="142874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00002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440766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work?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00050" y="1876425"/>
            <a:ext cx="2617474" cy="2457450"/>
            <a:chOff x="400050" y="1876425"/>
            <a:chExt cx="2333625" cy="245745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050" y="1876425"/>
              <a:ext cx="2333625" cy="245745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15695" y="1898263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7" y="0"/>
                  </a:moveTo>
                  <a:lnTo>
                    <a:pt x="373535" y="0"/>
                  </a:lnTo>
                  <a:lnTo>
                    <a:pt x="326679" y="2910"/>
                  </a:lnTo>
                  <a:lnTo>
                    <a:pt x="281560" y="11410"/>
                  </a:lnTo>
                  <a:lnTo>
                    <a:pt x="238528" y="25147"/>
                  </a:lnTo>
                  <a:lnTo>
                    <a:pt x="197933" y="43771"/>
                  </a:lnTo>
                  <a:lnTo>
                    <a:pt x="160125" y="66933"/>
                  </a:lnTo>
                  <a:lnTo>
                    <a:pt x="125454" y="94281"/>
                  </a:lnTo>
                  <a:lnTo>
                    <a:pt x="94270" y="125466"/>
                  </a:lnTo>
                  <a:lnTo>
                    <a:pt x="66924" y="160136"/>
                  </a:lnTo>
                  <a:lnTo>
                    <a:pt x="43764" y="197941"/>
                  </a:lnTo>
                  <a:lnTo>
                    <a:pt x="25142" y="238532"/>
                  </a:lnTo>
                  <a:lnTo>
                    <a:pt x="11407" y="281556"/>
                  </a:lnTo>
                  <a:lnTo>
                    <a:pt x="2910" y="326665"/>
                  </a:lnTo>
                  <a:lnTo>
                    <a:pt x="0" y="373508"/>
                  </a:lnTo>
                  <a:lnTo>
                    <a:pt x="0" y="1986936"/>
                  </a:lnTo>
                  <a:lnTo>
                    <a:pt x="2910" y="2033789"/>
                  </a:lnTo>
                  <a:lnTo>
                    <a:pt x="11407" y="2078907"/>
                  </a:lnTo>
                  <a:lnTo>
                    <a:pt x="25142" y="2121938"/>
                  </a:lnTo>
                  <a:lnTo>
                    <a:pt x="43764" y="2162533"/>
                  </a:lnTo>
                  <a:lnTo>
                    <a:pt x="66924" y="2200341"/>
                  </a:lnTo>
                  <a:lnTo>
                    <a:pt x="94270" y="2235012"/>
                  </a:lnTo>
                  <a:lnTo>
                    <a:pt x="125454" y="2266196"/>
                  </a:lnTo>
                  <a:lnTo>
                    <a:pt x="160125" y="2293544"/>
                  </a:lnTo>
                  <a:lnTo>
                    <a:pt x="197933" y="2316704"/>
                  </a:lnTo>
                  <a:lnTo>
                    <a:pt x="238528" y="2335327"/>
                  </a:lnTo>
                  <a:lnTo>
                    <a:pt x="281560" y="2349063"/>
                  </a:lnTo>
                  <a:lnTo>
                    <a:pt x="326679" y="2357561"/>
                  </a:lnTo>
                  <a:lnTo>
                    <a:pt x="373535" y="2360471"/>
                  </a:lnTo>
                  <a:lnTo>
                    <a:pt x="1867637" y="2360471"/>
                  </a:lnTo>
                  <a:lnTo>
                    <a:pt x="1914483" y="2357561"/>
                  </a:lnTo>
                  <a:lnTo>
                    <a:pt x="1959595" y="2349063"/>
                  </a:lnTo>
                  <a:lnTo>
                    <a:pt x="2002621" y="2335327"/>
                  </a:lnTo>
                  <a:lnTo>
                    <a:pt x="2043212" y="2316704"/>
                  </a:lnTo>
                  <a:lnTo>
                    <a:pt x="2081018" y="2293544"/>
                  </a:lnTo>
                  <a:lnTo>
                    <a:pt x="2115688" y="2266196"/>
                  </a:lnTo>
                  <a:lnTo>
                    <a:pt x="2146871" y="2235012"/>
                  </a:lnTo>
                  <a:lnTo>
                    <a:pt x="2174219" y="2200341"/>
                  </a:lnTo>
                  <a:lnTo>
                    <a:pt x="2197379" y="2162533"/>
                  </a:lnTo>
                  <a:lnTo>
                    <a:pt x="2216003" y="2121938"/>
                  </a:lnTo>
                  <a:lnTo>
                    <a:pt x="2229739" y="2078907"/>
                  </a:lnTo>
                  <a:lnTo>
                    <a:pt x="2238237" y="2033789"/>
                  </a:lnTo>
                  <a:lnTo>
                    <a:pt x="2241148" y="1986936"/>
                  </a:lnTo>
                  <a:lnTo>
                    <a:pt x="2241148" y="373508"/>
                  </a:lnTo>
                  <a:lnTo>
                    <a:pt x="2238237" y="326665"/>
                  </a:lnTo>
                  <a:lnTo>
                    <a:pt x="2229739" y="281556"/>
                  </a:lnTo>
                  <a:lnTo>
                    <a:pt x="2216003" y="238532"/>
                  </a:lnTo>
                  <a:lnTo>
                    <a:pt x="2197379" y="197941"/>
                  </a:lnTo>
                  <a:lnTo>
                    <a:pt x="2174219" y="160136"/>
                  </a:lnTo>
                  <a:lnTo>
                    <a:pt x="2146871" y="125466"/>
                  </a:lnTo>
                  <a:lnTo>
                    <a:pt x="2115688" y="94281"/>
                  </a:lnTo>
                  <a:lnTo>
                    <a:pt x="2081018" y="66933"/>
                  </a:lnTo>
                  <a:lnTo>
                    <a:pt x="2043212" y="43771"/>
                  </a:lnTo>
                  <a:lnTo>
                    <a:pt x="2002621" y="25147"/>
                  </a:lnTo>
                  <a:lnTo>
                    <a:pt x="1959595" y="11410"/>
                  </a:lnTo>
                  <a:lnTo>
                    <a:pt x="1914483" y="2910"/>
                  </a:lnTo>
                  <a:lnTo>
                    <a:pt x="1867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15695" y="1898263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08"/>
                  </a:moveTo>
                  <a:lnTo>
                    <a:pt x="2910" y="326665"/>
                  </a:lnTo>
                  <a:lnTo>
                    <a:pt x="11407" y="281556"/>
                  </a:lnTo>
                  <a:lnTo>
                    <a:pt x="25142" y="238532"/>
                  </a:lnTo>
                  <a:lnTo>
                    <a:pt x="43764" y="197941"/>
                  </a:lnTo>
                  <a:lnTo>
                    <a:pt x="66924" y="160136"/>
                  </a:lnTo>
                  <a:lnTo>
                    <a:pt x="94270" y="125466"/>
                  </a:lnTo>
                  <a:lnTo>
                    <a:pt x="125454" y="94281"/>
                  </a:lnTo>
                  <a:lnTo>
                    <a:pt x="160125" y="66933"/>
                  </a:lnTo>
                  <a:lnTo>
                    <a:pt x="197933" y="43771"/>
                  </a:lnTo>
                  <a:lnTo>
                    <a:pt x="238528" y="25147"/>
                  </a:lnTo>
                  <a:lnTo>
                    <a:pt x="281560" y="11410"/>
                  </a:lnTo>
                  <a:lnTo>
                    <a:pt x="326679" y="2910"/>
                  </a:lnTo>
                  <a:lnTo>
                    <a:pt x="373535" y="0"/>
                  </a:lnTo>
                  <a:lnTo>
                    <a:pt x="1867637" y="0"/>
                  </a:lnTo>
                  <a:lnTo>
                    <a:pt x="1914483" y="2910"/>
                  </a:lnTo>
                  <a:lnTo>
                    <a:pt x="1959595" y="11410"/>
                  </a:lnTo>
                  <a:lnTo>
                    <a:pt x="2002621" y="25147"/>
                  </a:lnTo>
                  <a:lnTo>
                    <a:pt x="2043212" y="43771"/>
                  </a:lnTo>
                  <a:lnTo>
                    <a:pt x="2081018" y="66933"/>
                  </a:lnTo>
                  <a:lnTo>
                    <a:pt x="2115688" y="94281"/>
                  </a:lnTo>
                  <a:lnTo>
                    <a:pt x="2146871" y="125466"/>
                  </a:lnTo>
                  <a:lnTo>
                    <a:pt x="2174219" y="160136"/>
                  </a:lnTo>
                  <a:lnTo>
                    <a:pt x="2197379" y="197941"/>
                  </a:lnTo>
                  <a:lnTo>
                    <a:pt x="2216003" y="238532"/>
                  </a:lnTo>
                  <a:lnTo>
                    <a:pt x="2229739" y="281556"/>
                  </a:lnTo>
                  <a:lnTo>
                    <a:pt x="2238237" y="326665"/>
                  </a:lnTo>
                  <a:lnTo>
                    <a:pt x="2241148" y="373508"/>
                  </a:lnTo>
                  <a:lnTo>
                    <a:pt x="2241148" y="1986936"/>
                  </a:lnTo>
                  <a:lnTo>
                    <a:pt x="2238237" y="2033789"/>
                  </a:lnTo>
                  <a:lnTo>
                    <a:pt x="2229739" y="2078907"/>
                  </a:lnTo>
                  <a:lnTo>
                    <a:pt x="2216003" y="2121938"/>
                  </a:lnTo>
                  <a:lnTo>
                    <a:pt x="2197379" y="2162533"/>
                  </a:lnTo>
                  <a:lnTo>
                    <a:pt x="2174219" y="2200341"/>
                  </a:lnTo>
                  <a:lnTo>
                    <a:pt x="2146871" y="2235012"/>
                  </a:lnTo>
                  <a:lnTo>
                    <a:pt x="2115688" y="2266196"/>
                  </a:lnTo>
                  <a:lnTo>
                    <a:pt x="2081018" y="2293544"/>
                  </a:lnTo>
                  <a:lnTo>
                    <a:pt x="2043212" y="2316704"/>
                  </a:lnTo>
                  <a:lnTo>
                    <a:pt x="2002621" y="2335327"/>
                  </a:lnTo>
                  <a:lnTo>
                    <a:pt x="1959595" y="2349063"/>
                  </a:lnTo>
                  <a:lnTo>
                    <a:pt x="1914483" y="2357561"/>
                  </a:lnTo>
                  <a:lnTo>
                    <a:pt x="1867637" y="2360471"/>
                  </a:lnTo>
                  <a:lnTo>
                    <a:pt x="373535" y="2360471"/>
                  </a:lnTo>
                  <a:lnTo>
                    <a:pt x="326679" y="2357561"/>
                  </a:lnTo>
                  <a:lnTo>
                    <a:pt x="281560" y="2349063"/>
                  </a:lnTo>
                  <a:lnTo>
                    <a:pt x="238528" y="2335327"/>
                  </a:lnTo>
                  <a:lnTo>
                    <a:pt x="197933" y="2316704"/>
                  </a:lnTo>
                  <a:lnTo>
                    <a:pt x="160125" y="2293544"/>
                  </a:lnTo>
                  <a:lnTo>
                    <a:pt x="125454" y="2266196"/>
                  </a:lnTo>
                  <a:lnTo>
                    <a:pt x="94270" y="2235012"/>
                  </a:lnTo>
                  <a:lnTo>
                    <a:pt x="66924" y="2200341"/>
                  </a:lnTo>
                  <a:lnTo>
                    <a:pt x="43764" y="2162533"/>
                  </a:lnTo>
                  <a:lnTo>
                    <a:pt x="25142" y="2121938"/>
                  </a:lnTo>
                  <a:lnTo>
                    <a:pt x="11407" y="2078907"/>
                  </a:lnTo>
                  <a:lnTo>
                    <a:pt x="2910" y="2033789"/>
                  </a:lnTo>
                  <a:lnTo>
                    <a:pt x="0" y="1986936"/>
                  </a:lnTo>
                  <a:lnTo>
                    <a:pt x="0" y="373508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18858" y="4327846"/>
            <a:ext cx="114385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Folder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30948" y="2159687"/>
            <a:ext cx="2087569" cy="1979930"/>
            <a:chOff x="630948" y="2159687"/>
            <a:chExt cx="1861185" cy="197993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48" y="2159736"/>
              <a:ext cx="412013" cy="41201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4865" y="2159687"/>
              <a:ext cx="432002" cy="43200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8859" y="2159748"/>
              <a:ext cx="453277" cy="45327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948" y="2955950"/>
              <a:ext cx="443965" cy="44396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4865" y="2978542"/>
              <a:ext cx="421373" cy="4213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8859" y="2957081"/>
              <a:ext cx="421373" cy="421373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1971" y="3636327"/>
              <a:ext cx="502880" cy="502880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2222247" y="1055304"/>
            <a:ext cx="507398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default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called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00450" y="3429696"/>
            <a:ext cx="142874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00001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28364" y="3016566"/>
            <a:ext cx="120012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4524" y="923925"/>
            <a:ext cx="5811866" cy="552450"/>
            <a:chOff x="1914525" y="923925"/>
            <a:chExt cx="5181600" cy="552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4525" y="923925"/>
              <a:ext cx="5181584" cy="552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36872" y="946160"/>
              <a:ext cx="5086350" cy="455930"/>
            </a:xfrm>
            <a:custGeom>
              <a:avLst/>
              <a:gdLst/>
              <a:ahLst/>
              <a:cxnLst/>
              <a:rect l="l" t="t" r="r" b="b"/>
              <a:pathLst>
                <a:path w="5086350" h="455930">
                  <a:moveTo>
                    <a:pt x="5010037" y="0"/>
                  </a:moveTo>
                  <a:lnTo>
                    <a:pt x="75950" y="0"/>
                  </a:lnTo>
                  <a:lnTo>
                    <a:pt x="46402" y="5969"/>
                  </a:lnTo>
                  <a:lnTo>
                    <a:pt x="22258" y="22246"/>
                  </a:lnTo>
                  <a:lnTo>
                    <a:pt x="5973" y="46381"/>
                  </a:lnTo>
                  <a:lnTo>
                    <a:pt x="0" y="75925"/>
                  </a:lnTo>
                  <a:lnTo>
                    <a:pt x="0" y="379719"/>
                  </a:lnTo>
                  <a:lnTo>
                    <a:pt x="5973" y="409320"/>
                  </a:lnTo>
                  <a:lnTo>
                    <a:pt x="22258" y="433459"/>
                  </a:lnTo>
                  <a:lnTo>
                    <a:pt x="46402" y="449718"/>
                  </a:lnTo>
                  <a:lnTo>
                    <a:pt x="75950" y="455675"/>
                  </a:lnTo>
                  <a:lnTo>
                    <a:pt x="5010037" y="455675"/>
                  </a:lnTo>
                  <a:lnTo>
                    <a:pt x="5039581" y="449718"/>
                  </a:lnTo>
                  <a:lnTo>
                    <a:pt x="5063716" y="433459"/>
                  </a:lnTo>
                  <a:lnTo>
                    <a:pt x="5079992" y="409320"/>
                  </a:lnTo>
                  <a:lnTo>
                    <a:pt x="5085962" y="379719"/>
                  </a:lnTo>
                  <a:lnTo>
                    <a:pt x="5085962" y="75925"/>
                  </a:lnTo>
                  <a:lnTo>
                    <a:pt x="5079992" y="46381"/>
                  </a:lnTo>
                  <a:lnTo>
                    <a:pt x="5063716" y="22246"/>
                  </a:lnTo>
                  <a:lnTo>
                    <a:pt x="5039581" y="5969"/>
                  </a:lnTo>
                  <a:lnTo>
                    <a:pt x="50100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936872" y="946160"/>
              <a:ext cx="5086350" cy="455930"/>
            </a:xfrm>
            <a:custGeom>
              <a:avLst/>
              <a:gdLst/>
              <a:ahLst/>
              <a:cxnLst/>
              <a:rect l="l" t="t" r="r" b="b"/>
              <a:pathLst>
                <a:path w="5086350" h="455930">
                  <a:moveTo>
                    <a:pt x="0" y="75925"/>
                  </a:moveTo>
                  <a:lnTo>
                    <a:pt x="5973" y="46381"/>
                  </a:lnTo>
                  <a:lnTo>
                    <a:pt x="22258" y="22246"/>
                  </a:lnTo>
                  <a:lnTo>
                    <a:pt x="46402" y="5969"/>
                  </a:lnTo>
                  <a:lnTo>
                    <a:pt x="75950" y="0"/>
                  </a:lnTo>
                  <a:lnTo>
                    <a:pt x="5010037" y="0"/>
                  </a:lnTo>
                  <a:lnTo>
                    <a:pt x="5039581" y="5969"/>
                  </a:lnTo>
                  <a:lnTo>
                    <a:pt x="5063716" y="22246"/>
                  </a:lnTo>
                  <a:lnTo>
                    <a:pt x="5079992" y="46381"/>
                  </a:lnTo>
                  <a:lnTo>
                    <a:pt x="5085962" y="75925"/>
                  </a:lnTo>
                  <a:lnTo>
                    <a:pt x="5085962" y="379719"/>
                  </a:lnTo>
                  <a:lnTo>
                    <a:pt x="5079992" y="409320"/>
                  </a:lnTo>
                  <a:lnTo>
                    <a:pt x="5063716" y="433459"/>
                  </a:lnTo>
                  <a:lnTo>
                    <a:pt x="5039581" y="449718"/>
                  </a:lnTo>
                  <a:lnTo>
                    <a:pt x="5010037" y="455675"/>
                  </a:lnTo>
                  <a:lnTo>
                    <a:pt x="75950" y="455675"/>
                  </a:lnTo>
                  <a:lnTo>
                    <a:pt x="46402" y="449718"/>
                  </a:lnTo>
                  <a:lnTo>
                    <a:pt x="22258" y="433459"/>
                  </a:lnTo>
                  <a:lnTo>
                    <a:pt x="5973" y="409320"/>
                  </a:lnTo>
                  <a:lnTo>
                    <a:pt x="0" y="379719"/>
                  </a:lnTo>
                  <a:lnTo>
                    <a:pt x="0" y="75925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038599" y="2962275"/>
            <a:ext cx="2521325" cy="457200"/>
            <a:chOff x="4038600" y="2962275"/>
            <a:chExt cx="2247900" cy="457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9100" y="3124200"/>
              <a:ext cx="1866900" cy="123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245863" y="3159383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52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9759" y="2962275"/>
              <a:ext cx="466725" cy="457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63071" y="3003173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744" y="0"/>
                  </a:moveTo>
                  <a:lnTo>
                    <a:pt x="120960" y="5744"/>
                  </a:lnTo>
                  <a:lnTo>
                    <a:pt x="81609" y="21956"/>
                  </a:lnTo>
                  <a:lnTo>
                    <a:pt x="48265" y="47101"/>
                  </a:lnTo>
                  <a:lnTo>
                    <a:pt x="22499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15"/>
                  </a:lnTo>
                  <a:lnTo>
                    <a:pt x="22499" y="241920"/>
                  </a:lnTo>
                  <a:lnTo>
                    <a:pt x="48265" y="274462"/>
                  </a:lnTo>
                  <a:lnTo>
                    <a:pt x="81609" y="299607"/>
                  </a:lnTo>
                  <a:lnTo>
                    <a:pt x="120960" y="315819"/>
                  </a:lnTo>
                  <a:lnTo>
                    <a:pt x="164744" y="321563"/>
                  </a:lnTo>
                  <a:lnTo>
                    <a:pt x="208566" y="315819"/>
                  </a:lnTo>
                  <a:lnTo>
                    <a:pt x="247943" y="299607"/>
                  </a:lnTo>
                  <a:lnTo>
                    <a:pt x="281303" y="274462"/>
                  </a:lnTo>
                  <a:lnTo>
                    <a:pt x="307076" y="241920"/>
                  </a:lnTo>
                  <a:lnTo>
                    <a:pt x="323692" y="203515"/>
                  </a:lnTo>
                  <a:lnTo>
                    <a:pt x="329580" y="160781"/>
                  </a:lnTo>
                  <a:lnTo>
                    <a:pt x="323692" y="118048"/>
                  </a:lnTo>
                  <a:lnTo>
                    <a:pt x="307076" y="79643"/>
                  </a:lnTo>
                  <a:lnTo>
                    <a:pt x="281303" y="47101"/>
                  </a:lnTo>
                  <a:lnTo>
                    <a:pt x="247943" y="21956"/>
                  </a:lnTo>
                  <a:lnTo>
                    <a:pt x="208566" y="5744"/>
                  </a:lnTo>
                  <a:lnTo>
                    <a:pt x="164744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38600" y="2962275"/>
              <a:ext cx="466725" cy="4476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81028" y="2998601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5">
                  <a:moveTo>
                    <a:pt x="164835" y="0"/>
                  </a:moveTo>
                  <a:lnTo>
                    <a:pt x="121013" y="5744"/>
                  </a:lnTo>
                  <a:lnTo>
                    <a:pt x="81636" y="21956"/>
                  </a:lnTo>
                  <a:lnTo>
                    <a:pt x="48276" y="47101"/>
                  </a:lnTo>
                  <a:lnTo>
                    <a:pt x="22503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503" y="241973"/>
                  </a:lnTo>
                  <a:lnTo>
                    <a:pt x="48276" y="274507"/>
                  </a:lnTo>
                  <a:lnTo>
                    <a:pt x="81636" y="299633"/>
                  </a:lnTo>
                  <a:lnTo>
                    <a:pt x="121013" y="315827"/>
                  </a:lnTo>
                  <a:lnTo>
                    <a:pt x="164835" y="321563"/>
                  </a:lnTo>
                  <a:lnTo>
                    <a:pt x="208606" y="315827"/>
                  </a:lnTo>
                  <a:lnTo>
                    <a:pt x="247949" y="299633"/>
                  </a:lnTo>
                  <a:lnTo>
                    <a:pt x="281288" y="274507"/>
                  </a:lnTo>
                  <a:lnTo>
                    <a:pt x="307050" y="241973"/>
                  </a:lnTo>
                  <a:lnTo>
                    <a:pt x="323662" y="203557"/>
                  </a:lnTo>
                  <a:lnTo>
                    <a:pt x="329549" y="160781"/>
                  </a:lnTo>
                  <a:lnTo>
                    <a:pt x="323662" y="118048"/>
                  </a:lnTo>
                  <a:lnTo>
                    <a:pt x="307050" y="79643"/>
                  </a:lnTo>
                  <a:lnTo>
                    <a:pt x="281288" y="47101"/>
                  </a:lnTo>
                  <a:lnTo>
                    <a:pt x="247949" y="21956"/>
                  </a:lnTo>
                  <a:lnTo>
                    <a:pt x="208606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84168" y="3429697"/>
            <a:ext cx="142875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00002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440773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work?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22246" y="1055304"/>
            <a:ext cx="507398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default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called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0450" y="3429696"/>
            <a:ext cx="142875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00001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0050" y="1876425"/>
            <a:ext cx="2617476" cy="2457450"/>
            <a:chOff x="400050" y="1876425"/>
            <a:chExt cx="2333625" cy="245745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050" y="1876425"/>
              <a:ext cx="2333625" cy="24574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15695" y="1898263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1867637" y="0"/>
                  </a:moveTo>
                  <a:lnTo>
                    <a:pt x="373535" y="0"/>
                  </a:lnTo>
                  <a:lnTo>
                    <a:pt x="326679" y="2910"/>
                  </a:lnTo>
                  <a:lnTo>
                    <a:pt x="281560" y="11410"/>
                  </a:lnTo>
                  <a:lnTo>
                    <a:pt x="238528" y="25147"/>
                  </a:lnTo>
                  <a:lnTo>
                    <a:pt x="197933" y="43771"/>
                  </a:lnTo>
                  <a:lnTo>
                    <a:pt x="160125" y="66933"/>
                  </a:lnTo>
                  <a:lnTo>
                    <a:pt x="125454" y="94281"/>
                  </a:lnTo>
                  <a:lnTo>
                    <a:pt x="94270" y="125466"/>
                  </a:lnTo>
                  <a:lnTo>
                    <a:pt x="66924" y="160136"/>
                  </a:lnTo>
                  <a:lnTo>
                    <a:pt x="43764" y="197941"/>
                  </a:lnTo>
                  <a:lnTo>
                    <a:pt x="25142" y="238532"/>
                  </a:lnTo>
                  <a:lnTo>
                    <a:pt x="11407" y="281556"/>
                  </a:lnTo>
                  <a:lnTo>
                    <a:pt x="2910" y="326665"/>
                  </a:lnTo>
                  <a:lnTo>
                    <a:pt x="0" y="373508"/>
                  </a:lnTo>
                  <a:lnTo>
                    <a:pt x="0" y="1986936"/>
                  </a:lnTo>
                  <a:lnTo>
                    <a:pt x="2910" y="2033789"/>
                  </a:lnTo>
                  <a:lnTo>
                    <a:pt x="11407" y="2078907"/>
                  </a:lnTo>
                  <a:lnTo>
                    <a:pt x="25142" y="2121938"/>
                  </a:lnTo>
                  <a:lnTo>
                    <a:pt x="43764" y="2162533"/>
                  </a:lnTo>
                  <a:lnTo>
                    <a:pt x="66924" y="2200341"/>
                  </a:lnTo>
                  <a:lnTo>
                    <a:pt x="94270" y="2235012"/>
                  </a:lnTo>
                  <a:lnTo>
                    <a:pt x="125454" y="2266196"/>
                  </a:lnTo>
                  <a:lnTo>
                    <a:pt x="160125" y="2293544"/>
                  </a:lnTo>
                  <a:lnTo>
                    <a:pt x="197933" y="2316704"/>
                  </a:lnTo>
                  <a:lnTo>
                    <a:pt x="238528" y="2335327"/>
                  </a:lnTo>
                  <a:lnTo>
                    <a:pt x="281560" y="2349063"/>
                  </a:lnTo>
                  <a:lnTo>
                    <a:pt x="326679" y="2357561"/>
                  </a:lnTo>
                  <a:lnTo>
                    <a:pt x="373535" y="2360471"/>
                  </a:lnTo>
                  <a:lnTo>
                    <a:pt x="1867637" y="2360471"/>
                  </a:lnTo>
                  <a:lnTo>
                    <a:pt x="1914483" y="2357561"/>
                  </a:lnTo>
                  <a:lnTo>
                    <a:pt x="1959595" y="2349063"/>
                  </a:lnTo>
                  <a:lnTo>
                    <a:pt x="2002621" y="2335327"/>
                  </a:lnTo>
                  <a:lnTo>
                    <a:pt x="2043212" y="2316704"/>
                  </a:lnTo>
                  <a:lnTo>
                    <a:pt x="2081018" y="2293544"/>
                  </a:lnTo>
                  <a:lnTo>
                    <a:pt x="2115688" y="2266196"/>
                  </a:lnTo>
                  <a:lnTo>
                    <a:pt x="2146871" y="2235012"/>
                  </a:lnTo>
                  <a:lnTo>
                    <a:pt x="2174219" y="2200341"/>
                  </a:lnTo>
                  <a:lnTo>
                    <a:pt x="2197379" y="2162533"/>
                  </a:lnTo>
                  <a:lnTo>
                    <a:pt x="2216003" y="2121938"/>
                  </a:lnTo>
                  <a:lnTo>
                    <a:pt x="2229739" y="2078907"/>
                  </a:lnTo>
                  <a:lnTo>
                    <a:pt x="2238237" y="2033789"/>
                  </a:lnTo>
                  <a:lnTo>
                    <a:pt x="2241148" y="1986936"/>
                  </a:lnTo>
                  <a:lnTo>
                    <a:pt x="2241148" y="373508"/>
                  </a:lnTo>
                  <a:lnTo>
                    <a:pt x="2238237" y="326665"/>
                  </a:lnTo>
                  <a:lnTo>
                    <a:pt x="2229739" y="281556"/>
                  </a:lnTo>
                  <a:lnTo>
                    <a:pt x="2216003" y="238532"/>
                  </a:lnTo>
                  <a:lnTo>
                    <a:pt x="2197379" y="197941"/>
                  </a:lnTo>
                  <a:lnTo>
                    <a:pt x="2174219" y="160136"/>
                  </a:lnTo>
                  <a:lnTo>
                    <a:pt x="2146871" y="125466"/>
                  </a:lnTo>
                  <a:lnTo>
                    <a:pt x="2115688" y="94281"/>
                  </a:lnTo>
                  <a:lnTo>
                    <a:pt x="2081018" y="66933"/>
                  </a:lnTo>
                  <a:lnTo>
                    <a:pt x="2043212" y="43771"/>
                  </a:lnTo>
                  <a:lnTo>
                    <a:pt x="2002621" y="25147"/>
                  </a:lnTo>
                  <a:lnTo>
                    <a:pt x="1959595" y="11410"/>
                  </a:lnTo>
                  <a:lnTo>
                    <a:pt x="1914483" y="2910"/>
                  </a:lnTo>
                  <a:lnTo>
                    <a:pt x="18676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415695" y="1898263"/>
              <a:ext cx="2241550" cy="2360930"/>
            </a:xfrm>
            <a:custGeom>
              <a:avLst/>
              <a:gdLst/>
              <a:ahLst/>
              <a:cxnLst/>
              <a:rect l="l" t="t" r="r" b="b"/>
              <a:pathLst>
                <a:path w="2241550" h="2360929">
                  <a:moveTo>
                    <a:pt x="0" y="373508"/>
                  </a:moveTo>
                  <a:lnTo>
                    <a:pt x="2910" y="326665"/>
                  </a:lnTo>
                  <a:lnTo>
                    <a:pt x="11407" y="281556"/>
                  </a:lnTo>
                  <a:lnTo>
                    <a:pt x="25142" y="238532"/>
                  </a:lnTo>
                  <a:lnTo>
                    <a:pt x="43764" y="197941"/>
                  </a:lnTo>
                  <a:lnTo>
                    <a:pt x="66924" y="160136"/>
                  </a:lnTo>
                  <a:lnTo>
                    <a:pt x="94270" y="125466"/>
                  </a:lnTo>
                  <a:lnTo>
                    <a:pt x="125454" y="94281"/>
                  </a:lnTo>
                  <a:lnTo>
                    <a:pt x="160125" y="66933"/>
                  </a:lnTo>
                  <a:lnTo>
                    <a:pt x="197933" y="43771"/>
                  </a:lnTo>
                  <a:lnTo>
                    <a:pt x="238528" y="25147"/>
                  </a:lnTo>
                  <a:lnTo>
                    <a:pt x="281560" y="11410"/>
                  </a:lnTo>
                  <a:lnTo>
                    <a:pt x="326679" y="2910"/>
                  </a:lnTo>
                  <a:lnTo>
                    <a:pt x="373535" y="0"/>
                  </a:lnTo>
                  <a:lnTo>
                    <a:pt x="1867637" y="0"/>
                  </a:lnTo>
                  <a:lnTo>
                    <a:pt x="1914483" y="2910"/>
                  </a:lnTo>
                  <a:lnTo>
                    <a:pt x="1959595" y="11410"/>
                  </a:lnTo>
                  <a:lnTo>
                    <a:pt x="2002621" y="25147"/>
                  </a:lnTo>
                  <a:lnTo>
                    <a:pt x="2043212" y="43771"/>
                  </a:lnTo>
                  <a:lnTo>
                    <a:pt x="2081018" y="66933"/>
                  </a:lnTo>
                  <a:lnTo>
                    <a:pt x="2115688" y="94281"/>
                  </a:lnTo>
                  <a:lnTo>
                    <a:pt x="2146871" y="125466"/>
                  </a:lnTo>
                  <a:lnTo>
                    <a:pt x="2174219" y="160136"/>
                  </a:lnTo>
                  <a:lnTo>
                    <a:pt x="2197379" y="197941"/>
                  </a:lnTo>
                  <a:lnTo>
                    <a:pt x="2216003" y="238532"/>
                  </a:lnTo>
                  <a:lnTo>
                    <a:pt x="2229739" y="281556"/>
                  </a:lnTo>
                  <a:lnTo>
                    <a:pt x="2238237" y="326665"/>
                  </a:lnTo>
                  <a:lnTo>
                    <a:pt x="2241148" y="373508"/>
                  </a:lnTo>
                  <a:lnTo>
                    <a:pt x="2241148" y="1986936"/>
                  </a:lnTo>
                  <a:lnTo>
                    <a:pt x="2238237" y="2033789"/>
                  </a:lnTo>
                  <a:lnTo>
                    <a:pt x="2229739" y="2078907"/>
                  </a:lnTo>
                  <a:lnTo>
                    <a:pt x="2216003" y="2121938"/>
                  </a:lnTo>
                  <a:lnTo>
                    <a:pt x="2197379" y="2162533"/>
                  </a:lnTo>
                  <a:lnTo>
                    <a:pt x="2174219" y="2200341"/>
                  </a:lnTo>
                  <a:lnTo>
                    <a:pt x="2146871" y="2235012"/>
                  </a:lnTo>
                  <a:lnTo>
                    <a:pt x="2115688" y="2266196"/>
                  </a:lnTo>
                  <a:lnTo>
                    <a:pt x="2081018" y="2293544"/>
                  </a:lnTo>
                  <a:lnTo>
                    <a:pt x="2043212" y="2316704"/>
                  </a:lnTo>
                  <a:lnTo>
                    <a:pt x="2002621" y="2335327"/>
                  </a:lnTo>
                  <a:lnTo>
                    <a:pt x="1959595" y="2349063"/>
                  </a:lnTo>
                  <a:lnTo>
                    <a:pt x="1914483" y="2357561"/>
                  </a:lnTo>
                  <a:lnTo>
                    <a:pt x="1867637" y="2360471"/>
                  </a:lnTo>
                  <a:lnTo>
                    <a:pt x="373535" y="2360471"/>
                  </a:lnTo>
                  <a:lnTo>
                    <a:pt x="326679" y="2357561"/>
                  </a:lnTo>
                  <a:lnTo>
                    <a:pt x="281560" y="2349063"/>
                  </a:lnTo>
                  <a:lnTo>
                    <a:pt x="238528" y="2335327"/>
                  </a:lnTo>
                  <a:lnTo>
                    <a:pt x="197933" y="2316704"/>
                  </a:lnTo>
                  <a:lnTo>
                    <a:pt x="160125" y="2293544"/>
                  </a:lnTo>
                  <a:lnTo>
                    <a:pt x="125454" y="2266196"/>
                  </a:lnTo>
                  <a:lnTo>
                    <a:pt x="94270" y="2235012"/>
                  </a:lnTo>
                  <a:lnTo>
                    <a:pt x="66924" y="2200341"/>
                  </a:lnTo>
                  <a:lnTo>
                    <a:pt x="43764" y="2162533"/>
                  </a:lnTo>
                  <a:lnTo>
                    <a:pt x="25142" y="2121938"/>
                  </a:lnTo>
                  <a:lnTo>
                    <a:pt x="11407" y="2078907"/>
                  </a:lnTo>
                  <a:lnTo>
                    <a:pt x="2910" y="2033789"/>
                  </a:lnTo>
                  <a:lnTo>
                    <a:pt x="0" y="1986936"/>
                  </a:lnTo>
                  <a:lnTo>
                    <a:pt x="0" y="373508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18857" y="4327846"/>
            <a:ext cx="114385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Folder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0947" y="2159687"/>
            <a:ext cx="2087571" cy="1979930"/>
            <a:chOff x="630948" y="2159687"/>
            <a:chExt cx="1861185" cy="1979930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0948" y="2159736"/>
              <a:ext cx="412013" cy="41201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24865" y="2159687"/>
              <a:ext cx="432002" cy="43200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38859" y="2159748"/>
              <a:ext cx="453277" cy="4532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0948" y="2955950"/>
              <a:ext cx="443965" cy="4439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24865" y="2978542"/>
              <a:ext cx="421373" cy="42137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38859" y="2957081"/>
              <a:ext cx="421373" cy="42137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1971" y="3636327"/>
              <a:ext cx="502880" cy="50288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572278" y="3016566"/>
            <a:ext cx="120012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038474" y="4038600"/>
            <a:ext cx="3729281" cy="790575"/>
            <a:chOff x="3038475" y="4038600"/>
            <a:chExt cx="3324860" cy="790575"/>
          </a:xfrm>
        </p:grpSpPr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05150" y="4105275"/>
              <a:ext cx="3238514" cy="71437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438540" y="4248150"/>
              <a:ext cx="2619375" cy="495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38475" y="4038600"/>
              <a:ext cx="3324240" cy="7905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211068" y="4208205"/>
              <a:ext cx="2981960" cy="455930"/>
            </a:xfrm>
            <a:custGeom>
              <a:avLst/>
              <a:gdLst/>
              <a:ahLst/>
              <a:cxnLst/>
              <a:rect l="l" t="t" r="r" b="b"/>
              <a:pathLst>
                <a:path w="2981960" h="455929">
                  <a:moveTo>
                    <a:pt x="2905627" y="0"/>
                  </a:moveTo>
                  <a:lnTo>
                    <a:pt x="75956" y="0"/>
                  </a:lnTo>
                  <a:lnTo>
                    <a:pt x="46407" y="5970"/>
                  </a:lnTo>
                  <a:lnTo>
                    <a:pt x="22261" y="22250"/>
                  </a:lnTo>
                  <a:lnTo>
                    <a:pt x="5974" y="46395"/>
                  </a:lnTo>
                  <a:lnTo>
                    <a:pt x="0" y="75959"/>
                  </a:lnTo>
                  <a:lnTo>
                    <a:pt x="0" y="379735"/>
                  </a:lnTo>
                  <a:lnTo>
                    <a:pt x="5974" y="409291"/>
                  </a:lnTo>
                  <a:lnTo>
                    <a:pt x="22261" y="433430"/>
                  </a:lnTo>
                  <a:lnTo>
                    <a:pt x="46407" y="449707"/>
                  </a:lnTo>
                  <a:lnTo>
                    <a:pt x="75956" y="455675"/>
                  </a:lnTo>
                  <a:lnTo>
                    <a:pt x="2905627" y="455675"/>
                  </a:lnTo>
                  <a:lnTo>
                    <a:pt x="2935176" y="449707"/>
                  </a:lnTo>
                  <a:lnTo>
                    <a:pt x="2959322" y="433430"/>
                  </a:lnTo>
                  <a:lnTo>
                    <a:pt x="2975609" y="409291"/>
                  </a:lnTo>
                  <a:lnTo>
                    <a:pt x="2981584" y="379735"/>
                  </a:lnTo>
                  <a:lnTo>
                    <a:pt x="2981584" y="75959"/>
                  </a:lnTo>
                  <a:lnTo>
                    <a:pt x="2975609" y="46395"/>
                  </a:lnTo>
                  <a:lnTo>
                    <a:pt x="2959322" y="22250"/>
                  </a:lnTo>
                  <a:lnTo>
                    <a:pt x="2935176" y="5970"/>
                  </a:lnTo>
                  <a:lnTo>
                    <a:pt x="29056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3211068" y="4208205"/>
              <a:ext cx="2981960" cy="455930"/>
            </a:xfrm>
            <a:custGeom>
              <a:avLst/>
              <a:gdLst/>
              <a:ahLst/>
              <a:cxnLst/>
              <a:rect l="l" t="t" r="r" b="b"/>
              <a:pathLst>
                <a:path w="2981960" h="455929">
                  <a:moveTo>
                    <a:pt x="0" y="75959"/>
                  </a:moveTo>
                  <a:lnTo>
                    <a:pt x="5974" y="46395"/>
                  </a:lnTo>
                  <a:lnTo>
                    <a:pt x="22261" y="22250"/>
                  </a:lnTo>
                  <a:lnTo>
                    <a:pt x="46407" y="5970"/>
                  </a:lnTo>
                  <a:lnTo>
                    <a:pt x="75956" y="0"/>
                  </a:lnTo>
                  <a:lnTo>
                    <a:pt x="2905627" y="0"/>
                  </a:lnTo>
                  <a:lnTo>
                    <a:pt x="2935176" y="5970"/>
                  </a:lnTo>
                  <a:lnTo>
                    <a:pt x="2959322" y="22250"/>
                  </a:lnTo>
                  <a:lnTo>
                    <a:pt x="2975609" y="46395"/>
                  </a:lnTo>
                  <a:lnTo>
                    <a:pt x="2981584" y="75959"/>
                  </a:lnTo>
                  <a:lnTo>
                    <a:pt x="2981584" y="379735"/>
                  </a:lnTo>
                  <a:lnTo>
                    <a:pt x="2975609" y="409291"/>
                  </a:lnTo>
                  <a:lnTo>
                    <a:pt x="2959322" y="433430"/>
                  </a:lnTo>
                  <a:lnTo>
                    <a:pt x="2935176" y="449707"/>
                  </a:lnTo>
                  <a:lnTo>
                    <a:pt x="2905627" y="455675"/>
                  </a:lnTo>
                  <a:lnTo>
                    <a:pt x="75956" y="455675"/>
                  </a:lnTo>
                  <a:lnTo>
                    <a:pt x="46407" y="449707"/>
                  </a:lnTo>
                  <a:lnTo>
                    <a:pt x="22261" y="433430"/>
                  </a:lnTo>
                  <a:lnTo>
                    <a:pt x="5974" y="409291"/>
                  </a:lnTo>
                  <a:lnTo>
                    <a:pt x="0" y="379735"/>
                  </a:lnTo>
                  <a:lnTo>
                    <a:pt x="0" y="75959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573781" y="4318952"/>
            <a:ext cx="254126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But,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why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do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we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need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a</a:t>
            </a:r>
            <a:r>
              <a:rPr sz="13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branch?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5" y="819134"/>
            <a:ext cx="7883474" cy="933450"/>
            <a:chOff x="752475" y="819134"/>
            <a:chExt cx="7724775" cy="933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5" y="819134"/>
              <a:ext cx="7724775" cy="933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3049" y="842131"/>
              <a:ext cx="7626984" cy="840105"/>
            </a:xfrm>
            <a:custGeom>
              <a:avLst/>
              <a:gdLst/>
              <a:ahLst/>
              <a:cxnLst/>
              <a:rect l="l" t="t" r="r" b="b"/>
              <a:pathLst>
                <a:path w="7626984" h="840105">
                  <a:moveTo>
                    <a:pt x="7486665" y="0"/>
                  </a:moveTo>
                  <a:lnTo>
                    <a:pt x="139970" y="0"/>
                  </a:lnTo>
                  <a:lnTo>
                    <a:pt x="95727" y="7142"/>
                  </a:lnTo>
                  <a:lnTo>
                    <a:pt x="57304" y="27031"/>
                  </a:lnTo>
                  <a:lnTo>
                    <a:pt x="27005" y="57357"/>
                  </a:lnTo>
                  <a:lnTo>
                    <a:pt x="7135" y="95811"/>
                  </a:lnTo>
                  <a:lnTo>
                    <a:pt x="0" y="140086"/>
                  </a:lnTo>
                  <a:lnTo>
                    <a:pt x="0" y="699912"/>
                  </a:lnTo>
                  <a:lnTo>
                    <a:pt x="7135" y="744159"/>
                  </a:lnTo>
                  <a:lnTo>
                    <a:pt x="27005" y="782574"/>
                  </a:lnTo>
                  <a:lnTo>
                    <a:pt x="57304" y="812859"/>
                  </a:lnTo>
                  <a:lnTo>
                    <a:pt x="95727" y="832716"/>
                  </a:lnTo>
                  <a:lnTo>
                    <a:pt x="139970" y="839845"/>
                  </a:lnTo>
                  <a:lnTo>
                    <a:pt x="7486665" y="839845"/>
                  </a:lnTo>
                  <a:lnTo>
                    <a:pt x="7530924" y="832716"/>
                  </a:lnTo>
                  <a:lnTo>
                    <a:pt x="7569370" y="812859"/>
                  </a:lnTo>
                  <a:lnTo>
                    <a:pt x="7599691" y="782574"/>
                  </a:lnTo>
                  <a:lnTo>
                    <a:pt x="7619578" y="744159"/>
                  </a:lnTo>
                  <a:lnTo>
                    <a:pt x="7626720" y="699912"/>
                  </a:lnTo>
                  <a:lnTo>
                    <a:pt x="7626720" y="140086"/>
                  </a:lnTo>
                  <a:lnTo>
                    <a:pt x="7619578" y="95811"/>
                  </a:lnTo>
                  <a:lnTo>
                    <a:pt x="7599691" y="57357"/>
                  </a:lnTo>
                  <a:lnTo>
                    <a:pt x="7569370" y="27031"/>
                  </a:lnTo>
                  <a:lnTo>
                    <a:pt x="7530924" y="7142"/>
                  </a:lnTo>
                  <a:lnTo>
                    <a:pt x="7486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3049" y="842131"/>
              <a:ext cx="7626984" cy="840105"/>
            </a:xfrm>
            <a:custGeom>
              <a:avLst/>
              <a:gdLst/>
              <a:ahLst/>
              <a:cxnLst/>
              <a:rect l="l" t="t" r="r" b="b"/>
              <a:pathLst>
                <a:path w="7626984" h="840105">
                  <a:moveTo>
                    <a:pt x="0" y="140086"/>
                  </a:moveTo>
                  <a:lnTo>
                    <a:pt x="7135" y="95811"/>
                  </a:lnTo>
                  <a:lnTo>
                    <a:pt x="27005" y="57357"/>
                  </a:lnTo>
                  <a:lnTo>
                    <a:pt x="57304" y="27031"/>
                  </a:lnTo>
                  <a:lnTo>
                    <a:pt x="95727" y="7142"/>
                  </a:lnTo>
                  <a:lnTo>
                    <a:pt x="139970" y="0"/>
                  </a:lnTo>
                  <a:lnTo>
                    <a:pt x="7486665" y="0"/>
                  </a:lnTo>
                  <a:lnTo>
                    <a:pt x="7530924" y="7142"/>
                  </a:lnTo>
                  <a:lnTo>
                    <a:pt x="7569370" y="27031"/>
                  </a:lnTo>
                  <a:lnTo>
                    <a:pt x="7599691" y="57357"/>
                  </a:lnTo>
                  <a:lnTo>
                    <a:pt x="7619578" y="95811"/>
                  </a:lnTo>
                  <a:lnTo>
                    <a:pt x="7626720" y="140086"/>
                  </a:lnTo>
                  <a:lnTo>
                    <a:pt x="7626720" y="699912"/>
                  </a:lnTo>
                  <a:lnTo>
                    <a:pt x="7619578" y="744159"/>
                  </a:lnTo>
                  <a:lnTo>
                    <a:pt x="7599691" y="782574"/>
                  </a:lnTo>
                  <a:lnTo>
                    <a:pt x="7569370" y="812859"/>
                  </a:lnTo>
                  <a:lnTo>
                    <a:pt x="7530924" y="832716"/>
                  </a:lnTo>
                  <a:lnTo>
                    <a:pt x="7486665" y="839845"/>
                  </a:lnTo>
                  <a:lnTo>
                    <a:pt x="139970" y="839845"/>
                  </a:lnTo>
                  <a:lnTo>
                    <a:pt x="95727" y="832716"/>
                  </a:lnTo>
                  <a:lnTo>
                    <a:pt x="57304" y="812859"/>
                  </a:lnTo>
                  <a:lnTo>
                    <a:pt x="27005" y="782574"/>
                  </a:lnTo>
                  <a:lnTo>
                    <a:pt x="7135" y="744159"/>
                  </a:lnTo>
                  <a:lnTo>
                    <a:pt x="0" y="699912"/>
                  </a:lnTo>
                  <a:lnTo>
                    <a:pt x="0" y="140086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724414" y="3076575"/>
            <a:ext cx="1983019" cy="123825"/>
            <a:chOff x="4724415" y="3076575"/>
            <a:chExt cx="1943100" cy="1238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4415" y="3076575"/>
              <a:ext cx="1943100" cy="123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736835" y="3111495"/>
              <a:ext cx="1859280" cy="0"/>
            </a:xfrm>
            <a:custGeom>
              <a:avLst/>
              <a:gdLst/>
              <a:ahLst/>
              <a:cxnLst/>
              <a:rect l="l" t="t" r="r" b="b"/>
              <a:pathLst>
                <a:path w="1859279">
                  <a:moveTo>
                    <a:pt x="0" y="0"/>
                  </a:moveTo>
                  <a:lnTo>
                    <a:pt x="1858670" y="0"/>
                  </a:lnTo>
                </a:path>
              </a:pathLst>
            </a:custGeom>
            <a:ln w="38099">
              <a:solidFill>
                <a:srgbClr val="5077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/>
          <p:nvPr/>
        </p:nvSpPr>
        <p:spPr>
          <a:xfrm>
            <a:off x="4210690" y="2473964"/>
            <a:ext cx="392716" cy="471170"/>
          </a:xfrm>
          <a:custGeom>
            <a:avLst/>
            <a:gdLst/>
            <a:ahLst/>
            <a:cxnLst/>
            <a:rect l="l" t="t" r="r" b="b"/>
            <a:pathLst>
              <a:path w="384810" h="471169">
                <a:moveTo>
                  <a:pt x="14843" y="0"/>
                </a:moveTo>
                <a:lnTo>
                  <a:pt x="0" y="12060"/>
                </a:lnTo>
                <a:lnTo>
                  <a:pt x="48006" y="71247"/>
                </a:lnTo>
                <a:lnTo>
                  <a:pt x="62849" y="59173"/>
                </a:lnTo>
                <a:lnTo>
                  <a:pt x="14843" y="0"/>
                </a:lnTo>
                <a:close/>
              </a:path>
              <a:path w="384810" h="471169">
                <a:moveTo>
                  <a:pt x="98816" y="103632"/>
                </a:moveTo>
                <a:lnTo>
                  <a:pt x="84063" y="115561"/>
                </a:lnTo>
                <a:lnTo>
                  <a:pt x="96012" y="130420"/>
                </a:lnTo>
                <a:lnTo>
                  <a:pt x="110855" y="118359"/>
                </a:lnTo>
                <a:lnTo>
                  <a:pt x="98816" y="103632"/>
                </a:lnTo>
                <a:close/>
              </a:path>
              <a:path w="384810" h="471169">
                <a:moveTo>
                  <a:pt x="146822" y="162805"/>
                </a:moveTo>
                <a:lnTo>
                  <a:pt x="132069" y="174747"/>
                </a:lnTo>
                <a:lnTo>
                  <a:pt x="180075" y="233934"/>
                </a:lnTo>
                <a:lnTo>
                  <a:pt x="194828" y="221991"/>
                </a:lnTo>
                <a:lnTo>
                  <a:pt x="146822" y="162805"/>
                </a:lnTo>
                <a:close/>
              </a:path>
              <a:path w="384810" h="471169">
                <a:moveTo>
                  <a:pt x="230764" y="266319"/>
                </a:moveTo>
                <a:lnTo>
                  <a:pt x="216011" y="278379"/>
                </a:lnTo>
                <a:lnTo>
                  <a:pt x="227959" y="293107"/>
                </a:lnTo>
                <a:lnTo>
                  <a:pt x="242834" y="281178"/>
                </a:lnTo>
                <a:lnTo>
                  <a:pt x="230764" y="266319"/>
                </a:lnTo>
                <a:close/>
              </a:path>
              <a:path w="384810" h="471169">
                <a:moveTo>
                  <a:pt x="288279" y="414015"/>
                </a:moveTo>
                <a:lnTo>
                  <a:pt x="282823" y="416551"/>
                </a:lnTo>
                <a:lnTo>
                  <a:pt x="279013" y="426339"/>
                </a:lnTo>
                <a:lnTo>
                  <a:pt x="281543" y="431791"/>
                </a:lnTo>
                <a:lnTo>
                  <a:pt x="384291" y="470653"/>
                </a:lnTo>
                <a:lnTo>
                  <a:pt x="382245" y="457449"/>
                </a:lnTo>
                <a:lnTo>
                  <a:pt x="362955" y="457449"/>
                </a:lnTo>
                <a:lnTo>
                  <a:pt x="362721" y="455925"/>
                </a:lnTo>
                <a:lnTo>
                  <a:pt x="360029" y="455925"/>
                </a:lnTo>
                <a:lnTo>
                  <a:pt x="347990" y="441066"/>
                </a:lnTo>
                <a:lnTo>
                  <a:pt x="351782" y="438016"/>
                </a:lnTo>
                <a:lnTo>
                  <a:pt x="288279" y="414015"/>
                </a:lnTo>
                <a:close/>
              </a:path>
              <a:path w="384810" h="471169">
                <a:moveTo>
                  <a:pt x="372411" y="445803"/>
                </a:moveTo>
                <a:lnTo>
                  <a:pt x="362420" y="453971"/>
                </a:lnTo>
                <a:lnTo>
                  <a:pt x="362955" y="457449"/>
                </a:lnTo>
                <a:lnTo>
                  <a:pt x="375666" y="447031"/>
                </a:lnTo>
                <a:lnTo>
                  <a:pt x="372411" y="445803"/>
                </a:lnTo>
                <a:close/>
              </a:path>
              <a:path w="384810" h="471169">
                <a:moveTo>
                  <a:pt x="377855" y="429124"/>
                </a:moveTo>
                <a:lnTo>
                  <a:pt x="362833" y="429124"/>
                </a:lnTo>
                <a:lnTo>
                  <a:pt x="374782" y="443865"/>
                </a:lnTo>
                <a:lnTo>
                  <a:pt x="372411" y="445803"/>
                </a:lnTo>
                <a:lnTo>
                  <a:pt x="375666" y="447031"/>
                </a:lnTo>
                <a:lnTo>
                  <a:pt x="362955" y="457449"/>
                </a:lnTo>
                <a:lnTo>
                  <a:pt x="382245" y="457449"/>
                </a:lnTo>
                <a:lnTo>
                  <a:pt x="377855" y="429124"/>
                </a:lnTo>
                <a:close/>
              </a:path>
              <a:path w="384810" h="471169">
                <a:moveTo>
                  <a:pt x="351782" y="438016"/>
                </a:moveTo>
                <a:lnTo>
                  <a:pt x="347990" y="441066"/>
                </a:lnTo>
                <a:lnTo>
                  <a:pt x="360029" y="455925"/>
                </a:lnTo>
                <a:lnTo>
                  <a:pt x="362420" y="453971"/>
                </a:lnTo>
                <a:lnTo>
                  <a:pt x="360466" y="441294"/>
                </a:lnTo>
                <a:lnTo>
                  <a:pt x="351782" y="438016"/>
                </a:lnTo>
                <a:close/>
              </a:path>
              <a:path w="384810" h="471169">
                <a:moveTo>
                  <a:pt x="362420" y="453971"/>
                </a:moveTo>
                <a:lnTo>
                  <a:pt x="360029" y="455925"/>
                </a:lnTo>
                <a:lnTo>
                  <a:pt x="362721" y="455925"/>
                </a:lnTo>
                <a:lnTo>
                  <a:pt x="362420" y="453971"/>
                </a:lnTo>
                <a:close/>
              </a:path>
              <a:path w="384810" h="471169">
                <a:moveTo>
                  <a:pt x="360466" y="441294"/>
                </a:moveTo>
                <a:lnTo>
                  <a:pt x="362420" y="453971"/>
                </a:lnTo>
                <a:lnTo>
                  <a:pt x="372411" y="445803"/>
                </a:lnTo>
                <a:lnTo>
                  <a:pt x="360466" y="441294"/>
                </a:lnTo>
                <a:close/>
              </a:path>
              <a:path w="384810" h="471169">
                <a:moveTo>
                  <a:pt x="362833" y="429124"/>
                </a:moveTo>
                <a:lnTo>
                  <a:pt x="359059" y="432161"/>
                </a:lnTo>
                <a:lnTo>
                  <a:pt x="360431" y="441066"/>
                </a:lnTo>
                <a:lnTo>
                  <a:pt x="360466" y="441294"/>
                </a:lnTo>
                <a:lnTo>
                  <a:pt x="372411" y="445803"/>
                </a:lnTo>
                <a:lnTo>
                  <a:pt x="374782" y="443865"/>
                </a:lnTo>
                <a:lnTo>
                  <a:pt x="362833" y="429124"/>
                </a:lnTo>
                <a:close/>
              </a:path>
              <a:path w="384810" h="471169">
                <a:moveTo>
                  <a:pt x="359059" y="432161"/>
                </a:moveTo>
                <a:lnTo>
                  <a:pt x="351782" y="438016"/>
                </a:lnTo>
                <a:lnTo>
                  <a:pt x="360466" y="441294"/>
                </a:lnTo>
                <a:lnTo>
                  <a:pt x="359059" y="432161"/>
                </a:lnTo>
                <a:close/>
              </a:path>
              <a:path w="384810" h="471169">
                <a:moveTo>
                  <a:pt x="362590" y="358639"/>
                </a:moveTo>
                <a:lnTo>
                  <a:pt x="352165" y="360163"/>
                </a:lnTo>
                <a:lnTo>
                  <a:pt x="348599" y="364998"/>
                </a:lnTo>
                <a:lnTo>
                  <a:pt x="349514" y="370200"/>
                </a:lnTo>
                <a:lnTo>
                  <a:pt x="359002" y="431791"/>
                </a:lnTo>
                <a:lnTo>
                  <a:pt x="359059" y="432161"/>
                </a:lnTo>
                <a:lnTo>
                  <a:pt x="362833" y="429124"/>
                </a:lnTo>
                <a:lnTo>
                  <a:pt x="377855" y="429124"/>
                </a:lnTo>
                <a:lnTo>
                  <a:pt x="368289" y="367402"/>
                </a:lnTo>
                <a:lnTo>
                  <a:pt x="367405" y="362199"/>
                </a:lnTo>
                <a:lnTo>
                  <a:pt x="362590" y="358639"/>
                </a:lnTo>
                <a:close/>
              </a:path>
              <a:path w="384810" h="471169">
                <a:moveTo>
                  <a:pt x="278770" y="325492"/>
                </a:moveTo>
                <a:lnTo>
                  <a:pt x="264017" y="337566"/>
                </a:lnTo>
                <a:lnTo>
                  <a:pt x="312023" y="396739"/>
                </a:lnTo>
                <a:lnTo>
                  <a:pt x="326776" y="384678"/>
                </a:lnTo>
                <a:lnTo>
                  <a:pt x="278770" y="32549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61208" y="2274249"/>
            <a:ext cx="1091957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81250" y="2333625"/>
            <a:ext cx="1963578" cy="171450"/>
            <a:chOff x="2381250" y="2333625"/>
            <a:chExt cx="1924050" cy="1714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250" y="2333625"/>
              <a:ext cx="1924050" cy="1714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425065" y="2396739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36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96312" y="2559301"/>
            <a:ext cx="5910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  <a:endParaRPr sz="90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00002</a:t>
            </a:r>
            <a:endParaRPr sz="900">
              <a:latin typeface="Lucida Grande" panose="020B0600040502020204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219324" y="2200275"/>
            <a:ext cx="2294081" cy="457200"/>
            <a:chOff x="2219325" y="2200275"/>
            <a:chExt cx="2247900" cy="4572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00" y="2200275"/>
              <a:ext cx="466725" cy="457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42288" y="2240411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713" y="0"/>
                  </a:moveTo>
                  <a:lnTo>
                    <a:pt x="120942" y="5744"/>
                  </a:lnTo>
                  <a:lnTo>
                    <a:pt x="81600" y="21956"/>
                  </a:lnTo>
                  <a:lnTo>
                    <a:pt x="48261" y="47101"/>
                  </a:lnTo>
                  <a:lnTo>
                    <a:pt x="22498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498" y="241973"/>
                  </a:lnTo>
                  <a:lnTo>
                    <a:pt x="48261" y="274507"/>
                  </a:lnTo>
                  <a:lnTo>
                    <a:pt x="81600" y="299633"/>
                  </a:lnTo>
                  <a:lnTo>
                    <a:pt x="120942" y="315827"/>
                  </a:lnTo>
                  <a:lnTo>
                    <a:pt x="164713" y="321563"/>
                  </a:lnTo>
                  <a:lnTo>
                    <a:pt x="208546" y="315827"/>
                  </a:lnTo>
                  <a:lnTo>
                    <a:pt x="247926" y="299633"/>
                  </a:lnTo>
                  <a:lnTo>
                    <a:pt x="281284" y="274507"/>
                  </a:lnTo>
                  <a:lnTo>
                    <a:pt x="307053" y="241973"/>
                  </a:lnTo>
                  <a:lnTo>
                    <a:pt x="323664" y="203557"/>
                  </a:lnTo>
                  <a:lnTo>
                    <a:pt x="329549" y="160781"/>
                  </a:lnTo>
                  <a:lnTo>
                    <a:pt x="323664" y="118048"/>
                  </a:lnTo>
                  <a:lnTo>
                    <a:pt x="307053" y="79643"/>
                  </a:lnTo>
                  <a:lnTo>
                    <a:pt x="281284" y="47101"/>
                  </a:lnTo>
                  <a:lnTo>
                    <a:pt x="247926" y="21956"/>
                  </a:lnTo>
                  <a:lnTo>
                    <a:pt x="208546" y="5744"/>
                  </a:lnTo>
                  <a:lnTo>
                    <a:pt x="16471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9325" y="2200275"/>
              <a:ext cx="466725" cy="4476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60223" y="2235957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841" y="0"/>
                  </a:moveTo>
                  <a:lnTo>
                    <a:pt x="121013" y="5744"/>
                  </a:lnTo>
                  <a:lnTo>
                    <a:pt x="81634" y="21956"/>
                  </a:lnTo>
                  <a:lnTo>
                    <a:pt x="48273" y="47101"/>
                  </a:lnTo>
                  <a:lnTo>
                    <a:pt x="22501" y="79643"/>
                  </a:lnTo>
                  <a:lnTo>
                    <a:pt x="5886" y="118048"/>
                  </a:lnTo>
                  <a:lnTo>
                    <a:pt x="0" y="160781"/>
                  </a:lnTo>
                  <a:lnTo>
                    <a:pt x="5886" y="203515"/>
                  </a:lnTo>
                  <a:lnTo>
                    <a:pt x="22501" y="241920"/>
                  </a:lnTo>
                  <a:lnTo>
                    <a:pt x="48273" y="274462"/>
                  </a:lnTo>
                  <a:lnTo>
                    <a:pt x="81634" y="299607"/>
                  </a:lnTo>
                  <a:lnTo>
                    <a:pt x="121013" y="315819"/>
                  </a:lnTo>
                  <a:lnTo>
                    <a:pt x="164841" y="321563"/>
                  </a:lnTo>
                  <a:lnTo>
                    <a:pt x="208615" y="315819"/>
                  </a:lnTo>
                  <a:lnTo>
                    <a:pt x="247960" y="299607"/>
                  </a:lnTo>
                  <a:lnTo>
                    <a:pt x="281301" y="274462"/>
                  </a:lnTo>
                  <a:lnTo>
                    <a:pt x="307065" y="241920"/>
                  </a:lnTo>
                  <a:lnTo>
                    <a:pt x="323677" y="203515"/>
                  </a:lnTo>
                  <a:lnTo>
                    <a:pt x="329564" y="160781"/>
                  </a:lnTo>
                  <a:lnTo>
                    <a:pt x="323677" y="118048"/>
                  </a:lnTo>
                  <a:lnTo>
                    <a:pt x="307065" y="79643"/>
                  </a:lnTo>
                  <a:lnTo>
                    <a:pt x="281301" y="47101"/>
                  </a:lnTo>
                  <a:lnTo>
                    <a:pt x="247960" y="21956"/>
                  </a:lnTo>
                  <a:lnTo>
                    <a:pt x="208615" y="5744"/>
                  </a:lnTo>
                  <a:lnTo>
                    <a:pt x="164841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5860276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52347" y="2559301"/>
            <a:ext cx="8450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  <a:endParaRPr lang="en-IN" sz="9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IN" sz="900" dirty="0">
                <a:latin typeface="Lucida Grande" panose="020B0600040502020204"/>
                <a:cs typeface="Calibri"/>
              </a:rPr>
              <a:t>00001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71563" y="937574"/>
            <a:ext cx="7352724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Say,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assigned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enhance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assigned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 in a separate branch “Feature A”. This is done, so that master contains only the code which is finished,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finalized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production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33899" y="2905125"/>
            <a:ext cx="466593" cy="457200"/>
            <a:chOff x="4533900" y="2905125"/>
            <a:chExt cx="457200" cy="457200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3900" y="2905125"/>
              <a:ext cx="457200" cy="457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72000" y="2946404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35" y="0"/>
                  </a:moveTo>
                  <a:lnTo>
                    <a:pt x="121013" y="5744"/>
                  </a:lnTo>
                  <a:lnTo>
                    <a:pt x="81636" y="21956"/>
                  </a:lnTo>
                  <a:lnTo>
                    <a:pt x="48276" y="47101"/>
                  </a:lnTo>
                  <a:lnTo>
                    <a:pt x="22503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503" y="241973"/>
                  </a:lnTo>
                  <a:lnTo>
                    <a:pt x="48276" y="274507"/>
                  </a:lnTo>
                  <a:lnTo>
                    <a:pt x="81636" y="299633"/>
                  </a:lnTo>
                  <a:lnTo>
                    <a:pt x="121013" y="315827"/>
                  </a:lnTo>
                  <a:lnTo>
                    <a:pt x="164835" y="321563"/>
                  </a:lnTo>
                  <a:lnTo>
                    <a:pt x="208619" y="315827"/>
                  </a:lnTo>
                  <a:lnTo>
                    <a:pt x="247970" y="299633"/>
                  </a:lnTo>
                  <a:lnTo>
                    <a:pt x="281315" y="274507"/>
                  </a:lnTo>
                  <a:lnTo>
                    <a:pt x="307080" y="241973"/>
                  </a:lnTo>
                  <a:lnTo>
                    <a:pt x="323693" y="203557"/>
                  </a:lnTo>
                  <a:lnTo>
                    <a:pt x="329580" y="160781"/>
                  </a:lnTo>
                  <a:lnTo>
                    <a:pt x="323693" y="118048"/>
                  </a:lnTo>
                  <a:lnTo>
                    <a:pt x="307080" y="79643"/>
                  </a:lnTo>
                  <a:lnTo>
                    <a:pt x="281315" y="47101"/>
                  </a:lnTo>
                  <a:lnTo>
                    <a:pt x="247970" y="21956"/>
                  </a:lnTo>
                  <a:lnTo>
                    <a:pt x="208619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15744" y="3272090"/>
            <a:ext cx="594258" cy="28527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4400"/>
              </a:lnSpc>
              <a:spcBef>
                <a:spcPts val="55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00002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01462" y="2979355"/>
            <a:ext cx="128053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11635" y="2896959"/>
            <a:ext cx="466620" cy="5486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6400" y="962025"/>
            <a:ext cx="5686425" cy="1076325"/>
            <a:chOff x="1676400" y="962025"/>
            <a:chExt cx="5686425" cy="1076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400" y="962025"/>
              <a:ext cx="5686409" cy="10763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696843" y="980175"/>
              <a:ext cx="5596255" cy="981710"/>
            </a:xfrm>
            <a:custGeom>
              <a:avLst/>
              <a:gdLst/>
              <a:ahLst/>
              <a:cxnLst/>
              <a:rect l="l" t="t" r="r" b="b"/>
              <a:pathLst>
                <a:path w="5596255" h="981710">
                  <a:moveTo>
                    <a:pt x="5432550" y="0"/>
                  </a:moveTo>
                  <a:lnTo>
                    <a:pt x="163580" y="0"/>
                  </a:lnTo>
                  <a:lnTo>
                    <a:pt x="120109" y="5845"/>
                  </a:lnTo>
                  <a:lnTo>
                    <a:pt x="81038" y="22341"/>
                  </a:lnTo>
                  <a:lnTo>
                    <a:pt x="47928" y="47925"/>
                  </a:lnTo>
                  <a:lnTo>
                    <a:pt x="22343" y="81036"/>
                  </a:lnTo>
                  <a:lnTo>
                    <a:pt x="5846" y="120110"/>
                  </a:lnTo>
                  <a:lnTo>
                    <a:pt x="0" y="163586"/>
                  </a:lnTo>
                  <a:lnTo>
                    <a:pt x="0" y="817747"/>
                  </a:lnTo>
                  <a:lnTo>
                    <a:pt x="5846" y="861223"/>
                  </a:lnTo>
                  <a:lnTo>
                    <a:pt x="22343" y="900297"/>
                  </a:lnTo>
                  <a:lnTo>
                    <a:pt x="47928" y="933408"/>
                  </a:lnTo>
                  <a:lnTo>
                    <a:pt x="81038" y="958992"/>
                  </a:lnTo>
                  <a:lnTo>
                    <a:pt x="120109" y="975488"/>
                  </a:lnTo>
                  <a:lnTo>
                    <a:pt x="163580" y="981334"/>
                  </a:lnTo>
                  <a:lnTo>
                    <a:pt x="5432550" y="981334"/>
                  </a:lnTo>
                  <a:lnTo>
                    <a:pt x="5476026" y="975488"/>
                  </a:lnTo>
                  <a:lnTo>
                    <a:pt x="5515100" y="958992"/>
                  </a:lnTo>
                  <a:lnTo>
                    <a:pt x="5548211" y="933408"/>
                  </a:lnTo>
                  <a:lnTo>
                    <a:pt x="5573795" y="900297"/>
                  </a:lnTo>
                  <a:lnTo>
                    <a:pt x="5590291" y="861223"/>
                  </a:lnTo>
                  <a:lnTo>
                    <a:pt x="5596137" y="817747"/>
                  </a:lnTo>
                  <a:lnTo>
                    <a:pt x="5596137" y="163586"/>
                  </a:lnTo>
                  <a:lnTo>
                    <a:pt x="5590291" y="120110"/>
                  </a:lnTo>
                  <a:lnTo>
                    <a:pt x="5573795" y="81036"/>
                  </a:lnTo>
                  <a:lnTo>
                    <a:pt x="5548211" y="47925"/>
                  </a:lnTo>
                  <a:lnTo>
                    <a:pt x="5515100" y="22341"/>
                  </a:lnTo>
                  <a:lnTo>
                    <a:pt x="5476026" y="5845"/>
                  </a:lnTo>
                  <a:lnTo>
                    <a:pt x="54325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96843" y="980175"/>
              <a:ext cx="5596255" cy="981710"/>
            </a:xfrm>
            <a:custGeom>
              <a:avLst/>
              <a:gdLst/>
              <a:ahLst/>
              <a:cxnLst/>
              <a:rect l="l" t="t" r="r" b="b"/>
              <a:pathLst>
                <a:path w="5596255" h="981710">
                  <a:moveTo>
                    <a:pt x="0" y="163586"/>
                  </a:moveTo>
                  <a:lnTo>
                    <a:pt x="5846" y="120110"/>
                  </a:lnTo>
                  <a:lnTo>
                    <a:pt x="22343" y="81036"/>
                  </a:lnTo>
                  <a:lnTo>
                    <a:pt x="47928" y="47925"/>
                  </a:lnTo>
                  <a:lnTo>
                    <a:pt x="81038" y="22341"/>
                  </a:lnTo>
                  <a:lnTo>
                    <a:pt x="120109" y="5845"/>
                  </a:lnTo>
                  <a:lnTo>
                    <a:pt x="163580" y="0"/>
                  </a:lnTo>
                  <a:lnTo>
                    <a:pt x="5432550" y="0"/>
                  </a:lnTo>
                  <a:lnTo>
                    <a:pt x="5476026" y="5845"/>
                  </a:lnTo>
                  <a:lnTo>
                    <a:pt x="5515100" y="22341"/>
                  </a:lnTo>
                  <a:lnTo>
                    <a:pt x="5548211" y="47925"/>
                  </a:lnTo>
                  <a:lnTo>
                    <a:pt x="5573795" y="81036"/>
                  </a:lnTo>
                  <a:lnTo>
                    <a:pt x="5590291" y="120110"/>
                  </a:lnTo>
                  <a:lnTo>
                    <a:pt x="5596137" y="163586"/>
                  </a:lnTo>
                  <a:lnTo>
                    <a:pt x="5596137" y="817747"/>
                  </a:lnTo>
                  <a:lnTo>
                    <a:pt x="5590291" y="861223"/>
                  </a:lnTo>
                  <a:lnTo>
                    <a:pt x="5573795" y="900297"/>
                  </a:lnTo>
                  <a:lnTo>
                    <a:pt x="5548211" y="933408"/>
                  </a:lnTo>
                  <a:lnTo>
                    <a:pt x="5515100" y="958992"/>
                  </a:lnTo>
                  <a:lnTo>
                    <a:pt x="5476026" y="975488"/>
                  </a:lnTo>
                  <a:lnTo>
                    <a:pt x="5432550" y="981334"/>
                  </a:lnTo>
                  <a:lnTo>
                    <a:pt x="163580" y="981334"/>
                  </a:lnTo>
                  <a:lnTo>
                    <a:pt x="120109" y="975488"/>
                  </a:lnTo>
                  <a:lnTo>
                    <a:pt x="81038" y="958992"/>
                  </a:lnTo>
                  <a:lnTo>
                    <a:pt x="47928" y="933408"/>
                  </a:lnTo>
                  <a:lnTo>
                    <a:pt x="22343" y="900297"/>
                  </a:lnTo>
                  <a:lnTo>
                    <a:pt x="5846" y="861223"/>
                  </a:lnTo>
                  <a:lnTo>
                    <a:pt x="0" y="817747"/>
                  </a:lnTo>
                  <a:lnTo>
                    <a:pt x="0" y="163586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06575" y="1142043"/>
            <a:ext cx="5375275" cy="65979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5715" algn="ctr">
              <a:lnSpc>
                <a:spcPct val="99700"/>
              </a:lnSpc>
              <a:spcBef>
                <a:spcPts val="105"/>
              </a:spcBef>
            </a:pPr>
            <a:r>
              <a:rPr sz="1400" dirty="0">
                <a:latin typeface="Lucida Grande" panose="020B0600040502020204"/>
                <a:cs typeface="Calibri"/>
              </a:rPr>
              <a:t>Version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control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system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that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records/manages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changes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documents,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computer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programs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etc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over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time.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helps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tracking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changes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when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multiple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people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work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same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project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600465" y="2686050"/>
            <a:ext cx="2000250" cy="1990725"/>
            <a:chOff x="3600465" y="2686050"/>
            <a:chExt cx="2000250" cy="19907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0465" y="2686050"/>
              <a:ext cx="2000250" cy="19907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5049" y="2696120"/>
              <a:ext cx="1913763" cy="191376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5" y="819134"/>
            <a:ext cx="7724775" cy="762000"/>
            <a:chOff x="752475" y="819134"/>
            <a:chExt cx="7724775" cy="76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5" y="819134"/>
              <a:ext cx="7724775" cy="762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3049" y="842131"/>
              <a:ext cx="7626984" cy="666115"/>
            </a:xfrm>
            <a:custGeom>
              <a:avLst/>
              <a:gdLst/>
              <a:ahLst/>
              <a:cxnLst/>
              <a:rect l="l" t="t" r="r" b="b"/>
              <a:pathLst>
                <a:path w="7626984" h="666115">
                  <a:moveTo>
                    <a:pt x="7515742" y="0"/>
                  </a:moveTo>
                  <a:lnTo>
                    <a:pt x="110953" y="0"/>
                  </a:lnTo>
                  <a:lnTo>
                    <a:pt x="67769" y="8733"/>
                  </a:lnTo>
                  <a:lnTo>
                    <a:pt x="32501" y="32541"/>
                  </a:lnTo>
                  <a:lnTo>
                    <a:pt x="8720" y="67829"/>
                  </a:lnTo>
                  <a:lnTo>
                    <a:pt x="0" y="111008"/>
                  </a:lnTo>
                  <a:lnTo>
                    <a:pt x="0" y="554857"/>
                  </a:lnTo>
                  <a:lnTo>
                    <a:pt x="8720" y="598017"/>
                  </a:lnTo>
                  <a:lnTo>
                    <a:pt x="32501" y="633263"/>
                  </a:lnTo>
                  <a:lnTo>
                    <a:pt x="67769" y="657029"/>
                  </a:lnTo>
                  <a:lnTo>
                    <a:pt x="110953" y="665744"/>
                  </a:lnTo>
                  <a:lnTo>
                    <a:pt x="7515742" y="665744"/>
                  </a:lnTo>
                  <a:lnTo>
                    <a:pt x="7558903" y="657029"/>
                  </a:lnTo>
                  <a:lnTo>
                    <a:pt x="7594183" y="633263"/>
                  </a:lnTo>
                  <a:lnTo>
                    <a:pt x="7617987" y="598017"/>
                  </a:lnTo>
                  <a:lnTo>
                    <a:pt x="7626720" y="554857"/>
                  </a:lnTo>
                  <a:lnTo>
                    <a:pt x="7626720" y="111008"/>
                  </a:lnTo>
                  <a:lnTo>
                    <a:pt x="7617987" y="67829"/>
                  </a:lnTo>
                  <a:lnTo>
                    <a:pt x="7594183" y="32541"/>
                  </a:lnTo>
                  <a:lnTo>
                    <a:pt x="7558903" y="8733"/>
                  </a:lnTo>
                  <a:lnTo>
                    <a:pt x="75157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3049" y="842131"/>
              <a:ext cx="7626984" cy="666115"/>
            </a:xfrm>
            <a:custGeom>
              <a:avLst/>
              <a:gdLst/>
              <a:ahLst/>
              <a:cxnLst/>
              <a:rect l="l" t="t" r="r" b="b"/>
              <a:pathLst>
                <a:path w="7626984" h="666115">
                  <a:moveTo>
                    <a:pt x="0" y="111008"/>
                  </a:moveTo>
                  <a:lnTo>
                    <a:pt x="8720" y="67829"/>
                  </a:lnTo>
                  <a:lnTo>
                    <a:pt x="32501" y="32541"/>
                  </a:lnTo>
                  <a:lnTo>
                    <a:pt x="67769" y="8733"/>
                  </a:lnTo>
                  <a:lnTo>
                    <a:pt x="110953" y="0"/>
                  </a:lnTo>
                  <a:lnTo>
                    <a:pt x="7515742" y="0"/>
                  </a:lnTo>
                  <a:lnTo>
                    <a:pt x="7558903" y="8733"/>
                  </a:lnTo>
                  <a:lnTo>
                    <a:pt x="7594183" y="32541"/>
                  </a:lnTo>
                  <a:lnTo>
                    <a:pt x="7617987" y="67829"/>
                  </a:lnTo>
                  <a:lnTo>
                    <a:pt x="7626720" y="111008"/>
                  </a:lnTo>
                  <a:lnTo>
                    <a:pt x="7626720" y="554857"/>
                  </a:lnTo>
                  <a:lnTo>
                    <a:pt x="7617987" y="598017"/>
                  </a:lnTo>
                  <a:lnTo>
                    <a:pt x="7594183" y="633263"/>
                  </a:lnTo>
                  <a:lnTo>
                    <a:pt x="7558903" y="657029"/>
                  </a:lnTo>
                  <a:lnTo>
                    <a:pt x="7515742" y="665744"/>
                  </a:lnTo>
                  <a:lnTo>
                    <a:pt x="110953" y="665744"/>
                  </a:lnTo>
                  <a:lnTo>
                    <a:pt x="67769" y="657029"/>
                  </a:lnTo>
                  <a:lnTo>
                    <a:pt x="32501" y="633263"/>
                  </a:lnTo>
                  <a:lnTo>
                    <a:pt x="8720" y="598017"/>
                  </a:lnTo>
                  <a:lnTo>
                    <a:pt x="0" y="554857"/>
                  </a:lnTo>
                  <a:lnTo>
                    <a:pt x="0" y="111008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4210690" y="2473964"/>
            <a:ext cx="384810" cy="471170"/>
          </a:xfrm>
          <a:custGeom>
            <a:avLst/>
            <a:gdLst/>
            <a:ahLst/>
            <a:cxnLst/>
            <a:rect l="l" t="t" r="r" b="b"/>
            <a:pathLst>
              <a:path w="384810" h="471169">
                <a:moveTo>
                  <a:pt x="14843" y="0"/>
                </a:moveTo>
                <a:lnTo>
                  <a:pt x="0" y="12060"/>
                </a:lnTo>
                <a:lnTo>
                  <a:pt x="48006" y="71247"/>
                </a:lnTo>
                <a:lnTo>
                  <a:pt x="62849" y="59173"/>
                </a:lnTo>
                <a:lnTo>
                  <a:pt x="14843" y="0"/>
                </a:lnTo>
                <a:close/>
              </a:path>
              <a:path w="384810" h="471169">
                <a:moveTo>
                  <a:pt x="98816" y="103632"/>
                </a:moveTo>
                <a:lnTo>
                  <a:pt x="84063" y="115561"/>
                </a:lnTo>
                <a:lnTo>
                  <a:pt x="96012" y="130420"/>
                </a:lnTo>
                <a:lnTo>
                  <a:pt x="110855" y="118359"/>
                </a:lnTo>
                <a:lnTo>
                  <a:pt x="98816" y="103632"/>
                </a:lnTo>
                <a:close/>
              </a:path>
              <a:path w="384810" h="471169">
                <a:moveTo>
                  <a:pt x="146822" y="162805"/>
                </a:moveTo>
                <a:lnTo>
                  <a:pt x="132069" y="174747"/>
                </a:lnTo>
                <a:lnTo>
                  <a:pt x="180075" y="233934"/>
                </a:lnTo>
                <a:lnTo>
                  <a:pt x="194828" y="221991"/>
                </a:lnTo>
                <a:lnTo>
                  <a:pt x="146822" y="162805"/>
                </a:lnTo>
                <a:close/>
              </a:path>
              <a:path w="384810" h="471169">
                <a:moveTo>
                  <a:pt x="230764" y="266319"/>
                </a:moveTo>
                <a:lnTo>
                  <a:pt x="216011" y="278379"/>
                </a:lnTo>
                <a:lnTo>
                  <a:pt x="227959" y="293107"/>
                </a:lnTo>
                <a:lnTo>
                  <a:pt x="242834" y="281178"/>
                </a:lnTo>
                <a:lnTo>
                  <a:pt x="230764" y="266319"/>
                </a:lnTo>
                <a:close/>
              </a:path>
              <a:path w="384810" h="471169">
                <a:moveTo>
                  <a:pt x="288279" y="414015"/>
                </a:moveTo>
                <a:lnTo>
                  <a:pt x="282823" y="416551"/>
                </a:lnTo>
                <a:lnTo>
                  <a:pt x="279013" y="426339"/>
                </a:lnTo>
                <a:lnTo>
                  <a:pt x="281543" y="431791"/>
                </a:lnTo>
                <a:lnTo>
                  <a:pt x="384291" y="470653"/>
                </a:lnTo>
                <a:lnTo>
                  <a:pt x="382245" y="457449"/>
                </a:lnTo>
                <a:lnTo>
                  <a:pt x="362955" y="457449"/>
                </a:lnTo>
                <a:lnTo>
                  <a:pt x="362721" y="455925"/>
                </a:lnTo>
                <a:lnTo>
                  <a:pt x="360029" y="455925"/>
                </a:lnTo>
                <a:lnTo>
                  <a:pt x="347990" y="441066"/>
                </a:lnTo>
                <a:lnTo>
                  <a:pt x="351782" y="438016"/>
                </a:lnTo>
                <a:lnTo>
                  <a:pt x="288279" y="414015"/>
                </a:lnTo>
                <a:close/>
              </a:path>
              <a:path w="384810" h="471169">
                <a:moveTo>
                  <a:pt x="372411" y="445803"/>
                </a:moveTo>
                <a:lnTo>
                  <a:pt x="362420" y="453971"/>
                </a:lnTo>
                <a:lnTo>
                  <a:pt x="362955" y="457449"/>
                </a:lnTo>
                <a:lnTo>
                  <a:pt x="375666" y="447031"/>
                </a:lnTo>
                <a:lnTo>
                  <a:pt x="372411" y="445803"/>
                </a:lnTo>
                <a:close/>
              </a:path>
              <a:path w="384810" h="471169">
                <a:moveTo>
                  <a:pt x="377855" y="429124"/>
                </a:moveTo>
                <a:lnTo>
                  <a:pt x="362833" y="429124"/>
                </a:lnTo>
                <a:lnTo>
                  <a:pt x="374782" y="443865"/>
                </a:lnTo>
                <a:lnTo>
                  <a:pt x="372411" y="445803"/>
                </a:lnTo>
                <a:lnTo>
                  <a:pt x="375666" y="447031"/>
                </a:lnTo>
                <a:lnTo>
                  <a:pt x="362955" y="457449"/>
                </a:lnTo>
                <a:lnTo>
                  <a:pt x="382245" y="457449"/>
                </a:lnTo>
                <a:lnTo>
                  <a:pt x="377855" y="429124"/>
                </a:lnTo>
                <a:close/>
              </a:path>
              <a:path w="384810" h="471169">
                <a:moveTo>
                  <a:pt x="351782" y="438016"/>
                </a:moveTo>
                <a:lnTo>
                  <a:pt x="347990" y="441066"/>
                </a:lnTo>
                <a:lnTo>
                  <a:pt x="360029" y="455925"/>
                </a:lnTo>
                <a:lnTo>
                  <a:pt x="362420" y="453971"/>
                </a:lnTo>
                <a:lnTo>
                  <a:pt x="360466" y="441294"/>
                </a:lnTo>
                <a:lnTo>
                  <a:pt x="351782" y="438016"/>
                </a:lnTo>
                <a:close/>
              </a:path>
              <a:path w="384810" h="471169">
                <a:moveTo>
                  <a:pt x="362420" y="453971"/>
                </a:moveTo>
                <a:lnTo>
                  <a:pt x="360029" y="455925"/>
                </a:lnTo>
                <a:lnTo>
                  <a:pt x="362721" y="455925"/>
                </a:lnTo>
                <a:lnTo>
                  <a:pt x="362420" y="453971"/>
                </a:lnTo>
                <a:close/>
              </a:path>
              <a:path w="384810" h="471169">
                <a:moveTo>
                  <a:pt x="360466" y="441294"/>
                </a:moveTo>
                <a:lnTo>
                  <a:pt x="362420" y="453971"/>
                </a:lnTo>
                <a:lnTo>
                  <a:pt x="372411" y="445803"/>
                </a:lnTo>
                <a:lnTo>
                  <a:pt x="360466" y="441294"/>
                </a:lnTo>
                <a:close/>
              </a:path>
              <a:path w="384810" h="471169">
                <a:moveTo>
                  <a:pt x="362833" y="429124"/>
                </a:moveTo>
                <a:lnTo>
                  <a:pt x="359059" y="432161"/>
                </a:lnTo>
                <a:lnTo>
                  <a:pt x="360431" y="441066"/>
                </a:lnTo>
                <a:lnTo>
                  <a:pt x="360466" y="441294"/>
                </a:lnTo>
                <a:lnTo>
                  <a:pt x="372411" y="445803"/>
                </a:lnTo>
                <a:lnTo>
                  <a:pt x="374782" y="443865"/>
                </a:lnTo>
                <a:lnTo>
                  <a:pt x="362833" y="429124"/>
                </a:lnTo>
                <a:close/>
              </a:path>
              <a:path w="384810" h="471169">
                <a:moveTo>
                  <a:pt x="359059" y="432161"/>
                </a:moveTo>
                <a:lnTo>
                  <a:pt x="351782" y="438016"/>
                </a:lnTo>
                <a:lnTo>
                  <a:pt x="360466" y="441294"/>
                </a:lnTo>
                <a:lnTo>
                  <a:pt x="359059" y="432161"/>
                </a:lnTo>
                <a:close/>
              </a:path>
              <a:path w="384810" h="471169">
                <a:moveTo>
                  <a:pt x="362590" y="358639"/>
                </a:moveTo>
                <a:lnTo>
                  <a:pt x="352165" y="360163"/>
                </a:lnTo>
                <a:lnTo>
                  <a:pt x="348599" y="364998"/>
                </a:lnTo>
                <a:lnTo>
                  <a:pt x="349514" y="370200"/>
                </a:lnTo>
                <a:lnTo>
                  <a:pt x="359002" y="431791"/>
                </a:lnTo>
                <a:lnTo>
                  <a:pt x="359059" y="432161"/>
                </a:lnTo>
                <a:lnTo>
                  <a:pt x="362833" y="429124"/>
                </a:lnTo>
                <a:lnTo>
                  <a:pt x="377855" y="429124"/>
                </a:lnTo>
                <a:lnTo>
                  <a:pt x="368289" y="367402"/>
                </a:lnTo>
                <a:lnTo>
                  <a:pt x="367405" y="362199"/>
                </a:lnTo>
                <a:lnTo>
                  <a:pt x="362590" y="358639"/>
                </a:lnTo>
                <a:close/>
              </a:path>
              <a:path w="384810" h="471169">
                <a:moveTo>
                  <a:pt x="278770" y="325492"/>
                </a:moveTo>
                <a:lnTo>
                  <a:pt x="264017" y="337566"/>
                </a:lnTo>
                <a:lnTo>
                  <a:pt x="312023" y="396739"/>
                </a:lnTo>
                <a:lnTo>
                  <a:pt x="326776" y="384678"/>
                </a:lnTo>
                <a:lnTo>
                  <a:pt x="278770" y="32549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1208" y="2274249"/>
            <a:ext cx="10699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1250" y="2333625"/>
            <a:ext cx="1924050" cy="171450"/>
            <a:chOff x="2381250" y="2333625"/>
            <a:chExt cx="1924050" cy="1714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250" y="2333625"/>
              <a:ext cx="1924050" cy="1714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25065" y="2396739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36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496311" y="2559301"/>
            <a:ext cx="6328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00002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219325" y="2200275"/>
            <a:ext cx="2247900" cy="457200"/>
            <a:chOff x="2219325" y="2200275"/>
            <a:chExt cx="2247900" cy="4572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0" y="2200275"/>
              <a:ext cx="466725" cy="457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042288" y="2240411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713" y="0"/>
                  </a:moveTo>
                  <a:lnTo>
                    <a:pt x="120942" y="5744"/>
                  </a:lnTo>
                  <a:lnTo>
                    <a:pt x="81600" y="21956"/>
                  </a:lnTo>
                  <a:lnTo>
                    <a:pt x="48261" y="47101"/>
                  </a:lnTo>
                  <a:lnTo>
                    <a:pt x="22498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498" y="241973"/>
                  </a:lnTo>
                  <a:lnTo>
                    <a:pt x="48261" y="274507"/>
                  </a:lnTo>
                  <a:lnTo>
                    <a:pt x="81600" y="299633"/>
                  </a:lnTo>
                  <a:lnTo>
                    <a:pt x="120942" y="315827"/>
                  </a:lnTo>
                  <a:lnTo>
                    <a:pt x="164713" y="321563"/>
                  </a:lnTo>
                  <a:lnTo>
                    <a:pt x="208546" y="315827"/>
                  </a:lnTo>
                  <a:lnTo>
                    <a:pt x="247926" y="299633"/>
                  </a:lnTo>
                  <a:lnTo>
                    <a:pt x="281284" y="274507"/>
                  </a:lnTo>
                  <a:lnTo>
                    <a:pt x="307053" y="241973"/>
                  </a:lnTo>
                  <a:lnTo>
                    <a:pt x="323664" y="203557"/>
                  </a:lnTo>
                  <a:lnTo>
                    <a:pt x="329549" y="160781"/>
                  </a:lnTo>
                  <a:lnTo>
                    <a:pt x="323664" y="118048"/>
                  </a:lnTo>
                  <a:lnTo>
                    <a:pt x="307053" y="79643"/>
                  </a:lnTo>
                  <a:lnTo>
                    <a:pt x="281284" y="47101"/>
                  </a:lnTo>
                  <a:lnTo>
                    <a:pt x="247926" y="21956"/>
                  </a:lnTo>
                  <a:lnTo>
                    <a:pt x="208546" y="5744"/>
                  </a:lnTo>
                  <a:lnTo>
                    <a:pt x="16471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9325" y="2200275"/>
              <a:ext cx="466725" cy="4476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260223" y="2235957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841" y="0"/>
                  </a:moveTo>
                  <a:lnTo>
                    <a:pt x="121013" y="5744"/>
                  </a:lnTo>
                  <a:lnTo>
                    <a:pt x="81634" y="21956"/>
                  </a:lnTo>
                  <a:lnTo>
                    <a:pt x="48273" y="47101"/>
                  </a:lnTo>
                  <a:lnTo>
                    <a:pt x="22501" y="79643"/>
                  </a:lnTo>
                  <a:lnTo>
                    <a:pt x="5886" y="118048"/>
                  </a:lnTo>
                  <a:lnTo>
                    <a:pt x="0" y="160781"/>
                  </a:lnTo>
                  <a:lnTo>
                    <a:pt x="5886" y="203515"/>
                  </a:lnTo>
                  <a:lnTo>
                    <a:pt x="22501" y="241920"/>
                  </a:lnTo>
                  <a:lnTo>
                    <a:pt x="48273" y="274462"/>
                  </a:lnTo>
                  <a:lnTo>
                    <a:pt x="81634" y="299607"/>
                  </a:lnTo>
                  <a:lnTo>
                    <a:pt x="121013" y="315819"/>
                  </a:lnTo>
                  <a:lnTo>
                    <a:pt x="164841" y="321563"/>
                  </a:lnTo>
                  <a:lnTo>
                    <a:pt x="208615" y="315819"/>
                  </a:lnTo>
                  <a:lnTo>
                    <a:pt x="247960" y="299607"/>
                  </a:lnTo>
                  <a:lnTo>
                    <a:pt x="281301" y="274462"/>
                  </a:lnTo>
                  <a:lnTo>
                    <a:pt x="307065" y="241920"/>
                  </a:lnTo>
                  <a:lnTo>
                    <a:pt x="323677" y="203515"/>
                  </a:lnTo>
                  <a:lnTo>
                    <a:pt x="329564" y="160781"/>
                  </a:lnTo>
                  <a:lnTo>
                    <a:pt x="323677" y="118048"/>
                  </a:lnTo>
                  <a:lnTo>
                    <a:pt x="307065" y="79643"/>
                  </a:lnTo>
                  <a:lnTo>
                    <a:pt x="281301" y="47101"/>
                  </a:lnTo>
                  <a:lnTo>
                    <a:pt x="247960" y="21956"/>
                  </a:lnTo>
                  <a:lnTo>
                    <a:pt x="208615" y="5744"/>
                  </a:lnTo>
                  <a:lnTo>
                    <a:pt x="164841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work?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752347" y="2559301"/>
            <a:ext cx="6727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66813" y="937574"/>
            <a:ext cx="7004684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625090" marR="5080" indent="-261302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Therefore,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matter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affect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Branch.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4533900" y="2905125"/>
            <a:ext cx="2134235" cy="457200"/>
            <a:chOff x="4533900" y="2905125"/>
            <a:chExt cx="2134235" cy="457200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4415" y="3076575"/>
              <a:ext cx="1943100" cy="12382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36835" y="3111495"/>
              <a:ext cx="1859280" cy="0"/>
            </a:xfrm>
            <a:custGeom>
              <a:avLst/>
              <a:gdLst/>
              <a:ahLst/>
              <a:cxnLst/>
              <a:rect l="l" t="t" r="r" b="b"/>
              <a:pathLst>
                <a:path w="1859279">
                  <a:moveTo>
                    <a:pt x="0" y="0"/>
                  </a:moveTo>
                  <a:lnTo>
                    <a:pt x="1858670" y="0"/>
                  </a:lnTo>
                </a:path>
              </a:pathLst>
            </a:custGeom>
            <a:ln w="38099">
              <a:solidFill>
                <a:srgbClr val="5077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33900" y="2905125"/>
              <a:ext cx="457200" cy="45720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572000" y="2946404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35" y="0"/>
                  </a:moveTo>
                  <a:lnTo>
                    <a:pt x="121013" y="5744"/>
                  </a:lnTo>
                  <a:lnTo>
                    <a:pt x="81636" y="21956"/>
                  </a:lnTo>
                  <a:lnTo>
                    <a:pt x="48276" y="47101"/>
                  </a:lnTo>
                  <a:lnTo>
                    <a:pt x="22503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503" y="241973"/>
                  </a:lnTo>
                  <a:lnTo>
                    <a:pt x="48276" y="274507"/>
                  </a:lnTo>
                  <a:lnTo>
                    <a:pt x="81636" y="299633"/>
                  </a:lnTo>
                  <a:lnTo>
                    <a:pt x="121013" y="315827"/>
                  </a:lnTo>
                  <a:lnTo>
                    <a:pt x="164835" y="321563"/>
                  </a:lnTo>
                  <a:lnTo>
                    <a:pt x="208619" y="315827"/>
                  </a:lnTo>
                  <a:lnTo>
                    <a:pt x="247970" y="299633"/>
                  </a:lnTo>
                  <a:lnTo>
                    <a:pt x="281315" y="274507"/>
                  </a:lnTo>
                  <a:lnTo>
                    <a:pt x="307080" y="241973"/>
                  </a:lnTo>
                  <a:lnTo>
                    <a:pt x="323693" y="203557"/>
                  </a:lnTo>
                  <a:lnTo>
                    <a:pt x="329580" y="160781"/>
                  </a:lnTo>
                  <a:lnTo>
                    <a:pt x="323693" y="118048"/>
                  </a:lnTo>
                  <a:lnTo>
                    <a:pt x="307080" y="79643"/>
                  </a:lnTo>
                  <a:lnTo>
                    <a:pt x="281315" y="47101"/>
                  </a:lnTo>
                  <a:lnTo>
                    <a:pt x="247970" y="21956"/>
                  </a:lnTo>
                  <a:lnTo>
                    <a:pt x="208619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015744" y="3272090"/>
            <a:ext cx="582295" cy="28527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4400"/>
              </a:lnSpc>
              <a:spcBef>
                <a:spcPts val="55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00002</a:t>
            </a:r>
            <a:endParaRPr sz="90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53200" y="2914650"/>
            <a:ext cx="466725" cy="447675"/>
            <a:chOff x="6553200" y="2914650"/>
            <a:chExt cx="466725" cy="44767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553200" y="2914650"/>
              <a:ext cx="466725" cy="4476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595505" y="295059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35" y="0"/>
                  </a:moveTo>
                  <a:lnTo>
                    <a:pt x="121002" y="5745"/>
                  </a:lnTo>
                  <a:lnTo>
                    <a:pt x="81623" y="21961"/>
                  </a:lnTo>
                  <a:lnTo>
                    <a:pt x="48265" y="47115"/>
                  </a:lnTo>
                  <a:lnTo>
                    <a:pt x="22496" y="79678"/>
                  </a:lnTo>
                  <a:lnTo>
                    <a:pt x="5885" y="118117"/>
                  </a:lnTo>
                  <a:lnTo>
                    <a:pt x="0" y="160900"/>
                  </a:lnTo>
                  <a:lnTo>
                    <a:pt x="5885" y="203634"/>
                  </a:lnTo>
                  <a:lnTo>
                    <a:pt x="22496" y="242039"/>
                  </a:lnTo>
                  <a:lnTo>
                    <a:pt x="48265" y="274581"/>
                  </a:lnTo>
                  <a:lnTo>
                    <a:pt x="81623" y="299725"/>
                  </a:lnTo>
                  <a:lnTo>
                    <a:pt x="121002" y="315937"/>
                  </a:lnTo>
                  <a:lnTo>
                    <a:pt x="164835" y="321682"/>
                  </a:lnTo>
                  <a:lnTo>
                    <a:pt x="208658" y="315937"/>
                  </a:lnTo>
                  <a:lnTo>
                    <a:pt x="248034" y="299725"/>
                  </a:lnTo>
                  <a:lnTo>
                    <a:pt x="281395" y="274581"/>
                  </a:lnTo>
                  <a:lnTo>
                    <a:pt x="307168" y="242039"/>
                  </a:lnTo>
                  <a:lnTo>
                    <a:pt x="323784" y="203634"/>
                  </a:lnTo>
                  <a:lnTo>
                    <a:pt x="329671" y="160900"/>
                  </a:lnTo>
                  <a:lnTo>
                    <a:pt x="323784" y="118117"/>
                  </a:lnTo>
                  <a:lnTo>
                    <a:pt x="307168" y="79678"/>
                  </a:lnTo>
                  <a:lnTo>
                    <a:pt x="281395" y="47115"/>
                  </a:lnTo>
                  <a:lnTo>
                    <a:pt x="248034" y="21961"/>
                  </a:lnTo>
                  <a:lnTo>
                    <a:pt x="208658" y="5745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0084B3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111880" y="3267010"/>
            <a:ext cx="5797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  <a:endParaRPr sz="90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00004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01476" y="2979355"/>
            <a:ext cx="12547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011635" y="2896959"/>
            <a:ext cx="457227" cy="548676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2475" y="819134"/>
            <a:ext cx="7724775" cy="933450"/>
            <a:chOff x="752475" y="819134"/>
            <a:chExt cx="7724775" cy="9334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5" y="819134"/>
              <a:ext cx="7724775" cy="9334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3049" y="842131"/>
              <a:ext cx="7626984" cy="840105"/>
            </a:xfrm>
            <a:custGeom>
              <a:avLst/>
              <a:gdLst/>
              <a:ahLst/>
              <a:cxnLst/>
              <a:rect l="l" t="t" r="r" b="b"/>
              <a:pathLst>
                <a:path w="7626984" h="840105">
                  <a:moveTo>
                    <a:pt x="7486665" y="0"/>
                  </a:moveTo>
                  <a:lnTo>
                    <a:pt x="139970" y="0"/>
                  </a:lnTo>
                  <a:lnTo>
                    <a:pt x="95727" y="7142"/>
                  </a:lnTo>
                  <a:lnTo>
                    <a:pt x="57304" y="27031"/>
                  </a:lnTo>
                  <a:lnTo>
                    <a:pt x="27005" y="57357"/>
                  </a:lnTo>
                  <a:lnTo>
                    <a:pt x="7135" y="95811"/>
                  </a:lnTo>
                  <a:lnTo>
                    <a:pt x="0" y="140086"/>
                  </a:lnTo>
                  <a:lnTo>
                    <a:pt x="0" y="699912"/>
                  </a:lnTo>
                  <a:lnTo>
                    <a:pt x="7135" y="744159"/>
                  </a:lnTo>
                  <a:lnTo>
                    <a:pt x="27005" y="782574"/>
                  </a:lnTo>
                  <a:lnTo>
                    <a:pt x="57304" y="812859"/>
                  </a:lnTo>
                  <a:lnTo>
                    <a:pt x="95727" y="832716"/>
                  </a:lnTo>
                  <a:lnTo>
                    <a:pt x="139970" y="839845"/>
                  </a:lnTo>
                  <a:lnTo>
                    <a:pt x="7486665" y="839845"/>
                  </a:lnTo>
                  <a:lnTo>
                    <a:pt x="7530924" y="832716"/>
                  </a:lnTo>
                  <a:lnTo>
                    <a:pt x="7569370" y="812859"/>
                  </a:lnTo>
                  <a:lnTo>
                    <a:pt x="7599691" y="782574"/>
                  </a:lnTo>
                  <a:lnTo>
                    <a:pt x="7619578" y="744159"/>
                  </a:lnTo>
                  <a:lnTo>
                    <a:pt x="7626720" y="699912"/>
                  </a:lnTo>
                  <a:lnTo>
                    <a:pt x="7626720" y="140086"/>
                  </a:lnTo>
                  <a:lnTo>
                    <a:pt x="7619578" y="95811"/>
                  </a:lnTo>
                  <a:lnTo>
                    <a:pt x="7599691" y="57357"/>
                  </a:lnTo>
                  <a:lnTo>
                    <a:pt x="7569370" y="27031"/>
                  </a:lnTo>
                  <a:lnTo>
                    <a:pt x="7530924" y="7142"/>
                  </a:lnTo>
                  <a:lnTo>
                    <a:pt x="74866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773049" y="842131"/>
              <a:ext cx="7626984" cy="840105"/>
            </a:xfrm>
            <a:custGeom>
              <a:avLst/>
              <a:gdLst/>
              <a:ahLst/>
              <a:cxnLst/>
              <a:rect l="l" t="t" r="r" b="b"/>
              <a:pathLst>
                <a:path w="7626984" h="840105">
                  <a:moveTo>
                    <a:pt x="0" y="140086"/>
                  </a:moveTo>
                  <a:lnTo>
                    <a:pt x="7135" y="95811"/>
                  </a:lnTo>
                  <a:lnTo>
                    <a:pt x="27005" y="57357"/>
                  </a:lnTo>
                  <a:lnTo>
                    <a:pt x="57304" y="27031"/>
                  </a:lnTo>
                  <a:lnTo>
                    <a:pt x="95727" y="7142"/>
                  </a:lnTo>
                  <a:lnTo>
                    <a:pt x="139970" y="0"/>
                  </a:lnTo>
                  <a:lnTo>
                    <a:pt x="7486665" y="0"/>
                  </a:lnTo>
                  <a:lnTo>
                    <a:pt x="7530924" y="7142"/>
                  </a:lnTo>
                  <a:lnTo>
                    <a:pt x="7569370" y="27031"/>
                  </a:lnTo>
                  <a:lnTo>
                    <a:pt x="7599691" y="57357"/>
                  </a:lnTo>
                  <a:lnTo>
                    <a:pt x="7619578" y="95811"/>
                  </a:lnTo>
                  <a:lnTo>
                    <a:pt x="7626720" y="140086"/>
                  </a:lnTo>
                  <a:lnTo>
                    <a:pt x="7626720" y="699912"/>
                  </a:lnTo>
                  <a:lnTo>
                    <a:pt x="7619578" y="744159"/>
                  </a:lnTo>
                  <a:lnTo>
                    <a:pt x="7599691" y="782574"/>
                  </a:lnTo>
                  <a:lnTo>
                    <a:pt x="7569370" y="812859"/>
                  </a:lnTo>
                  <a:lnTo>
                    <a:pt x="7530924" y="832716"/>
                  </a:lnTo>
                  <a:lnTo>
                    <a:pt x="7486665" y="839845"/>
                  </a:lnTo>
                  <a:lnTo>
                    <a:pt x="139970" y="839845"/>
                  </a:lnTo>
                  <a:lnTo>
                    <a:pt x="95727" y="832716"/>
                  </a:lnTo>
                  <a:lnTo>
                    <a:pt x="57304" y="812859"/>
                  </a:lnTo>
                  <a:lnTo>
                    <a:pt x="27005" y="782574"/>
                  </a:lnTo>
                  <a:lnTo>
                    <a:pt x="7135" y="744159"/>
                  </a:lnTo>
                  <a:lnTo>
                    <a:pt x="0" y="699912"/>
                  </a:lnTo>
                  <a:lnTo>
                    <a:pt x="0" y="140086"/>
                  </a:lnTo>
                  <a:close/>
                </a:path>
              </a:pathLst>
            </a:custGeom>
            <a:ln w="12701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/>
          <p:nvPr/>
        </p:nvSpPr>
        <p:spPr>
          <a:xfrm>
            <a:off x="4210690" y="2473964"/>
            <a:ext cx="384810" cy="471170"/>
          </a:xfrm>
          <a:custGeom>
            <a:avLst/>
            <a:gdLst/>
            <a:ahLst/>
            <a:cxnLst/>
            <a:rect l="l" t="t" r="r" b="b"/>
            <a:pathLst>
              <a:path w="384810" h="471169">
                <a:moveTo>
                  <a:pt x="14843" y="0"/>
                </a:moveTo>
                <a:lnTo>
                  <a:pt x="0" y="12060"/>
                </a:lnTo>
                <a:lnTo>
                  <a:pt x="48006" y="71247"/>
                </a:lnTo>
                <a:lnTo>
                  <a:pt x="62849" y="59173"/>
                </a:lnTo>
                <a:lnTo>
                  <a:pt x="14843" y="0"/>
                </a:lnTo>
                <a:close/>
              </a:path>
              <a:path w="384810" h="471169">
                <a:moveTo>
                  <a:pt x="98816" y="103632"/>
                </a:moveTo>
                <a:lnTo>
                  <a:pt x="84063" y="115561"/>
                </a:lnTo>
                <a:lnTo>
                  <a:pt x="96012" y="130420"/>
                </a:lnTo>
                <a:lnTo>
                  <a:pt x="110855" y="118359"/>
                </a:lnTo>
                <a:lnTo>
                  <a:pt x="98816" y="103632"/>
                </a:lnTo>
                <a:close/>
              </a:path>
              <a:path w="384810" h="471169">
                <a:moveTo>
                  <a:pt x="146822" y="162805"/>
                </a:moveTo>
                <a:lnTo>
                  <a:pt x="132069" y="174747"/>
                </a:lnTo>
                <a:lnTo>
                  <a:pt x="180075" y="233934"/>
                </a:lnTo>
                <a:lnTo>
                  <a:pt x="194828" y="221991"/>
                </a:lnTo>
                <a:lnTo>
                  <a:pt x="146822" y="162805"/>
                </a:lnTo>
                <a:close/>
              </a:path>
              <a:path w="384810" h="471169">
                <a:moveTo>
                  <a:pt x="230764" y="266319"/>
                </a:moveTo>
                <a:lnTo>
                  <a:pt x="216011" y="278379"/>
                </a:lnTo>
                <a:lnTo>
                  <a:pt x="227959" y="293107"/>
                </a:lnTo>
                <a:lnTo>
                  <a:pt x="242834" y="281178"/>
                </a:lnTo>
                <a:lnTo>
                  <a:pt x="230764" y="266319"/>
                </a:lnTo>
                <a:close/>
              </a:path>
              <a:path w="384810" h="471169">
                <a:moveTo>
                  <a:pt x="288279" y="414015"/>
                </a:moveTo>
                <a:lnTo>
                  <a:pt x="282823" y="416551"/>
                </a:lnTo>
                <a:lnTo>
                  <a:pt x="279013" y="426339"/>
                </a:lnTo>
                <a:lnTo>
                  <a:pt x="281543" y="431791"/>
                </a:lnTo>
                <a:lnTo>
                  <a:pt x="384291" y="470653"/>
                </a:lnTo>
                <a:lnTo>
                  <a:pt x="382245" y="457449"/>
                </a:lnTo>
                <a:lnTo>
                  <a:pt x="362955" y="457449"/>
                </a:lnTo>
                <a:lnTo>
                  <a:pt x="362721" y="455925"/>
                </a:lnTo>
                <a:lnTo>
                  <a:pt x="360029" y="455925"/>
                </a:lnTo>
                <a:lnTo>
                  <a:pt x="347990" y="441066"/>
                </a:lnTo>
                <a:lnTo>
                  <a:pt x="351782" y="438016"/>
                </a:lnTo>
                <a:lnTo>
                  <a:pt x="288279" y="414015"/>
                </a:lnTo>
                <a:close/>
              </a:path>
              <a:path w="384810" h="471169">
                <a:moveTo>
                  <a:pt x="372411" y="445803"/>
                </a:moveTo>
                <a:lnTo>
                  <a:pt x="362420" y="453971"/>
                </a:lnTo>
                <a:lnTo>
                  <a:pt x="362955" y="457449"/>
                </a:lnTo>
                <a:lnTo>
                  <a:pt x="375666" y="447031"/>
                </a:lnTo>
                <a:lnTo>
                  <a:pt x="372411" y="445803"/>
                </a:lnTo>
                <a:close/>
              </a:path>
              <a:path w="384810" h="471169">
                <a:moveTo>
                  <a:pt x="377855" y="429124"/>
                </a:moveTo>
                <a:lnTo>
                  <a:pt x="362833" y="429124"/>
                </a:lnTo>
                <a:lnTo>
                  <a:pt x="374782" y="443865"/>
                </a:lnTo>
                <a:lnTo>
                  <a:pt x="372411" y="445803"/>
                </a:lnTo>
                <a:lnTo>
                  <a:pt x="375666" y="447031"/>
                </a:lnTo>
                <a:lnTo>
                  <a:pt x="362955" y="457449"/>
                </a:lnTo>
                <a:lnTo>
                  <a:pt x="382245" y="457449"/>
                </a:lnTo>
                <a:lnTo>
                  <a:pt x="377855" y="429124"/>
                </a:lnTo>
                <a:close/>
              </a:path>
              <a:path w="384810" h="471169">
                <a:moveTo>
                  <a:pt x="351782" y="438016"/>
                </a:moveTo>
                <a:lnTo>
                  <a:pt x="347990" y="441066"/>
                </a:lnTo>
                <a:lnTo>
                  <a:pt x="360029" y="455925"/>
                </a:lnTo>
                <a:lnTo>
                  <a:pt x="362420" y="453971"/>
                </a:lnTo>
                <a:lnTo>
                  <a:pt x="360466" y="441294"/>
                </a:lnTo>
                <a:lnTo>
                  <a:pt x="351782" y="438016"/>
                </a:lnTo>
                <a:close/>
              </a:path>
              <a:path w="384810" h="471169">
                <a:moveTo>
                  <a:pt x="362420" y="453971"/>
                </a:moveTo>
                <a:lnTo>
                  <a:pt x="360029" y="455925"/>
                </a:lnTo>
                <a:lnTo>
                  <a:pt x="362721" y="455925"/>
                </a:lnTo>
                <a:lnTo>
                  <a:pt x="362420" y="453971"/>
                </a:lnTo>
                <a:close/>
              </a:path>
              <a:path w="384810" h="471169">
                <a:moveTo>
                  <a:pt x="360466" y="441294"/>
                </a:moveTo>
                <a:lnTo>
                  <a:pt x="362420" y="453971"/>
                </a:lnTo>
                <a:lnTo>
                  <a:pt x="372411" y="445803"/>
                </a:lnTo>
                <a:lnTo>
                  <a:pt x="360466" y="441294"/>
                </a:lnTo>
                <a:close/>
              </a:path>
              <a:path w="384810" h="471169">
                <a:moveTo>
                  <a:pt x="362833" y="429124"/>
                </a:moveTo>
                <a:lnTo>
                  <a:pt x="359059" y="432161"/>
                </a:lnTo>
                <a:lnTo>
                  <a:pt x="360431" y="441066"/>
                </a:lnTo>
                <a:lnTo>
                  <a:pt x="360466" y="441294"/>
                </a:lnTo>
                <a:lnTo>
                  <a:pt x="372411" y="445803"/>
                </a:lnTo>
                <a:lnTo>
                  <a:pt x="374782" y="443865"/>
                </a:lnTo>
                <a:lnTo>
                  <a:pt x="362833" y="429124"/>
                </a:lnTo>
                <a:close/>
              </a:path>
              <a:path w="384810" h="471169">
                <a:moveTo>
                  <a:pt x="359059" y="432161"/>
                </a:moveTo>
                <a:lnTo>
                  <a:pt x="351782" y="438016"/>
                </a:lnTo>
                <a:lnTo>
                  <a:pt x="360466" y="441294"/>
                </a:lnTo>
                <a:lnTo>
                  <a:pt x="359059" y="432161"/>
                </a:lnTo>
                <a:close/>
              </a:path>
              <a:path w="384810" h="471169">
                <a:moveTo>
                  <a:pt x="362590" y="358639"/>
                </a:moveTo>
                <a:lnTo>
                  <a:pt x="352165" y="360163"/>
                </a:lnTo>
                <a:lnTo>
                  <a:pt x="348599" y="364998"/>
                </a:lnTo>
                <a:lnTo>
                  <a:pt x="349514" y="370200"/>
                </a:lnTo>
                <a:lnTo>
                  <a:pt x="359002" y="431791"/>
                </a:lnTo>
                <a:lnTo>
                  <a:pt x="359059" y="432161"/>
                </a:lnTo>
                <a:lnTo>
                  <a:pt x="362833" y="429124"/>
                </a:lnTo>
                <a:lnTo>
                  <a:pt x="377855" y="429124"/>
                </a:lnTo>
                <a:lnTo>
                  <a:pt x="368289" y="367402"/>
                </a:lnTo>
                <a:lnTo>
                  <a:pt x="367405" y="362199"/>
                </a:lnTo>
                <a:lnTo>
                  <a:pt x="362590" y="358639"/>
                </a:lnTo>
                <a:close/>
              </a:path>
              <a:path w="384810" h="471169">
                <a:moveTo>
                  <a:pt x="278770" y="325492"/>
                </a:moveTo>
                <a:lnTo>
                  <a:pt x="264017" y="337566"/>
                </a:lnTo>
                <a:lnTo>
                  <a:pt x="312023" y="396739"/>
                </a:lnTo>
                <a:lnTo>
                  <a:pt x="326776" y="384678"/>
                </a:lnTo>
                <a:lnTo>
                  <a:pt x="278770" y="325492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5504" y="2577595"/>
            <a:ext cx="238125" cy="328295"/>
          </a:xfrm>
          <a:custGeom>
            <a:avLst/>
            <a:gdLst/>
            <a:ahLst/>
            <a:cxnLst/>
            <a:rect l="l" t="t" r="r" b="b"/>
            <a:pathLst>
              <a:path w="238125" h="328294">
                <a:moveTo>
                  <a:pt x="193548" y="255270"/>
                </a:moveTo>
                <a:lnTo>
                  <a:pt x="178033" y="266319"/>
                </a:lnTo>
                <a:lnTo>
                  <a:pt x="222229" y="328290"/>
                </a:lnTo>
                <a:lnTo>
                  <a:pt x="237865" y="317241"/>
                </a:lnTo>
                <a:lnTo>
                  <a:pt x="193548" y="255270"/>
                </a:lnTo>
                <a:close/>
              </a:path>
              <a:path w="238125" h="328294">
                <a:moveTo>
                  <a:pt x="149352" y="193167"/>
                </a:moveTo>
                <a:lnTo>
                  <a:pt x="133837" y="204216"/>
                </a:lnTo>
                <a:lnTo>
                  <a:pt x="144901" y="219705"/>
                </a:lnTo>
                <a:lnTo>
                  <a:pt x="160385" y="208656"/>
                </a:lnTo>
                <a:lnTo>
                  <a:pt x="149352" y="193167"/>
                </a:lnTo>
                <a:close/>
              </a:path>
              <a:path w="238125" h="328294">
                <a:moveTo>
                  <a:pt x="71993" y="84582"/>
                </a:moveTo>
                <a:lnTo>
                  <a:pt x="56388" y="95631"/>
                </a:lnTo>
                <a:lnTo>
                  <a:pt x="100705" y="157734"/>
                </a:lnTo>
                <a:lnTo>
                  <a:pt x="116189" y="146685"/>
                </a:lnTo>
                <a:lnTo>
                  <a:pt x="71993" y="84582"/>
                </a:lnTo>
                <a:close/>
              </a:path>
              <a:path w="238125" h="328294">
                <a:moveTo>
                  <a:pt x="0" y="0"/>
                </a:moveTo>
                <a:lnTo>
                  <a:pt x="9509" y="104131"/>
                </a:lnTo>
                <a:lnTo>
                  <a:pt x="9906" y="109347"/>
                </a:lnTo>
                <a:lnTo>
                  <a:pt x="14599" y="113157"/>
                </a:lnTo>
                <a:lnTo>
                  <a:pt x="19812" y="112644"/>
                </a:lnTo>
                <a:lnTo>
                  <a:pt x="25024" y="112263"/>
                </a:lnTo>
                <a:lnTo>
                  <a:pt x="28956" y="107560"/>
                </a:lnTo>
                <a:lnTo>
                  <a:pt x="28437" y="102357"/>
                </a:lnTo>
                <a:lnTo>
                  <a:pt x="23602" y="49149"/>
                </a:lnTo>
                <a:lnTo>
                  <a:pt x="23225" y="49149"/>
                </a:lnTo>
                <a:lnTo>
                  <a:pt x="12192" y="33528"/>
                </a:lnTo>
                <a:lnTo>
                  <a:pt x="18344" y="29137"/>
                </a:lnTo>
                <a:lnTo>
                  <a:pt x="6979" y="24003"/>
                </a:lnTo>
                <a:lnTo>
                  <a:pt x="20452" y="14478"/>
                </a:lnTo>
                <a:lnTo>
                  <a:pt x="32128" y="14478"/>
                </a:lnTo>
                <a:lnTo>
                  <a:pt x="0" y="0"/>
                </a:lnTo>
                <a:close/>
              </a:path>
              <a:path w="238125" h="328294">
                <a:moveTo>
                  <a:pt x="49884" y="22479"/>
                </a:moveTo>
                <a:lnTo>
                  <a:pt x="27675" y="22479"/>
                </a:lnTo>
                <a:lnTo>
                  <a:pt x="38740" y="38100"/>
                </a:lnTo>
                <a:lnTo>
                  <a:pt x="38523" y="38254"/>
                </a:lnTo>
                <a:lnTo>
                  <a:pt x="92202" y="62484"/>
                </a:lnTo>
                <a:lnTo>
                  <a:pt x="97901" y="60316"/>
                </a:lnTo>
                <a:lnTo>
                  <a:pt x="102229" y="50673"/>
                </a:lnTo>
                <a:lnTo>
                  <a:pt x="100065" y="45076"/>
                </a:lnTo>
                <a:lnTo>
                  <a:pt x="49884" y="22479"/>
                </a:lnTo>
                <a:close/>
              </a:path>
              <a:path w="238125" h="328294">
                <a:moveTo>
                  <a:pt x="18344" y="29137"/>
                </a:moveTo>
                <a:lnTo>
                  <a:pt x="12192" y="33528"/>
                </a:lnTo>
                <a:lnTo>
                  <a:pt x="23225" y="49149"/>
                </a:lnTo>
                <a:lnTo>
                  <a:pt x="23579" y="48896"/>
                </a:lnTo>
                <a:lnTo>
                  <a:pt x="21931" y="30758"/>
                </a:lnTo>
                <a:lnTo>
                  <a:pt x="18344" y="29137"/>
                </a:lnTo>
                <a:close/>
              </a:path>
              <a:path w="238125" h="328294">
                <a:moveTo>
                  <a:pt x="23579" y="48896"/>
                </a:moveTo>
                <a:lnTo>
                  <a:pt x="23225" y="49149"/>
                </a:lnTo>
                <a:lnTo>
                  <a:pt x="23602" y="49149"/>
                </a:lnTo>
                <a:lnTo>
                  <a:pt x="23579" y="48896"/>
                </a:lnTo>
                <a:close/>
              </a:path>
              <a:path w="238125" h="328294">
                <a:moveTo>
                  <a:pt x="21931" y="30758"/>
                </a:moveTo>
                <a:lnTo>
                  <a:pt x="23579" y="48896"/>
                </a:lnTo>
                <a:lnTo>
                  <a:pt x="38523" y="38254"/>
                </a:lnTo>
                <a:lnTo>
                  <a:pt x="21931" y="30758"/>
                </a:lnTo>
                <a:close/>
              </a:path>
              <a:path w="238125" h="328294">
                <a:moveTo>
                  <a:pt x="27675" y="22479"/>
                </a:moveTo>
                <a:lnTo>
                  <a:pt x="21574" y="26832"/>
                </a:lnTo>
                <a:lnTo>
                  <a:pt x="21931" y="30758"/>
                </a:lnTo>
                <a:lnTo>
                  <a:pt x="38523" y="38254"/>
                </a:lnTo>
                <a:lnTo>
                  <a:pt x="38740" y="38100"/>
                </a:lnTo>
                <a:lnTo>
                  <a:pt x="27675" y="22479"/>
                </a:lnTo>
                <a:close/>
              </a:path>
              <a:path w="238125" h="328294">
                <a:moveTo>
                  <a:pt x="21574" y="26832"/>
                </a:moveTo>
                <a:lnTo>
                  <a:pt x="18344" y="29137"/>
                </a:lnTo>
                <a:lnTo>
                  <a:pt x="21931" y="30758"/>
                </a:lnTo>
                <a:lnTo>
                  <a:pt x="21574" y="26832"/>
                </a:lnTo>
                <a:close/>
              </a:path>
              <a:path w="238125" h="328294">
                <a:moveTo>
                  <a:pt x="20452" y="14478"/>
                </a:moveTo>
                <a:lnTo>
                  <a:pt x="6979" y="24003"/>
                </a:lnTo>
                <a:lnTo>
                  <a:pt x="18344" y="29137"/>
                </a:lnTo>
                <a:lnTo>
                  <a:pt x="21574" y="26832"/>
                </a:lnTo>
                <a:lnTo>
                  <a:pt x="20452" y="14478"/>
                </a:lnTo>
                <a:close/>
              </a:path>
              <a:path w="238125" h="328294">
                <a:moveTo>
                  <a:pt x="32128" y="14478"/>
                </a:moveTo>
                <a:lnTo>
                  <a:pt x="20452" y="14478"/>
                </a:lnTo>
                <a:lnTo>
                  <a:pt x="21574" y="26832"/>
                </a:lnTo>
                <a:lnTo>
                  <a:pt x="27675" y="22479"/>
                </a:lnTo>
                <a:lnTo>
                  <a:pt x="49884" y="22479"/>
                </a:lnTo>
                <a:lnTo>
                  <a:pt x="32128" y="14478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1250" y="2333625"/>
            <a:ext cx="3857625" cy="171450"/>
            <a:chOff x="2381250" y="2333625"/>
            <a:chExt cx="3857625" cy="1714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4350" y="2333625"/>
              <a:ext cx="1914525" cy="1714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359401" y="2393954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74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1250" y="2333625"/>
              <a:ext cx="1924050" cy="1714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25065" y="2396739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36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756786" y="2237039"/>
            <a:ext cx="10731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96312" y="2559301"/>
            <a:ext cx="62547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00002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2219325" y="2200275"/>
            <a:ext cx="2247900" cy="457200"/>
            <a:chOff x="2219325" y="2200275"/>
            <a:chExt cx="2247900" cy="4572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00500" y="2200275"/>
              <a:ext cx="466725" cy="457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42288" y="2240411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713" y="0"/>
                  </a:moveTo>
                  <a:lnTo>
                    <a:pt x="120942" y="5744"/>
                  </a:lnTo>
                  <a:lnTo>
                    <a:pt x="81600" y="21956"/>
                  </a:lnTo>
                  <a:lnTo>
                    <a:pt x="48261" y="47101"/>
                  </a:lnTo>
                  <a:lnTo>
                    <a:pt x="22498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498" y="241973"/>
                  </a:lnTo>
                  <a:lnTo>
                    <a:pt x="48261" y="274507"/>
                  </a:lnTo>
                  <a:lnTo>
                    <a:pt x="81600" y="299633"/>
                  </a:lnTo>
                  <a:lnTo>
                    <a:pt x="120942" y="315827"/>
                  </a:lnTo>
                  <a:lnTo>
                    <a:pt x="164713" y="321563"/>
                  </a:lnTo>
                  <a:lnTo>
                    <a:pt x="208546" y="315827"/>
                  </a:lnTo>
                  <a:lnTo>
                    <a:pt x="247926" y="299633"/>
                  </a:lnTo>
                  <a:lnTo>
                    <a:pt x="281284" y="274507"/>
                  </a:lnTo>
                  <a:lnTo>
                    <a:pt x="307053" y="241973"/>
                  </a:lnTo>
                  <a:lnTo>
                    <a:pt x="323664" y="203557"/>
                  </a:lnTo>
                  <a:lnTo>
                    <a:pt x="329549" y="160781"/>
                  </a:lnTo>
                  <a:lnTo>
                    <a:pt x="323664" y="118048"/>
                  </a:lnTo>
                  <a:lnTo>
                    <a:pt x="307053" y="79643"/>
                  </a:lnTo>
                  <a:lnTo>
                    <a:pt x="281284" y="47101"/>
                  </a:lnTo>
                  <a:lnTo>
                    <a:pt x="247926" y="21956"/>
                  </a:lnTo>
                  <a:lnTo>
                    <a:pt x="208546" y="5744"/>
                  </a:lnTo>
                  <a:lnTo>
                    <a:pt x="16471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9325" y="2200275"/>
              <a:ext cx="466725" cy="4476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260223" y="2235957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841" y="0"/>
                  </a:moveTo>
                  <a:lnTo>
                    <a:pt x="121013" y="5744"/>
                  </a:lnTo>
                  <a:lnTo>
                    <a:pt x="81634" y="21956"/>
                  </a:lnTo>
                  <a:lnTo>
                    <a:pt x="48273" y="47101"/>
                  </a:lnTo>
                  <a:lnTo>
                    <a:pt x="22501" y="79643"/>
                  </a:lnTo>
                  <a:lnTo>
                    <a:pt x="5886" y="118048"/>
                  </a:lnTo>
                  <a:lnTo>
                    <a:pt x="0" y="160781"/>
                  </a:lnTo>
                  <a:lnTo>
                    <a:pt x="5886" y="203515"/>
                  </a:lnTo>
                  <a:lnTo>
                    <a:pt x="22501" y="241920"/>
                  </a:lnTo>
                  <a:lnTo>
                    <a:pt x="48273" y="274462"/>
                  </a:lnTo>
                  <a:lnTo>
                    <a:pt x="81634" y="299607"/>
                  </a:lnTo>
                  <a:lnTo>
                    <a:pt x="121013" y="315819"/>
                  </a:lnTo>
                  <a:lnTo>
                    <a:pt x="164841" y="321563"/>
                  </a:lnTo>
                  <a:lnTo>
                    <a:pt x="208615" y="315819"/>
                  </a:lnTo>
                  <a:lnTo>
                    <a:pt x="247960" y="299607"/>
                  </a:lnTo>
                  <a:lnTo>
                    <a:pt x="281301" y="274462"/>
                  </a:lnTo>
                  <a:lnTo>
                    <a:pt x="307065" y="241920"/>
                  </a:lnTo>
                  <a:lnTo>
                    <a:pt x="323677" y="203515"/>
                  </a:lnTo>
                  <a:lnTo>
                    <a:pt x="329564" y="160781"/>
                  </a:lnTo>
                  <a:lnTo>
                    <a:pt x="323677" y="118048"/>
                  </a:lnTo>
                  <a:lnTo>
                    <a:pt x="307065" y="79643"/>
                  </a:lnTo>
                  <a:lnTo>
                    <a:pt x="281301" y="47101"/>
                  </a:lnTo>
                  <a:lnTo>
                    <a:pt x="247960" y="21956"/>
                  </a:lnTo>
                  <a:lnTo>
                    <a:pt x="208615" y="5744"/>
                  </a:lnTo>
                  <a:lnTo>
                    <a:pt x="164841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work?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752347" y="2559301"/>
            <a:ext cx="6727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00001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975373" y="1015934"/>
            <a:ext cx="7330427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23670" marR="5080" indent="-141160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finished,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tested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ready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available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production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well</a:t>
            </a: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11635" y="2896959"/>
            <a:ext cx="457227" cy="548676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4533900" y="2905125"/>
            <a:ext cx="2134235" cy="457200"/>
            <a:chOff x="4533900" y="2905125"/>
            <a:chExt cx="2134235" cy="45720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24415" y="3076575"/>
              <a:ext cx="1943100" cy="12382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36835" y="3111495"/>
              <a:ext cx="1859280" cy="0"/>
            </a:xfrm>
            <a:custGeom>
              <a:avLst/>
              <a:gdLst/>
              <a:ahLst/>
              <a:cxnLst/>
              <a:rect l="l" t="t" r="r" b="b"/>
              <a:pathLst>
                <a:path w="1859279">
                  <a:moveTo>
                    <a:pt x="0" y="0"/>
                  </a:moveTo>
                  <a:lnTo>
                    <a:pt x="1858670" y="0"/>
                  </a:lnTo>
                </a:path>
              </a:pathLst>
            </a:custGeom>
            <a:ln w="38099">
              <a:solidFill>
                <a:srgbClr val="5077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33900" y="2905125"/>
              <a:ext cx="457200" cy="45720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72000" y="2946404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35" y="0"/>
                  </a:moveTo>
                  <a:lnTo>
                    <a:pt x="121013" y="5744"/>
                  </a:lnTo>
                  <a:lnTo>
                    <a:pt x="81636" y="21956"/>
                  </a:lnTo>
                  <a:lnTo>
                    <a:pt x="48276" y="47101"/>
                  </a:lnTo>
                  <a:lnTo>
                    <a:pt x="22503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503" y="241973"/>
                  </a:lnTo>
                  <a:lnTo>
                    <a:pt x="48276" y="274507"/>
                  </a:lnTo>
                  <a:lnTo>
                    <a:pt x="81636" y="299633"/>
                  </a:lnTo>
                  <a:lnTo>
                    <a:pt x="121013" y="315827"/>
                  </a:lnTo>
                  <a:lnTo>
                    <a:pt x="164835" y="321563"/>
                  </a:lnTo>
                  <a:lnTo>
                    <a:pt x="208619" y="315827"/>
                  </a:lnTo>
                  <a:lnTo>
                    <a:pt x="247970" y="299633"/>
                  </a:lnTo>
                  <a:lnTo>
                    <a:pt x="281315" y="274507"/>
                  </a:lnTo>
                  <a:lnTo>
                    <a:pt x="307080" y="241973"/>
                  </a:lnTo>
                  <a:lnTo>
                    <a:pt x="323693" y="203557"/>
                  </a:lnTo>
                  <a:lnTo>
                    <a:pt x="329580" y="160781"/>
                  </a:lnTo>
                  <a:lnTo>
                    <a:pt x="323693" y="118048"/>
                  </a:lnTo>
                  <a:lnTo>
                    <a:pt x="307080" y="79643"/>
                  </a:lnTo>
                  <a:lnTo>
                    <a:pt x="281315" y="47101"/>
                  </a:lnTo>
                  <a:lnTo>
                    <a:pt x="247970" y="21956"/>
                  </a:lnTo>
                  <a:lnTo>
                    <a:pt x="208619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015744" y="3272090"/>
            <a:ext cx="582295" cy="28527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4400"/>
              </a:lnSpc>
              <a:spcBef>
                <a:spcPts val="55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00002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01462" y="2979355"/>
            <a:ext cx="12547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553200" y="2914650"/>
            <a:ext cx="466725" cy="447675"/>
            <a:chOff x="6553200" y="2914650"/>
            <a:chExt cx="466725" cy="447675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53200" y="2914650"/>
              <a:ext cx="466725" cy="4476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595505" y="2950595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35" y="0"/>
                  </a:moveTo>
                  <a:lnTo>
                    <a:pt x="121002" y="5745"/>
                  </a:lnTo>
                  <a:lnTo>
                    <a:pt x="81623" y="21961"/>
                  </a:lnTo>
                  <a:lnTo>
                    <a:pt x="48265" y="47115"/>
                  </a:lnTo>
                  <a:lnTo>
                    <a:pt x="22496" y="79678"/>
                  </a:lnTo>
                  <a:lnTo>
                    <a:pt x="5885" y="118117"/>
                  </a:lnTo>
                  <a:lnTo>
                    <a:pt x="0" y="160900"/>
                  </a:lnTo>
                  <a:lnTo>
                    <a:pt x="5885" y="203634"/>
                  </a:lnTo>
                  <a:lnTo>
                    <a:pt x="22496" y="242039"/>
                  </a:lnTo>
                  <a:lnTo>
                    <a:pt x="48265" y="274581"/>
                  </a:lnTo>
                  <a:lnTo>
                    <a:pt x="81623" y="299725"/>
                  </a:lnTo>
                  <a:lnTo>
                    <a:pt x="121002" y="315937"/>
                  </a:lnTo>
                  <a:lnTo>
                    <a:pt x="164835" y="321682"/>
                  </a:lnTo>
                  <a:lnTo>
                    <a:pt x="208658" y="315937"/>
                  </a:lnTo>
                  <a:lnTo>
                    <a:pt x="248034" y="299725"/>
                  </a:lnTo>
                  <a:lnTo>
                    <a:pt x="281395" y="274581"/>
                  </a:lnTo>
                  <a:lnTo>
                    <a:pt x="307168" y="242039"/>
                  </a:lnTo>
                  <a:lnTo>
                    <a:pt x="323784" y="203634"/>
                  </a:lnTo>
                  <a:lnTo>
                    <a:pt x="329671" y="160900"/>
                  </a:lnTo>
                  <a:lnTo>
                    <a:pt x="323784" y="118117"/>
                  </a:lnTo>
                  <a:lnTo>
                    <a:pt x="307168" y="79678"/>
                  </a:lnTo>
                  <a:lnTo>
                    <a:pt x="281395" y="47115"/>
                  </a:lnTo>
                  <a:lnTo>
                    <a:pt x="248034" y="21961"/>
                  </a:lnTo>
                  <a:lnTo>
                    <a:pt x="208658" y="5745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0084B3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111880" y="3267010"/>
            <a:ext cx="5797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  <a:endParaRPr sz="90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00004</a:t>
            </a:r>
            <a:endParaRPr sz="900">
              <a:latin typeface="Lucida Grande" panose="020B0600040502020204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057900" y="2171700"/>
            <a:ext cx="466725" cy="457200"/>
            <a:chOff x="6057900" y="2171700"/>
            <a:chExt cx="466725" cy="457200"/>
          </a:xfrm>
        </p:grpSpPr>
        <p:pic>
          <p:nvPicPr>
            <p:cNvPr id="36" name="object 3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7900" y="2171700"/>
              <a:ext cx="466725" cy="457200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097767" y="2209419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66" y="0"/>
                  </a:moveTo>
                  <a:lnTo>
                    <a:pt x="121030" y="5745"/>
                  </a:lnTo>
                  <a:lnTo>
                    <a:pt x="81645" y="21961"/>
                  </a:lnTo>
                  <a:lnTo>
                    <a:pt x="48280" y="47117"/>
                  </a:lnTo>
                  <a:lnTo>
                    <a:pt x="22504" y="79681"/>
                  </a:lnTo>
                  <a:lnTo>
                    <a:pt x="5887" y="118124"/>
                  </a:lnTo>
                  <a:lnTo>
                    <a:pt x="0" y="160913"/>
                  </a:lnTo>
                  <a:lnTo>
                    <a:pt x="5887" y="203646"/>
                  </a:lnTo>
                  <a:lnTo>
                    <a:pt x="22504" y="242051"/>
                  </a:lnTo>
                  <a:lnTo>
                    <a:pt x="48280" y="274593"/>
                  </a:lnTo>
                  <a:lnTo>
                    <a:pt x="81645" y="299738"/>
                  </a:lnTo>
                  <a:lnTo>
                    <a:pt x="121030" y="315950"/>
                  </a:lnTo>
                  <a:lnTo>
                    <a:pt x="164866" y="321695"/>
                  </a:lnTo>
                  <a:lnTo>
                    <a:pt x="208637" y="315950"/>
                  </a:lnTo>
                  <a:lnTo>
                    <a:pt x="247979" y="299738"/>
                  </a:lnTo>
                  <a:lnTo>
                    <a:pt x="281318" y="274593"/>
                  </a:lnTo>
                  <a:lnTo>
                    <a:pt x="307081" y="242051"/>
                  </a:lnTo>
                  <a:lnTo>
                    <a:pt x="323693" y="203646"/>
                  </a:lnTo>
                  <a:lnTo>
                    <a:pt x="329580" y="160913"/>
                  </a:lnTo>
                  <a:lnTo>
                    <a:pt x="323693" y="118124"/>
                  </a:lnTo>
                  <a:lnTo>
                    <a:pt x="307081" y="79681"/>
                  </a:lnTo>
                  <a:lnTo>
                    <a:pt x="281318" y="47117"/>
                  </a:lnTo>
                  <a:lnTo>
                    <a:pt x="247979" y="21961"/>
                  </a:lnTo>
                  <a:lnTo>
                    <a:pt x="208637" y="5745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0084B3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79750" y="2555872"/>
            <a:ext cx="579120" cy="2846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4400"/>
              </a:lnSpc>
              <a:spcBef>
                <a:spcPts val="5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00004</a:t>
            </a:r>
            <a:endParaRPr sz="9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6" y="3039172"/>
            <a:ext cx="5586095" cy="6324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Common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Git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Commands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3002" y="877820"/>
            <a:ext cx="7066598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tasks,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explore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related</a:t>
            </a:r>
          </a:p>
          <a:p>
            <a:pPr marL="14604"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each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tasks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314450" y="1933575"/>
            <a:ext cx="2333625" cy="742950"/>
            <a:chOff x="1314450" y="1933575"/>
            <a:chExt cx="2333625" cy="7429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4450" y="1933575"/>
              <a:ext cx="2333625" cy="7429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38321" y="195606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2594" y="2069668"/>
            <a:ext cx="452804" cy="4528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010134" y="1933575"/>
            <a:ext cx="2333625" cy="742950"/>
            <a:chOff x="5010134" y="1933575"/>
            <a:chExt cx="2333625" cy="7429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10134" y="1933575"/>
              <a:ext cx="2333625" cy="7429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031607" y="1956066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16433" y="2050160"/>
            <a:ext cx="432944" cy="432944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1314450" y="3076575"/>
            <a:ext cx="2419350" cy="733425"/>
            <a:chOff x="1314450" y="3076575"/>
            <a:chExt cx="2333625" cy="7334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4450" y="3076575"/>
              <a:ext cx="2333625" cy="7334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338321" y="3093601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lang="en-IN" dirty="0">
                <a:latin typeface="Lucida Grande" panose="020B0600040502020204"/>
              </a:endParaRPr>
            </a:p>
          </p:txBody>
        </p:sp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6266" y="3134581"/>
            <a:ext cx="452804" cy="452804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5010134" y="3076575"/>
            <a:ext cx="2333625" cy="733425"/>
            <a:chOff x="5010134" y="3076575"/>
            <a:chExt cx="2333625" cy="73342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0134" y="3076575"/>
              <a:ext cx="2333625" cy="7334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031607" y="3093601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25852" y="3190329"/>
            <a:ext cx="458888" cy="45888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AD4E8A0-728A-40AB-0DCD-E0CB34E1F379}"/>
              </a:ext>
            </a:extLst>
          </p:cNvPr>
          <p:cNvSpPr txBox="1"/>
          <p:nvPr/>
        </p:nvSpPr>
        <p:spPr>
          <a:xfrm>
            <a:off x="1097558" y="322804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52145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Parallel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Development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BF89EA-B194-8C72-05F5-17AB76A00243}"/>
              </a:ext>
            </a:extLst>
          </p:cNvPr>
          <p:cNvSpPr txBox="1"/>
          <p:nvPr/>
        </p:nvSpPr>
        <p:spPr>
          <a:xfrm>
            <a:off x="1143000" y="21145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977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Creating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Repository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0AC5225-9DB1-8418-E3C7-989A14D0DD7D}"/>
              </a:ext>
            </a:extLst>
          </p:cNvPr>
          <p:cNvSpPr txBox="1"/>
          <p:nvPr/>
        </p:nvSpPr>
        <p:spPr>
          <a:xfrm>
            <a:off x="4800600" y="21145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248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Making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Changes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9F4C0E7-E58E-D268-D947-88546B8CF0AC}"/>
              </a:ext>
            </a:extLst>
          </p:cNvPr>
          <p:cNvSpPr txBox="1"/>
          <p:nvPr/>
        </p:nvSpPr>
        <p:spPr>
          <a:xfrm>
            <a:off x="5524500" y="3330773"/>
            <a:ext cx="4686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Lucida Grande" panose="020B0600040502020204"/>
                <a:cs typeface="Calibri"/>
              </a:rPr>
              <a:t>Syncing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Repositories</a:t>
            </a:r>
            <a:endParaRPr lang="en-IN" sz="14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025" y="1201363"/>
            <a:ext cx="2495550" cy="904875"/>
            <a:chOff x="171450" y="1114425"/>
            <a:chExt cx="2495550" cy="9048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1171575"/>
              <a:ext cx="2438400" cy="8382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450" y="1114425"/>
              <a:ext cx="2495550" cy="9048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5750" y="1358073"/>
            <a:ext cx="2324100" cy="1423670"/>
            <a:chOff x="285750" y="1358073"/>
            <a:chExt cx="2324100" cy="142367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5243" y="1358073"/>
              <a:ext cx="452804" cy="4528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750" y="2047875"/>
              <a:ext cx="2324100" cy="7334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6225" y="2156712"/>
            <a:ext cx="2324100" cy="2158365"/>
            <a:chOff x="276225" y="2156712"/>
            <a:chExt cx="2324100" cy="215836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225" y="3571874"/>
              <a:ext cx="2324100" cy="742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498852" y="956877"/>
            <a:ext cx="507936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init.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Navigate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folder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initialize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67075" y="2209800"/>
            <a:ext cx="5781675" cy="1228725"/>
            <a:chOff x="3267075" y="2209800"/>
            <a:chExt cx="5781675" cy="1228725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7075" y="2209800"/>
              <a:ext cx="5781659" cy="1228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75838" y="2223134"/>
              <a:ext cx="5704331" cy="1148967"/>
            </a:xfrm>
            <a:prstGeom prst="rect">
              <a:avLst/>
            </a:prstGeom>
          </p:spPr>
        </p:pic>
      </p:grpSp>
      <p:grpSp>
        <p:nvGrpSpPr>
          <p:cNvPr id="22" name="object 22"/>
          <p:cNvGrpSpPr/>
          <p:nvPr/>
        </p:nvGrpSpPr>
        <p:grpSpPr>
          <a:xfrm>
            <a:off x="285750" y="2809875"/>
            <a:ext cx="2324100" cy="1306195"/>
            <a:chOff x="285750" y="2809875"/>
            <a:chExt cx="2324100" cy="1306195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5750" y="2809875"/>
              <a:ext cx="2324100" cy="73342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27" name="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5349" y="2925025"/>
            <a:ext cx="458888" cy="458888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2724150" y="723900"/>
            <a:ext cx="114300" cy="4419600"/>
            <a:chOff x="2724150" y="723900"/>
            <a:chExt cx="114300" cy="4419600"/>
          </a:xfrm>
        </p:grpSpPr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F38E5C7-9B9F-E9C2-CBCE-20FAF34CC360}"/>
              </a:ext>
            </a:extLst>
          </p:cNvPr>
          <p:cNvSpPr txBox="1"/>
          <p:nvPr/>
        </p:nvSpPr>
        <p:spPr>
          <a:xfrm>
            <a:off x="152400" y="1428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865">
              <a:lnSpc>
                <a:spcPct val="100000"/>
              </a:lnSpc>
              <a:spcBef>
                <a:spcPts val="5"/>
              </a:spcBef>
            </a:pPr>
            <a:r>
              <a:rPr lang="en-IN" sz="1400" dirty="0">
                <a:latin typeface="Lucida Grande" panose="020B0600040502020204"/>
                <a:cs typeface="Calibri"/>
              </a:rPr>
              <a:t>Creating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Repository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D55664-2955-BD5F-9748-1B110B449D98}"/>
              </a:ext>
            </a:extLst>
          </p:cNvPr>
          <p:cNvSpPr txBox="1"/>
          <p:nvPr/>
        </p:nvSpPr>
        <p:spPr>
          <a:xfrm>
            <a:off x="914400" y="21877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Lucida Grande" panose="020B0600040502020204"/>
                <a:cs typeface="Calibri"/>
              </a:rPr>
              <a:t>Making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Changes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518718-6EB4-FCD5-9D6D-CC07E648F903}"/>
              </a:ext>
            </a:extLst>
          </p:cNvPr>
          <p:cNvSpPr txBox="1"/>
          <p:nvPr/>
        </p:nvSpPr>
        <p:spPr>
          <a:xfrm>
            <a:off x="152400" y="3025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516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Syncing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Repositories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95F02E-1063-87F5-A3BC-23AB91989508}"/>
              </a:ext>
            </a:extLst>
          </p:cNvPr>
          <p:cNvSpPr txBox="1"/>
          <p:nvPr/>
        </p:nvSpPr>
        <p:spPr>
          <a:xfrm>
            <a:off x="76200" y="3787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5151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Parallel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Development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1448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status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0" y="956877"/>
            <a:ext cx="5533988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1905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directory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initialized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check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status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whether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tracked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status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0424" y="1876425"/>
            <a:ext cx="5636925" cy="2295525"/>
            <a:chOff x="3400425" y="1876425"/>
            <a:chExt cx="5486400" cy="2295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0425" y="1876425"/>
              <a:ext cx="5486384" cy="22955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5924" y="1886687"/>
              <a:ext cx="5398526" cy="2215896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85750" y="1228709"/>
            <a:ext cx="2387864" cy="733425"/>
            <a:chOff x="285750" y="1228709"/>
            <a:chExt cx="2324100" cy="7334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2875" y="1358073"/>
            <a:ext cx="2681454" cy="1557020"/>
            <a:chOff x="142875" y="1358073"/>
            <a:chExt cx="2609850" cy="15570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243" y="1358073"/>
              <a:ext cx="452804" cy="4528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875" y="1905000"/>
              <a:ext cx="2609850" cy="10096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450" y="1933575"/>
              <a:ext cx="2495550" cy="9048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76225" y="2156712"/>
            <a:ext cx="2387864" cy="2158365"/>
            <a:chOff x="276225" y="2156712"/>
            <a:chExt cx="2324100" cy="215836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225" y="3571874"/>
              <a:ext cx="2324100" cy="7429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57175" y="2781300"/>
            <a:ext cx="2446582" cy="1334770"/>
            <a:chOff x="257175" y="2781300"/>
            <a:chExt cx="2381250" cy="133477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175" y="2781300"/>
              <a:ext cx="2381250" cy="7905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95349" y="704850"/>
            <a:ext cx="2530092" cy="4438650"/>
            <a:chOff x="395349" y="704850"/>
            <a:chExt cx="2462530" cy="4438650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5349" y="2925025"/>
              <a:ext cx="458888" cy="4588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5575" y="704850"/>
              <a:ext cx="161925" cy="44386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57BBEB6-999C-3D2F-74DE-6A42CD6742BC}"/>
              </a:ext>
            </a:extLst>
          </p:cNvPr>
          <p:cNvSpPr txBox="1"/>
          <p:nvPr/>
        </p:nvSpPr>
        <p:spPr>
          <a:xfrm>
            <a:off x="152400" y="1428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865">
              <a:lnSpc>
                <a:spcPct val="100000"/>
              </a:lnSpc>
              <a:spcBef>
                <a:spcPts val="5"/>
              </a:spcBef>
            </a:pPr>
            <a:r>
              <a:rPr lang="en-IN" sz="1400">
                <a:latin typeface="Lucida Grande" panose="020B0600040502020204"/>
                <a:cs typeface="Calibri"/>
              </a:rPr>
              <a:t>Creating</a:t>
            </a:r>
            <a:r>
              <a:rPr lang="en-IN" sz="1400">
                <a:latin typeface="Lucida Grande" panose="020B0600040502020204"/>
                <a:cs typeface="Times New Roman"/>
              </a:rPr>
              <a:t> </a:t>
            </a:r>
            <a:r>
              <a:rPr lang="en-IN" sz="1400">
                <a:latin typeface="Lucida Grande" panose="020B0600040502020204"/>
                <a:cs typeface="Calibri"/>
              </a:rPr>
              <a:t>Repository</a:t>
            </a:r>
            <a:endParaRPr lang="en-IN" sz="1400" dirty="0">
              <a:latin typeface="Lucida Grande" panose="020B0600040502020204"/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7A8F16-1085-D8E6-4D47-919E9A6B2638}"/>
              </a:ext>
            </a:extLst>
          </p:cNvPr>
          <p:cNvSpPr txBox="1"/>
          <p:nvPr/>
        </p:nvSpPr>
        <p:spPr>
          <a:xfrm>
            <a:off x="76200" y="2263973"/>
            <a:ext cx="4576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035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Making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Changes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B9C4813-C446-E4B9-377C-2FFF5323AD14}"/>
              </a:ext>
            </a:extLst>
          </p:cNvPr>
          <p:cNvSpPr txBox="1"/>
          <p:nvPr/>
        </p:nvSpPr>
        <p:spPr>
          <a:xfrm>
            <a:off x="152400" y="3025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516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Syncing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Repositories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EE79C5-9CDF-FF04-CE3C-504D9AB8859F}"/>
              </a:ext>
            </a:extLst>
          </p:cNvPr>
          <p:cNvSpPr txBox="1"/>
          <p:nvPr/>
        </p:nvSpPr>
        <p:spPr>
          <a:xfrm>
            <a:off x="152400" y="3787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5151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Parallel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Development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291372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add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9001" y="956877"/>
            <a:ext cx="5532776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2159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Since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tracked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right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now,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that,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add.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track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lang="en-IN" sz="1350" dirty="0">
                <a:latin typeface="Lucida Grande" panose="020B0600040502020204"/>
                <a:cs typeface="Calibri"/>
              </a:rPr>
              <a:t>in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folder,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command,</a:t>
            </a:r>
            <a:r>
              <a:rPr lang="en-US" sz="1350" dirty="0">
                <a:latin typeface="Lucida Grande" panose="020B0600040502020204"/>
                <a:cs typeface="Calibri"/>
              </a:rPr>
              <a:t>  </a:t>
            </a: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add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.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29001" y="1914525"/>
            <a:ext cx="5532775" cy="2924175"/>
            <a:chOff x="4143375" y="1914525"/>
            <a:chExt cx="4143375" cy="29241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375" y="1914525"/>
              <a:ext cx="4143375" cy="29241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54789" y="1926183"/>
              <a:ext cx="4059295" cy="284149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285749" y="1228709"/>
            <a:ext cx="2546325" cy="733425"/>
            <a:chOff x="285750" y="1228709"/>
            <a:chExt cx="2324100" cy="7334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2875" y="1358073"/>
            <a:ext cx="2859398" cy="1557020"/>
            <a:chOff x="142875" y="1358073"/>
            <a:chExt cx="2609850" cy="155702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5243" y="1358073"/>
              <a:ext cx="452804" cy="4528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875" y="1905000"/>
              <a:ext cx="2609850" cy="100965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1450" y="1933575"/>
              <a:ext cx="2495550" cy="9048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276224" y="2156712"/>
            <a:ext cx="2546325" cy="2158365"/>
            <a:chOff x="276225" y="2156712"/>
            <a:chExt cx="2324100" cy="215836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6225" y="3571874"/>
              <a:ext cx="2324100" cy="74295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28600" y="2781300"/>
            <a:ext cx="2608940" cy="1334770"/>
            <a:chOff x="257175" y="2781300"/>
            <a:chExt cx="2381250" cy="1334770"/>
          </a:xfrm>
        </p:grpSpPr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7175" y="2781300"/>
              <a:ext cx="2381250" cy="7905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400">
                <a:latin typeface="Lucida Grande" panose="020B0600040502020204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95349" y="704850"/>
            <a:ext cx="2697992" cy="4438650"/>
            <a:chOff x="395349" y="704850"/>
            <a:chExt cx="2462530" cy="4438650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5349" y="2925025"/>
              <a:ext cx="458888" cy="45888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95575" y="704850"/>
              <a:ext cx="161925" cy="44386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6C660DB-6DBB-3190-C8FC-7511AE4C47D6}"/>
              </a:ext>
            </a:extLst>
          </p:cNvPr>
          <p:cNvSpPr txBox="1"/>
          <p:nvPr/>
        </p:nvSpPr>
        <p:spPr>
          <a:xfrm>
            <a:off x="228600" y="1428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865">
              <a:lnSpc>
                <a:spcPct val="100000"/>
              </a:lnSpc>
              <a:spcBef>
                <a:spcPts val="5"/>
              </a:spcBef>
            </a:pPr>
            <a:r>
              <a:rPr lang="en-IN" sz="1400" dirty="0">
                <a:latin typeface="Lucida Grande" panose="020B0600040502020204"/>
                <a:cs typeface="Calibri"/>
              </a:rPr>
              <a:t>Creating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Repository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17E502-2018-BD53-EEB5-AE847DE803B0}"/>
              </a:ext>
            </a:extLst>
          </p:cNvPr>
          <p:cNvSpPr txBox="1"/>
          <p:nvPr/>
        </p:nvSpPr>
        <p:spPr>
          <a:xfrm>
            <a:off x="152400" y="2190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035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Making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Changes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9B9BED-0258-8848-036E-339B89684122}"/>
              </a:ext>
            </a:extLst>
          </p:cNvPr>
          <p:cNvSpPr txBox="1"/>
          <p:nvPr/>
        </p:nvSpPr>
        <p:spPr>
          <a:xfrm>
            <a:off x="228600" y="2952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516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Syncing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Repositories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E6C1298-C6A7-2A45-F2D5-60D9A045FB95}"/>
              </a:ext>
            </a:extLst>
          </p:cNvPr>
          <p:cNvSpPr txBox="1"/>
          <p:nvPr/>
        </p:nvSpPr>
        <p:spPr>
          <a:xfrm>
            <a:off x="228600" y="3787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5151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Parallel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Development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4496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commit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50" y="1228709"/>
            <a:ext cx="2324100" cy="733425"/>
            <a:chOff x="285750" y="1228709"/>
            <a:chExt cx="2324100" cy="73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2875" y="1358073"/>
            <a:ext cx="2609850" cy="1557020"/>
            <a:chOff x="142875" y="1358073"/>
            <a:chExt cx="2609850" cy="155702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5243" y="1358073"/>
              <a:ext cx="452804" cy="4528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875" y="1905000"/>
              <a:ext cx="2609850" cy="10096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450" y="1933575"/>
              <a:ext cx="2495550" cy="9048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6225" y="2156712"/>
            <a:ext cx="2324100" cy="2158365"/>
            <a:chOff x="276225" y="2156712"/>
            <a:chExt cx="2324100" cy="215836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6225" y="3571874"/>
              <a:ext cx="2324100" cy="742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7175" y="2781300"/>
            <a:ext cx="2381250" cy="1334770"/>
            <a:chOff x="257175" y="2781300"/>
            <a:chExt cx="2381250" cy="133477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175" y="2781300"/>
              <a:ext cx="2381250" cy="7905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85445" y="695325"/>
            <a:ext cx="2462530" cy="4438650"/>
            <a:chOff x="395349" y="704850"/>
            <a:chExt cx="2462530" cy="4438650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349" y="2925025"/>
              <a:ext cx="458888" cy="45888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95575" y="704850"/>
              <a:ext cx="161925" cy="443865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41727" y="956877"/>
            <a:ext cx="477647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staged,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ready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–m “custom message”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267075" y="2247900"/>
            <a:ext cx="5772150" cy="1304925"/>
            <a:chOff x="3267075" y="2247900"/>
            <a:chExt cx="5772150" cy="130492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67075" y="2247900"/>
              <a:ext cx="5772150" cy="130492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75837" y="2261564"/>
              <a:ext cx="5696833" cy="60647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75837" y="2828303"/>
              <a:ext cx="5696833" cy="653527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8B624E1-D907-C17F-B2C0-8457840272BA}"/>
              </a:ext>
            </a:extLst>
          </p:cNvPr>
          <p:cNvSpPr txBox="1"/>
          <p:nvPr/>
        </p:nvSpPr>
        <p:spPr>
          <a:xfrm>
            <a:off x="76200" y="1428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97865">
              <a:lnSpc>
                <a:spcPct val="100000"/>
              </a:lnSpc>
              <a:spcBef>
                <a:spcPts val="5"/>
              </a:spcBef>
            </a:pPr>
            <a:r>
              <a:rPr lang="en-IN" sz="1400" dirty="0">
                <a:latin typeface="Lucida Grande" panose="020B0600040502020204"/>
                <a:cs typeface="Calibri"/>
              </a:rPr>
              <a:t>Repository Creating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A733F-4A8C-C3DB-1E37-23E8F16A673B}"/>
              </a:ext>
            </a:extLst>
          </p:cNvPr>
          <p:cNvSpPr txBox="1"/>
          <p:nvPr/>
        </p:nvSpPr>
        <p:spPr>
          <a:xfrm>
            <a:off x="76200" y="2263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8035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Making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Changes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445839-28F0-AE2D-84C2-3CB3E6EE526E}"/>
              </a:ext>
            </a:extLst>
          </p:cNvPr>
          <p:cNvSpPr txBox="1"/>
          <p:nvPr/>
        </p:nvSpPr>
        <p:spPr>
          <a:xfrm>
            <a:off x="152400" y="3025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516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Syncing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Repositories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7F4BA1-0A13-2E03-49B9-63EA19D789D6}"/>
              </a:ext>
            </a:extLst>
          </p:cNvPr>
          <p:cNvSpPr txBox="1"/>
          <p:nvPr/>
        </p:nvSpPr>
        <p:spPr>
          <a:xfrm>
            <a:off x="76200" y="37117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51510">
              <a:lnSpc>
                <a:spcPct val="100000"/>
              </a:lnSpc>
            </a:pPr>
            <a:r>
              <a:rPr lang="en-IN" sz="1400" dirty="0">
                <a:latin typeface="Lucida Grande" panose="020B0600040502020204"/>
                <a:cs typeface="Calibri"/>
              </a:rPr>
              <a:t>Parallel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lang="en-IN" sz="1400" dirty="0">
                <a:latin typeface="Lucida Grande" panose="020B0600040502020204"/>
                <a:cs typeface="Calibri"/>
              </a:rPr>
              <a:t>Development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298438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remote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49" y="1228709"/>
            <a:ext cx="2549185" cy="733425"/>
            <a:chOff x="285750" y="1228709"/>
            <a:chExt cx="2324100" cy="73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242" y="1358073"/>
            <a:ext cx="496657" cy="4528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85749" y="2047875"/>
            <a:ext cx="2557470" cy="733425"/>
            <a:chOff x="285750" y="2047875"/>
            <a:chExt cx="2324100" cy="733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047875"/>
              <a:ext cx="2324100" cy="733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76224" y="2162175"/>
            <a:ext cx="2549185" cy="2152650"/>
            <a:chOff x="276225" y="2156712"/>
            <a:chExt cx="2324100" cy="2158112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225" y="3571874"/>
              <a:ext cx="2324100" cy="742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3132" y="3799517"/>
            <a:ext cx="173386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Parallel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Development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142875" y="2667000"/>
            <a:ext cx="2862610" cy="1449070"/>
            <a:chOff x="142875" y="2667000"/>
            <a:chExt cx="2609850" cy="144907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" y="2667000"/>
              <a:ext cx="2609850" cy="1019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50" y="2695575"/>
              <a:ext cx="2495550" cy="9048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5349" y="704850"/>
            <a:ext cx="2701022" cy="4438650"/>
            <a:chOff x="395349" y="704850"/>
            <a:chExt cx="2462530" cy="443865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349" y="2925025"/>
              <a:ext cx="458888" cy="4588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95575" y="704850"/>
              <a:ext cx="161925" cy="4438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56268" y="956877"/>
            <a:ext cx="5812588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everything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ready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start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 err="1">
                <a:latin typeface="Lucida Grande" panose="020B0600040502020204"/>
                <a:cs typeface="Calibri"/>
              </a:rPr>
              <a:t>tthe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Copy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link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paste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</a:p>
          <a:p>
            <a:pPr marL="635" algn="ctr">
              <a:lnSpc>
                <a:spcPct val="100000"/>
              </a:lnSpc>
              <a:spcBef>
                <a:spcPts val="35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remote add origin “&lt;URL to repository&gt;”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248025" y="2295525"/>
            <a:ext cx="5895976" cy="647700"/>
            <a:chOff x="3248025" y="2295525"/>
            <a:chExt cx="5810250" cy="64770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48025" y="2295525"/>
              <a:ext cx="5810234" cy="6477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56147" y="2307131"/>
              <a:ext cx="5728075" cy="565099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F4A12DDE-F424-C89E-1BF3-1AAFF14A48AE}"/>
              </a:ext>
            </a:extLst>
          </p:cNvPr>
          <p:cNvSpPr txBox="1"/>
          <p:nvPr/>
        </p:nvSpPr>
        <p:spPr>
          <a:xfrm>
            <a:off x="914400" y="1428750"/>
            <a:ext cx="458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Creating Repository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06E630-71A0-0328-30FF-B8E64A1B663B}"/>
              </a:ext>
            </a:extLst>
          </p:cNvPr>
          <p:cNvSpPr txBox="1"/>
          <p:nvPr/>
        </p:nvSpPr>
        <p:spPr>
          <a:xfrm>
            <a:off x="977900" y="2190750"/>
            <a:ext cx="4584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Making Changes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C1F7540-353F-6A52-EEB9-140C9A021F8F}"/>
              </a:ext>
            </a:extLst>
          </p:cNvPr>
          <p:cNvSpPr txBox="1"/>
          <p:nvPr/>
        </p:nvSpPr>
        <p:spPr>
          <a:xfrm>
            <a:off x="914400" y="2949773"/>
            <a:ext cx="4588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Syncing Repositories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64862" y="1226593"/>
            <a:ext cx="2491127" cy="685644"/>
            <a:chOff x="285750" y="1228709"/>
            <a:chExt cx="2324100" cy="73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356" y="1355956"/>
            <a:ext cx="485346" cy="42330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64862" y="2042257"/>
            <a:ext cx="2491127" cy="689146"/>
            <a:chOff x="285750" y="2044129"/>
            <a:chExt cx="2324100" cy="737171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047875"/>
              <a:ext cx="2324100" cy="733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1061" y="2044129"/>
              <a:ext cx="2229054" cy="661237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155337" y="2154595"/>
            <a:ext cx="2491127" cy="2017516"/>
            <a:chOff x="276225" y="2156712"/>
            <a:chExt cx="2324100" cy="2158112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225" y="3571874"/>
              <a:ext cx="2324100" cy="742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12245" y="3797400"/>
            <a:ext cx="175827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Parallel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Development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1987" y="2664883"/>
            <a:ext cx="2797413" cy="1354667"/>
            <a:chOff x="142875" y="2667000"/>
            <a:chExt cx="2609850" cy="144907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" y="2667000"/>
              <a:ext cx="2609850" cy="1019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50" y="2695575"/>
              <a:ext cx="2495550" cy="9048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274461" y="702733"/>
            <a:ext cx="2639505" cy="4149484"/>
            <a:chOff x="395349" y="704850"/>
            <a:chExt cx="2462530" cy="443865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349" y="2925025"/>
              <a:ext cx="458888" cy="4588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95575" y="704850"/>
              <a:ext cx="161925" cy="4438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847118" y="846302"/>
            <a:ext cx="629452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"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</a:p>
          <a:p>
            <a:pPr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origin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&lt;branch-name&gt;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hence</a:t>
            </a:r>
          </a:p>
          <a:p>
            <a:pPr marL="9525" algn="ctr">
              <a:lnSpc>
                <a:spcPct val="100000"/>
              </a:lnSpc>
              <a:spcBef>
                <a:spcPts val="35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push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origin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107950" marR="60325" algn="ctr">
              <a:lnSpc>
                <a:spcPts val="1580"/>
              </a:lnSpc>
              <a:spcBef>
                <a:spcPts val="12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prompt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username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password,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values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enter.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3069989" y="2074333"/>
            <a:ext cx="6021396" cy="2252831"/>
            <a:chOff x="3190875" y="2076450"/>
            <a:chExt cx="5924550" cy="2409825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90875" y="2076450"/>
              <a:ext cx="5924550" cy="24098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97717" y="2085706"/>
              <a:ext cx="5848593" cy="233108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D72594-C1BD-B6DB-08CA-D2F710330B4E}"/>
              </a:ext>
            </a:extLst>
          </p:cNvPr>
          <p:cNvSpPr txBox="1"/>
          <p:nvPr/>
        </p:nvSpPr>
        <p:spPr>
          <a:xfrm>
            <a:off x="685800" y="2949773"/>
            <a:ext cx="4635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Syncing Repositories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6448B3-8C2D-470B-3419-6BC2430BAB31}"/>
              </a:ext>
            </a:extLst>
          </p:cNvPr>
          <p:cNvSpPr txBox="1"/>
          <p:nvPr/>
        </p:nvSpPr>
        <p:spPr>
          <a:xfrm>
            <a:off x="762000" y="2190750"/>
            <a:ext cx="4605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Making Changes</a:t>
            </a:r>
            <a:endParaRPr lang="en-IN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66E89C-E9EE-9CA0-FABD-9047E30FF985}"/>
              </a:ext>
            </a:extLst>
          </p:cNvPr>
          <p:cNvSpPr txBox="1"/>
          <p:nvPr/>
        </p:nvSpPr>
        <p:spPr>
          <a:xfrm>
            <a:off x="762000" y="1428750"/>
            <a:ext cx="46058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Creating Repository</a:t>
            </a:r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23260EC9-91DE-9DCA-0EAB-F4BE7D6081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298438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lang="en-US" b="0" dirty="0">
                <a:latin typeface="Lucida Grande" panose="020B0600040502020204"/>
                <a:cs typeface="Times New Roman"/>
              </a:rPr>
              <a:t> </a:t>
            </a:r>
            <a:r>
              <a:rPr lang="en-US" dirty="0">
                <a:latin typeface="Lucida Grande" panose="020B0600040502020204"/>
                <a:cs typeface="Times New Roman"/>
              </a:rPr>
              <a:t>push</a:t>
            </a:r>
            <a:endParaRPr dirty="0">
              <a:latin typeface="Lucida Grande" panose="020B06000405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500" y="1028700"/>
            <a:ext cx="6991350" cy="809625"/>
            <a:chOff x="1333500" y="1028700"/>
            <a:chExt cx="6991350" cy="809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1028700"/>
              <a:ext cx="6991350" cy="8096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52799" y="1051316"/>
              <a:ext cx="6898640" cy="716280"/>
            </a:xfrm>
            <a:custGeom>
              <a:avLst/>
              <a:gdLst/>
              <a:ahLst/>
              <a:cxnLst/>
              <a:rect l="l" t="t" r="r" b="b"/>
              <a:pathLst>
                <a:path w="6898640" h="716280">
                  <a:moveTo>
                    <a:pt x="6778745" y="0"/>
                  </a:moveTo>
                  <a:lnTo>
                    <a:pt x="119384" y="0"/>
                  </a:lnTo>
                  <a:lnTo>
                    <a:pt x="72923" y="9383"/>
                  </a:lnTo>
                  <a:lnTo>
                    <a:pt x="34974" y="34968"/>
                  </a:lnTo>
                  <a:lnTo>
                    <a:pt x="9384" y="72909"/>
                  </a:lnTo>
                  <a:lnTo>
                    <a:pt x="0" y="119359"/>
                  </a:lnTo>
                  <a:lnTo>
                    <a:pt x="0" y="596889"/>
                  </a:lnTo>
                  <a:lnTo>
                    <a:pt x="9384" y="643321"/>
                  </a:lnTo>
                  <a:lnTo>
                    <a:pt x="34974" y="681220"/>
                  </a:lnTo>
                  <a:lnTo>
                    <a:pt x="72923" y="706763"/>
                  </a:lnTo>
                  <a:lnTo>
                    <a:pt x="119384" y="716127"/>
                  </a:lnTo>
                  <a:lnTo>
                    <a:pt x="6778745" y="716127"/>
                  </a:lnTo>
                  <a:lnTo>
                    <a:pt x="6825194" y="706763"/>
                  </a:lnTo>
                  <a:lnTo>
                    <a:pt x="6863102" y="681220"/>
                  </a:lnTo>
                  <a:lnTo>
                    <a:pt x="6888649" y="643321"/>
                  </a:lnTo>
                  <a:lnTo>
                    <a:pt x="6898013" y="596889"/>
                  </a:lnTo>
                  <a:lnTo>
                    <a:pt x="6898013" y="119359"/>
                  </a:lnTo>
                  <a:lnTo>
                    <a:pt x="6888649" y="72909"/>
                  </a:lnTo>
                  <a:lnTo>
                    <a:pt x="6863102" y="34968"/>
                  </a:lnTo>
                  <a:lnTo>
                    <a:pt x="6825194" y="9383"/>
                  </a:lnTo>
                  <a:lnTo>
                    <a:pt x="67787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52799" y="1051316"/>
              <a:ext cx="6898640" cy="716280"/>
            </a:xfrm>
            <a:custGeom>
              <a:avLst/>
              <a:gdLst/>
              <a:ahLst/>
              <a:cxnLst/>
              <a:rect l="l" t="t" r="r" b="b"/>
              <a:pathLst>
                <a:path w="6898640" h="716280">
                  <a:moveTo>
                    <a:pt x="0" y="119359"/>
                  </a:moveTo>
                  <a:lnTo>
                    <a:pt x="9384" y="72909"/>
                  </a:lnTo>
                  <a:lnTo>
                    <a:pt x="34974" y="34968"/>
                  </a:lnTo>
                  <a:lnTo>
                    <a:pt x="72923" y="9383"/>
                  </a:lnTo>
                  <a:lnTo>
                    <a:pt x="119384" y="0"/>
                  </a:lnTo>
                  <a:lnTo>
                    <a:pt x="6778745" y="0"/>
                  </a:lnTo>
                  <a:lnTo>
                    <a:pt x="6825194" y="9383"/>
                  </a:lnTo>
                  <a:lnTo>
                    <a:pt x="6863102" y="34968"/>
                  </a:lnTo>
                  <a:lnTo>
                    <a:pt x="6888649" y="72909"/>
                  </a:lnTo>
                  <a:lnTo>
                    <a:pt x="6898013" y="119359"/>
                  </a:lnTo>
                  <a:lnTo>
                    <a:pt x="6898013" y="596889"/>
                  </a:lnTo>
                  <a:lnTo>
                    <a:pt x="6888649" y="643321"/>
                  </a:lnTo>
                  <a:lnTo>
                    <a:pt x="6863102" y="681220"/>
                  </a:lnTo>
                  <a:lnTo>
                    <a:pt x="6825194" y="706763"/>
                  </a:lnTo>
                  <a:lnTo>
                    <a:pt x="6778745" y="716127"/>
                  </a:lnTo>
                  <a:lnTo>
                    <a:pt x="119384" y="716127"/>
                  </a:lnTo>
                  <a:lnTo>
                    <a:pt x="72923" y="706763"/>
                  </a:lnTo>
                  <a:lnTo>
                    <a:pt x="34974" y="681220"/>
                  </a:lnTo>
                  <a:lnTo>
                    <a:pt x="9384" y="643321"/>
                  </a:lnTo>
                  <a:lnTo>
                    <a:pt x="0" y="596889"/>
                  </a:lnTo>
                  <a:lnTo>
                    <a:pt x="0" y="119359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55904" y="183257"/>
            <a:ext cx="60686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 pitchFamily="34" charset="0"/>
              </a:rPr>
              <a:t>Problems before Version Control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78952" y="2280492"/>
            <a:ext cx="957764" cy="85694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3732032" y="2629149"/>
            <a:ext cx="1393190" cy="76200"/>
          </a:xfrm>
          <a:custGeom>
            <a:avLst/>
            <a:gdLst/>
            <a:ahLst/>
            <a:cxnLst/>
            <a:rect l="l" t="t" r="r" b="b"/>
            <a:pathLst>
              <a:path w="1393189" h="76200">
                <a:moveTo>
                  <a:pt x="1316614" y="0"/>
                </a:moveTo>
                <a:lnTo>
                  <a:pt x="1316614" y="76200"/>
                </a:lnTo>
                <a:lnTo>
                  <a:pt x="1373764" y="47625"/>
                </a:lnTo>
                <a:lnTo>
                  <a:pt x="1329309" y="47625"/>
                </a:lnTo>
                <a:lnTo>
                  <a:pt x="1329309" y="28575"/>
                </a:lnTo>
                <a:lnTo>
                  <a:pt x="1373764" y="28575"/>
                </a:lnTo>
                <a:lnTo>
                  <a:pt x="1316614" y="0"/>
                </a:lnTo>
                <a:close/>
              </a:path>
              <a:path w="1393189" h="76200">
                <a:moveTo>
                  <a:pt x="1316614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316614" y="47625"/>
                </a:lnTo>
                <a:lnTo>
                  <a:pt x="1316614" y="28575"/>
                </a:lnTo>
                <a:close/>
              </a:path>
              <a:path w="1393189" h="76200">
                <a:moveTo>
                  <a:pt x="1373764" y="28575"/>
                </a:moveTo>
                <a:lnTo>
                  <a:pt x="1329309" y="28575"/>
                </a:lnTo>
                <a:lnTo>
                  <a:pt x="1329309" y="47625"/>
                </a:lnTo>
                <a:lnTo>
                  <a:pt x="1373764" y="47625"/>
                </a:lnTo>
                <a:lnTo>
                  <a:pt x="1392814" y="38100"/>
                </a:lnTo>
                <a:lnTo>
                  <a:pt x="1373764" y="28575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47876" y="1259519"/>
            <a:ext cx="574167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Lucida Grande" panose="020B0600040502020204" pitchFamily="34" charset="0"/>
              </a:rPr>
              <a:t>Imagine, Developer A creates a software, and starts a company with this software.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97311" y="2309177"/>
            <a:ext cx="716215" cy="716215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36573" y="3207955"/>
            <a:ext cx="7499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81665" y="3207955"/>
            <a:ext cx="55689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Software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584338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push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49" y="1228709"/>
            <a:ext cx="2365011" cy="733425"/>
            <a:chOff x="285750" y="1228709"/>
            <a:chExt cx="2324100" cy="73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243" y="1358073"/>
            <a:ext cx="460775" cy="4528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85749" y="2047875"/>
            <a:ext cx="2365011" cy="733425"/>
            <a:chOff x="285750" y="2047875"/>
            <a:chExt cx="2324100" cy="733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047875"/>
              <a:ext cx="2324100" cy="733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6640" y="2250755"/>
            <a:ext cx="147417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76224" y="2156712"/>
            <a:ext cx="2365011" cy="2158112"/>
            <a:chOff x="276225" y="2156712"/>
            <a:chExt cx="2324100" cy="2158112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225" y="3571874"/>
              <a:ext cx="2324100" cy="742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3132" y="3799517"/>
            <a:ext cx="176561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Parallel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Development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142874" y="2667000"/>
            <a:ext cx="2655791" cy="1448814"/>
            <a:chOff x="142875" y="2667000"/>
            <a:chExt cx="2609850" cy="1448814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" y="2667000"/>
              <a:ext cx="2609850" cy="10191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5348" y="704850"/>
            <a:ext cx="2505877" cy="4438650"/>
            <a:chOff x="395349" y="704850"/>
            <a:chExt cx="2462530" cy="443865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349" y="2925025"/>
              <a:ext cx="458888" cy="4588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95575" y="704850"/>
              <a:ext cx="161925" cy="4438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737231" y="956877"/>
            <a:ext cx="4680912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081530" marR="5080" indent="-206883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synced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github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086085" y="2162175"/>
            <a:ext cx="6057916" cy="1752600"/>
            <a:chOff x="3086084" y="2162175"/>
            <a:chExt cx="5953125" cy="175260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6084" y="2162175"/>
              <a:ext cx="5953109" cy="17526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092836" y="2179191"/>
              <a:ext cx="5877062" cy="1667256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F525CB9-8DBA-F31B-4A3F-3075C018620C}"/>
              </a:ext>
            </a:extLst>
          </p:cNvPr>
          <p:cNvSpPr txBox="1"/>
          <p:nvPr/>
        </p:nvSpPr>
        <p:spPr>
          <a:xfrm>
            <a:off x="838200" y="1428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Creating Repository</a:t>
            </a:r>
            <a:endParaRPr lang="en-IN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8A506D-814E-A65E-8AA8-EBF545169C0C}"/>
              </a:ext>
            </a:extLst>
          </p:cNvPr>
          <p:cNvSpPr txBox="1"/>
          <p:nvPr/>
        </p:nvSpPr>
        <p:spPr>
          <a:xfrm>
            <a:off x="762000" y="2952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Syncing Repositories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298438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clone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49" y="1228709"/>
            <a:ext cx="2549185" cy="733425"/>
            <a:chOff x="285750" y="1228709"/>
            <a:chExt cx="2324100" cy="73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242" y="1358073"/>
            <a:ext cx="496657" cy="4528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76225" y="1962135"/>
            <a:ext cx="2558710" cy="819166"/>
            <a:chOff x="285750" y="2047875"/>
            <a:chExt cx="2324100" cy="733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047875"/>
              <a:ext cx="2324100" cy="733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5750" y="2062745"/>
              <a:ext cx="2251145" cy="687283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6639" y="2250755"/>
            <a:ext cx="151415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96022" y="2156712"/>
            <a:ext cx="2451675" cy="2079835"/>
            <a:chOff x="294275" y="2156712"/>
            <a:chExt cx="2235200" cy="207983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3132" y="3799517"/>
            <a:ext cx="165766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Parallel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Development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2875" y="2667000"/>
            <a:ext cx="2862610" cy="1449070"/>
            <a:chOff x="142875" y="2667000"/>
            <a:chExt cx="2609850" cy="1449070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875" y="2667000"/>
              <a:ext cx="2609850" cy="1019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1450" y="2695575"/>
              <a:ext cx="2495550" cy="9048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56813" y="647700"/>
            <a:ext cx="2601658" cy="4497705"/>
            <a:chOff x="395349" y="699761"/>
            <a:chExt cx="2371939" cy="449770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5349" y="2925025"/>
              <a:ext cx="458888" cy="4588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605363" y="699761"/>
              <a:ext cx="161925" cy="4438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09968" y="795011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061543" y="874073"/>
            <a:ext cx="6005408" cy="126238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Similarly,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download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</a:t>
            </a:r>
            <a:r>
              <a:rPr lang="en-IN" sz="1350" dirty="0" err="1">
                <a:latin typeface="Lucida Grande" panose="020B0600040502020204"/>
                <a:cs typeface="Calibri"/>
              </a:rPr>
              <a:t>tem</a:t>
            </a:r>
            <a:r>
              <a:rPr lang="en-IN" sz="1350" dirty="0">
                <a:latin typeface="Lucida Grande" panose="020B0600040502020204"/>
                <a:cs typeface="Calibri"/>
              </a:rPr>
              <a:t>,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lang="en-IN" sz="1350" dirty="0">
                <a:latin typeface="Lucida Grande" panose="020B0600040502020204"/>
                <a:cs typeface="Calibri"/>
              </a:rPr>
              <a:t>we</a:t>
            </a:r>
            <a:r>
              <a:rPr lang="en-IN"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command:</a:t>
            </a:r>
          </a:p>
          <a:p>
            <a:pPr marL="40640" algn="ctr">
              <a:lnSpc>
                <a:spcPts val="1605"/>
              </a:lnSpc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clone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&lt;URL&gt;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60325" marR="66675" algn="ctr">
              <a:lnSpc>
                <a:spcPct val="998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folder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name,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download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contents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inside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folder.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example,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contents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were downloaded into the ”devops” folder.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3044807" y="2476500"/>
            <a:ext cx="6099194" cy="1724025"/>
            <a:chOff x="3400425" y="2476500"/>
            <a:chExt cx="5648325" cy="172402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0425" y="2476500"/>
              <a:ext cx="5648325" cy="172402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15924" y="2485784"/>
              <a:ext cx="5561472" cy="1644143"/>
            </a:xfrm>
            <a:prstGeom prst="rect">
              <a:avLst/>
            </a:prstGeom>
          </p:spPr>
        </p:pic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5F73CB-7BFC-88A4-BFA6-C80149F617BA}"/>
              </a:ext>
            </a:extLst>
          </p:cNvPr>
          <p:cNvSpPr txBox="1"/>
          <p:nvPr/>
        </p:nvSpPr>
        <p:spPr>
          <a:xfrm>
            <a:off x="909588" y="1428750"/>
            <a:ext cx="4576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Creating Repository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E3FFE6-2D44-B6E8-06AA-EC94BEFFC5C6}"/>
              </a:ext>
            </a:extLst>
          </p:cNvPr>
          <p:cNvSpPr txBox="1"/>
          <p:nvPr/>
        </p:nvSpPr>
        <p:spPr>
          <a:xfrm>
            <a:off x="838200" y="3025973"/>
            <a:ext cx="4591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Syncing Repositories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298438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pull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49" y="1228709"/>
            <a:ext cx="2549185" cy="733425"/>
            <a:chOff x="285750" y="1228709"/>
            <a:chExt cx="2324100" cy="73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242" y="1358073"/>
            <a:ext cx="496657" cy="4528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85749" y="2047875"/>
            <a:ext cx="2549185" cy="733425"/>
            <a:chOff x="285750" y="2047875"/>
            <a:chExt cx="2324100" cy="733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047875"/>
              <a:ext cx="2324100" cy="733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076640" y="2250755"/>
            <a:ext cx="14379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76224" y="2156712"/>
            <a:ext cx="2549185" cy="2158112"/>
            <a:chOff x="276225" y="2156712"/>
            <a:chExt cx="2324100" cy="2158112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6225" y="3571874"/>
              <a:ext cx="2324100" cy="7429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33132" y="3799517"/>
            <a:ext cx="165766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Parallel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Development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42875" y="2667000"/>
            <a:ext cx="2862610" cy="1449070"/>
            <a:chOff x="142875" y="2667000"/>
            <a:chExt cx="2609850" cy="144907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875" y="2667000"/>
              <a:ext cx="2609850" cy="1019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1450" y="2695575"/>
              <a:ext cx="2495550" cy="9048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395349" y="704850"/>
            <a:ext cx="2701022" cy="4438650"/>
            <a:chOff x="395349" y="704850"/>
            <a:chExt cx="2462530" cy="4438650"/>
          </a:xfrm>
        </p:grpSpPr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349" y="2925025"/>
              <a:ext cx="458888" cy="4588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95575" y="704850"/>
              <a:ext cx="161925" cy="4438650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12952" y="850832"/>
            <a:ext cx="5863292" cy="1050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499"/>
              </a:lnSpc>
              <a:spcBef>
                <a:spcPts val="9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also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pulling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latest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unlike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clone,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inside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initialized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already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cloned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latest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that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others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might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3886200" y="2046377"/>
            <a:ext cx="281163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pull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&lt;URL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link&gt;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200415" y="2466975"/>
            <a:ext cx="5943586" cy="1009650"/>
            <a:chOff x="3200415" y="2466975"/>
            <a:chExt cx="5715000" cy="1009650"/>
          </a:xfrm>
        </p:grpSpPr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00415" y="2466975"/>
              <a:ext cx="5714997" cy="100965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12470" y="2477807"/>
              <a:ext cx="5637794" cy="929094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973DA1F-671E-58AC-0754-02F265F13C06}"/>
              </a:ext>
            </a:extLst>
          </p:cNvPr>
          <p:cNvSpPr txBox="1"/>
          <p:nvPr/>
        </p:nvSpPr>
        <p:spPr>
          <a:xfrm>
            <a:off x="914400" y="3025973"/>
            <a:ext cx="4586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Syncing Repositories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B039CD-D505-D822-2230-61C9E69BE1C3}"/>
              </a:ext>
            </a:extLst>
          </p:cNvPr>
          <p:cNvSpPr txBox="1"/>
          <p:nvPr/>
        </p:nvSpPr>
        <p:spPr>
          <a:xfrm>
            <a:off x="899962" y="1428750"/>
            <a:ext cx="4586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Creating Repository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095611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49" y="1228709"/>
            <a:ext cx="2467095" cy="733425"/>
            <a:chOff x="285750" y="1228709"/>
            <a:chExt cx="2324100" cy="73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243" y="1358073"/>
            <a:ext cx="480664" cy="4528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85749" y="2047875"/>
            <a:ext cx="2467095" cy="733425"/>
            <a:chOff x="285750" y="2047875"/>
            <a:chExt cx="2324100" cy="733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047875"/>
              <a:ext cx="2324100" cy="733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1925" y="2156712"/>
            <a:ext cx="2649094" cy="2205990"/>
            <a:chOff x="161925" y="2156712"/>
            <a:chExt cx="2495550" cy="220599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3524249"/>
              <a:ext cx="2438400" cy="838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25" y="3467099"/>
              <a:ext cx="2495550" cy="8953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7174" y="2781300"/>
            <a:ext cx="2527761" cy="1334770"/>
            <a:chOff x="257175" y="2781300"/>
            <a:chExt cx="2381250" cy="133477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175" y="2781300"/>
              <a:ext cx="2381250" cy="7905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5349" y="2925025"/>
            <a:ext cx="487122" cy="45888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031237" y="854769"/>
            <a:ext cx="6096285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8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Until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now,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imagine,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multiple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same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handle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workspace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multiple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existing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850427" y="1675443"/>
            <a:ext cx="344786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&lt;name-of-new-branch&gt;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33800" y="2085907"/>
            <a:ext cx="399460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Similarly,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delete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343400" y="2505642"/>
            <a:ext cx="275088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–D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&lt;branch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name&gt;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3031237" y="3028950"/>
            <a:ext cx="6096285" cy="638175"/>
            <a:chOff x="3143234" y="3028950"/>
            <a:chExt cx="5962650" cy="638175"/>
          </a:xfrm>
        </p:grpSpPr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3234" y="3028950"/>
              <a:ext cx="5962650" cy="63817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57849" y="3039669"/>
              <a:ext cx="5879592" cy="554303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2850467" y="723900"/>
            <a:ext cx="121333" cy="4419600"/>
            <a:chOff x="2724150" y="723900"/>
            <a:chExt cx="114300" cy="4419600"/>
          </a:xfrm>
        </p:grpSpPr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06BE25A-263F-9503-D605-CBF5811EC7DB}"/>
              </a:ext>
            </a:extLst>
          </p:cNvPr>
          <p:cNvSpPr txBox="1"/>
          <p:nvPr/>
        </p:nvSpPr>
        <p:spPr>
          <a:xfrm>
            <a:off x="914400" y="1425773"/>
            <a:ext cx="4600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Creating Repository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08CEB5-CEAD-B1F4-2A80-AD8F326B20D4}"/>
              </a:ext>
            </a:extLst>
          </p:cNvPr>
          <p:cNvSpPr txBox="1"/>
          <p:nvPr/>
        </p:nvSpPr>
        <p:spPr>
          <a:xfrm>
            <a:off x="914400" y="2187773"/>
            <a:ext cx="4600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Making Changes</a:t>
            </a:r>
            <a:endParaRPr lang="en-IN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F14154C-E05A-39DC-ED4A-0F916B7864DE}"/>
              </a:ext>
            </a:extLst>
          </p:cNvPr>
          <p:cNvSpPr txBox="1"/>
          <p:nvPr/>
        </p:nvSpPr>
        <p:spPr>
          <a:xfrm>
            <a:off x="838200" y="3028950"/>
            <a:ext cx="4600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Syncing Repositories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00CAA9-03E2-0260-1333-4EB239950E9A}"/>
              </a:ext>
            </a:extLst>
          </p:cNvPr>
          <p:cNvSpPr txBox="1"/>
          <p:nvPr/>
        </p:nvSpPr>
        <p:spPr>
          <a:xfrm>
            <a:off x="838200" y="3714750"/>
            <a:ext cx="4600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Parallel Development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9068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checkout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5749" y="1228709"/>
            <a:ext cx="2467095" cy="733425"/>
            <a:chOff x="285750" y="1228709"/>
            <a:chExt cx="2324100" cy="733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50" y="1228709"/>
              <a:ext cx="2324100" cy="73342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1060" y="1244608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243" y="1358073"/>
            <a:ext cx="480664" cy="4528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85749" y="2047875"/>
            <a:ext cx="2467095" cy="733425"/>
            <a:chOff x="285750" y="2047875"/>
            <a:chExt cx="2324100" cy="73342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750" y="2047875"/>
              <a:ext cx="2324100" cy="733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1925" y="2156712"/>
            <a:ext cx="2649094" cy="2205990"/>
            <a:chOff x="161925" y="2156712"/>
            <a:chExt cx="2495550" cy="220599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3524249"/>
              <a:ext cx="2438400" cy="838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25" y="3467099"/>
              <a:ext cx="2495550" cy="8953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7174" y="2781300"/>
            <a:ext cx="2527761" cy="1334770"/>
            <a:chOff x="257175" y="2781300"/>
            <a:chExt cx="2381250" cy="133477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7175" y="2781300"/>
              <a:ext cx="2381250" cy="7905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95349" y="2925025"/>
            <a:ext cx="487122" cy="458888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3733800" y="956877"/>
            <a:ext cx="434122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switch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343400" y="1367100"/>
            <a:ext cx="285412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checkout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&lt;branch-name&gt;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400424" y="2028825"/>
            <a:ext cx="5702629" cy="1228725"/>
            <a:chOff x="3400425" y="2028825"/>
            <a:chExt cx="5372100" cy="1228725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00425" y="2028825"/>
              <a:ext cx="5372084" cy="122872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415924" y="2040367"/>
              <a:ext cx="5286755" cy="1149998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2724149" y="723900"/>
            <a:ext cx="121333" cy="4419600"/>
            <a:chOff x="2724150" y="723900"/>
            <a:chExt cx="114300" cy="4419600"/>
          </a:xfrm>
        </p:grpSpPr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E21F63D-4530-F605-A442-EBD489FC6F1A}"/>
              </a:ext>
            </a:extLst>
          </p:cNvPr>
          <p:cNvSpPr txBox="1"/>
          <p:nvPr/>
        </p:nvSpPr>
        <p:spPr>
          <a:xfrm>
            <a:off x="838200" y="3714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Parallel Development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69731-DB82-917D-5E2E-75C347DB6B21}"/>
              </a:ext>
            </a:extLst>
          </p:cNvPr>
          <p:cNvSpPr txBox="1"/>
          <p:nvPr/>
        </p:nvSpPr>
        <p:spPr>
          <a:xfrm>
            <a:off x="838200" y="302597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Syncing Repositories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1CD01F-AC5D-83D3-2D7D-C271F0C6CA7C}"/>
              </a:ext>
            </a:extLst>
          </p:cNvPr>
          <p:cNvSpPr txBox="1"/>
          <p:nvPr/>
        </p:nvSpPr>
        <p:spPr>
          <a:xfrm>
            <a:off x="838200" y="2190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Making Changes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FEAD4D0-F971-7C29-FFD7-F5F5D8D1AC6E}"/>
              </a:ext>
            </a:extLst>
          </p:cNvPr>
          <p:cNvSpPr txBox="1"/>
          <p:nvPr/>
        </p:nvSpPr>
        <p:spPr>
          <a:xfrm>
            <a:off x="838200" y="14287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Creating Repository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log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48814" y="807398"/>
            <a:ext cx="4575175" cy="10438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check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every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detail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repository?</a:t>
            </a:r>
          </a:p>
          <a:p>
            <a:pPr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accomplish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that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R="6985" algn="ctr">
              <a:lnSpc>
                <a:spcPct val="100000"/>
              </a:lnSpc>
              <a:spcBef>
                <a:spcPts val="5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log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4850" y="1971675"/>
            <a:ext cx="7553325" cy="2676525"/>
            <a:chOff x="704850" y="1971675"/>
            <a:chExt cx="7553325" cy="2676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4850" y="1971675"/>
              <a:ext cx="7553325" cy="26765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9087" y="1986991"/>
              <a:ext cx="7466076" cy="259473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0686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stash</a:t>
            </a:r>
          </a:p>
        </p:txBody>
      </p:sp>
      <p:sp>
        <p:nvSpPr>
          <p:cNvPr id="5" name="object 5"/>
          <p:cNvSpPr/>
          <p:nvPr/>
        </p:nvSpPr>
        <p:spPr>
          <a:xfrm>
            <a:off x="301929" y="1244608"/>
            <a:ext cx="2362919" cy="642620"/>
          </a:xfrm>
          <a:custGeom>
            <a:avLst/>
            <a:gdLst/>
            <a:ahLst/>
            <a:cxnLst/>
            <a:rect l="l" t="t" r="r" b="b"/>
            <a:pathLst>
              <a:path w="2235835" h="642619">
                <a:moveTo>
                  <a:pt x="2235208" y="0"/>
                </a:moveTo>
                <a:lnTo>
                  <a:pt x="0" y="0"/>
                </a:lnTo>
                <a:lnTo>
                  <a:pt x="0" y="642103"/>
                </a:lnTo>
                <a:lnTo>
                  <a:pt x="2235208" y="642103"/>
                </a:lnTo>
                <a:lnTo>
                  <a:pt x="223520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5242" y="1358073"/>
            <a:ext cx="478541" cy="45280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85749" y="2047875"/>
            <a:ext cx="2456201" cy="733425"/>
            <a:chOff x="285750" y="2047875"/>
            <a:chExt cx="2324100" cy="7334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50" y="2047875"/>
              <a:ext cx="2324100" cy="73342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1060" y="206274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19">
                  <a:moveTo>
                    <a:pt x="2235208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208" y="642103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161925" y="2156712"/>
            <a:ext cx="2637396" cy="2205990"/>
            <a:chOff x="161925" y="2156712"/>
            <a:chExt cx="2495550" cy="220599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940" y="2156712"/>
              <a:ext cx="432944" cy="43294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075" y="3524249"/>
              <a:ext cx="2438400" cy="8382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25" y="3467099"/>
              <a:ext cx="2495550" cy="89535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94275" y="359392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257175" y="2781300"/>
            <a:ext cx="2516600" cy="1334770"/>
            <a:chOff x="257175" y="2781300"/>
            <a:chExt cx="2381250" cy="133477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0531" y="3663010"/>
              <a:ext cx="452804" cy="4528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7175" y="2781300"/>
              <a:ext cx="2381250" cy="7905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01060" y="2828306"/>
              <a:ext cx="2235835" cy="642620"/>
            </a:xfrm>
            <a:custGeom>
              <a:avLst/>
              <a:gdLst/>
              <a:ahLst/>
              <a:cxnLst/>
              <a:rect l="l" t="t" r="r" b="b"/>
              <a:pathLst>
                <a:path w="2235835" h="642620">
                  <a:moveTo>
                    <a:pt x="2235208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208" y="642091"/>
                  </a:lnTo>
                  <a:lnTo>
                    <a:pt x="22352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95348" y="2925025"/>
            <a:ext cx="484971" cy="458888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2851003" y="723900"/>
            <a:ext cx="120797" cy="4419600"/>
            <a:chOff x="2724150" y="723900"/>
            <a:chExt cx="114300" cy="4419600"/>
          </a:xfrm>
        </p:grpSpPr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985137" y="842958"/>
            <a:ext cx="6119028" cy="10509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12065" algn="ctr">
              <a:lnSpc>
                <a:spcPct val="100499"/>
              </a:lnSpc>
              <a:spcBef>
                <a:spcPts val="95"/>
              </a:spcBef>
            </a:pP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without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code?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covered.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helpful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switch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staged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without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just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stash.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untracked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well,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stash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–u</a:t>
            </a:r>
            <a:r>
              <a:rPr sz="1350" dirty="0">
                <a:latin typeface="Lucida Grande" panose="020B0600040502020204"/>
                <a:cs typeface="Calibri"/>
              </a:rPr>
              <a:t>.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3001332" y="1873576"/>
            <a:ext cx="559349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back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retrieve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working,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type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stash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pop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049028" y="2272419"/>
            <a:ext cx="5933047" cy="2638425"/>
            <a:chOff x="3733815" y="2266950"/>
            <a:chExt cx="4476750" cy="2638425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733815" y="2266950"/>
              <a:ext cx="4476734" cy="263842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48521" y="2282458"/>
              <a:ext cx="4390644" cy="2553843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017A18-C63C-8DA9-8495-2C0BAECD7CD7}"/>
              </a:ext>
            </a:extLst>
          </p:cNvPr>
          <p:cNvSpPr txBox="1"/>
          <p:nvPr/>
        </p:nvSpPr>
        <p:spPr>
          <a:xfrm>
            <a:off x="909638" y="1428750"/>
            <a:ext cx="4576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Creating Repository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21F1820-19EA-3E1F-598C-764760C9FAB3}"/>
              </a:ext>
            </a:extLst>
          </p:cNvPr>
          <p:cNvSpPr txBox="1"/>
          <p:nvPr/>
        </p:nvSpPr>
        <p:spPr>
          <a:xfrm>
            <a:off x="914400" y="2190750"/>
            <a:ext cx="4576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/>
              <a:t>Making Changes</a:t>
            </a:r>
            <a:endParaRPr lang="en-IN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412C515-D96C-2B99-3F0C-09E57CB51171}"/>
              </a:ext>
            </a:extLst>
          </p:cNvPr>
          <p:cNvSpPr txBox="1"/>
          <p:nvPr/>
        </p:nvSpPr>
        <p:spPr>
          <a:xfrm>
            <a:off x="838200" y="3025973"/>
            <a:ext cx="4576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Syncing Repositories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6B3BEF-8EFF-FE55-DA2A-1007A113DF55}"/>
              </a:ext>
            </a:extLst>
          </p:cNvPr>
          <p:cNvSpPr txBox="1"/>
          <p:nvPr/>
        </p:nvSpPr>
        <p:spPr>
          <a:xfrm>
            <a:off x="838200" y="3787973"/>
            <a:ext cx="45768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Parallel Development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1" y="789618"/>
            <a:ext cx="6279768" cy="1052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ucida Grande" panose="020B0600040502020204"/>
              </a:rPr>
              <a:t>This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helps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you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reverting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commit,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previous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</a:p>
          <a:p>
            <a:pPr marR="5080" algn="ctr">
              <a:lnSpc>
                <a:spcPct val="100000"/>
              </a:lnSpc>
              <a:spcBef>
                <a:spcPts val="1610"/>
              </a:spcBef>
            </a:pPr>
            <a:r>
              <a:rPr b="1" dirty="0">
                <a:latin typeface="Lucida Grande" panose="020B0600040502020204"/>
              </a:rPr>
              <a:t>git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revert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&lt;commit-id&gt;</a:t>
            </a:r>
          </a:p>
          <a:p>
            <a:pPr marR="8890" algn="ctr">
              <a:lnSpc>
                <a:spcPct val="100000"/>
              </a:lnSpc>
              <a:spcBef>
                <a:spcPts val="1614"/>
              </a:spcBef>
            </a:pPr>
            <a:r>
              <a:rPr dirty="0">
                <a:latin typeface="Lucida Grande" panose="020B0600040502020204"/>
              </a:rPr>
              <a:t>&lt;commit-id&gt;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can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obtained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from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output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git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log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17495" y="1905000"/>
            <a:ext cx="6690124" cy="2886075"/>
            <a:chOff x="1323975" y="1905000"/>
            <a:chExt cx="6076950" cy="28860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3975" y="1905000"/>
              <a:ext cx="6076950" cy="28860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6166" y="1922410"/>
              <a:ext cx="5998982" cy="2798573"/>
            </a:xfrm>
            <a:prstGeom prst="rect">
              <a:avLst/>
            </a:prstGeom>
          </p:spPr>
        </p:pic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9CEE16D9-F807-9132-5EFA-173CA3A4AD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0686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</a:t>
            </a:r>
            <a:r>
              <a:rPr lang="en-US" dirty="0">
                <a:latin typeface="Lucida Grande" panose="020B0600040502020204"/>
              </a:rPr>
              <a:t>t revert </a:t>
            </a:r>
            <a:endParaRPr dirty="0">
              <a:latin typeface="Lucida Grande" panose="020B06000405020202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Common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diff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95349" y="789618"/>
            <a:ext cx="5704205" cy="1254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Lucida Grande" panose="020B0600040502020204"/>
              </a:rPr>
              <a:t>This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command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helps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us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checking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differences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between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two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file</a:t>
            </a: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b="1" dirty="0">
                <a:latin typeface="Lucida Grande" panose="020B0600040502020204"/>
              </a:rPr>
              <a:t>git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diff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&lt;commit-id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version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x&gt;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&lt;commit-id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version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y&gt;</a:t>
            </a:r>
          </a:p>
          <a:p>
            <a:pPr marR="10795" algn="ctr">
              <a:lnSpc>
                <a:spcPct val="100000"/>
              </a:lnSpc>
              <a:spcBef>
                <a:spcPts val="1614"/>
              </a:spcBef>
            </a:pPr>
            <a:r>
              <a:rPr b="1" dirty="0">
                <a:latin typeface="Lucida Grande" panose="020B0600040502020204"/>
              </a:rPr>
              <a:t>&lt;commit-id&gt;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can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obtained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from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output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git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b="1" dirty="0">
                <a:latin typeface="Lucida Grande" panose="020B0600040502020204"/>
              </a:rPr>
              <a:t>log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52425" y="2066925"/>
            <a:ext cx="8496300" cy="2676525"/>
            <a:chOff x="352425" y="2066925"/>
            <a:chExt cx="8496300" cy="26765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2066925"/>
              <a:ext cx="8496300" cy="26765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364" y="2076056"/>
              <a:ext cx="8421258" cy="26007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6" y="3039172"/>
            <a:ext cx="4109720" cy="6324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Merging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Branches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3928" y="1020502"/>
            <a:ext cx="7511472" cy="1137993"/>
            <a:chOff x="1352549" y="1028684"/>
            <a:chExt cx="7000875" cy="809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549" y="1028684"/>
              <a:ext cx="7000859" cy="8096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9064" y="104369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955" y="0"/>
                  </a:moveTo>
                  <a:lnTo>
                    <a:pt x="119371" y="0"/>
                  </a:lnTo>
                  <a:lnTo>
                    <a:pt x="72912" y="9383"/>
                  </a:lnTo>
                  <a:lnTo>
                    <a:pt x="34968" y="34968"/>
                  </a:lnTo>
                  <a:lnTo>
                    <a:pt x="9382" y="72909"/>
                  </a:lnTo>
                  <a:lnTo>
                    <a:pt x="0" y="119359"/>
                  </a:lnTo>
                  <a:lnTo>
                    <a:pt x="0" y="596889"/>
                  </a:lnTo>
                  <a:lnTo>
                    <a:pt x="9382" y="643345"/>
                  </a:lnTo>
                  <a:lnTo>
                    <a:pt x="34968" y="681296"/>
                  </a:lnTo>
                  <a:lnTo>
                    <a:pt x="72912" y="706892"/>
                  </a:lnTo>
                  <a:lnTo>
                    <a:pt x="119371" y="716279"/>
                  </a:lnTo>
                  <a:lnTo>
                    <a:pt x="6791955" y="716279"/>
                  </a:lnTo>
                  <a:lnTo>
                    <a:pt x="6838423" y="706892"/>
                  </a:lnTo>
                  <a:lnTo>
                    <a:pt x="6876373" y="681296"/>
                  </a:lnTo>
                  <a:lnTo>
                    <a:pt x="6901962" y="643345"/>
                  </a:lnTo>
                  <a:lnTo>
                    <a:pt x="6911345" y="596889"/>
                  </a:lnTo>
                  <a:lnTo>
                    <a:pt x="6911345" y="119359"/>
                  </a:lnTo>
                  <a:lnTo>
                    <a:pt x="6901962" y="72909"/>
                  </a:lnTo>
                  <a:lnTo>
                    <a:pt x="6876373" y="34968"/>
                  </a:lnTo>
                  <a:lnTo>
                    <a:pt x="6838423" y="9383"/>
                  </a:lnTo>
                  <a:lnTo>
                    <a:pt x="6791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69064" y="104369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59"/>
                  </a:moveTo>
                  <a:lnTo>
                    <a:pt x="9382" y="72909"/>
                  </a:lnTo>
                  <a:lnTo>
                    <a:pt x="34968" y="34968"/>
                  </a:lnTo>
                  <a:lnTo>
                    <a:pt x="72912" y="9383"/>
                  </a:lnTo>
                  <a:lnTo>
                    <a:pt x="119371" y="0"/>
                  </a:lnTo>
                  <a:lnTo>
                    <a:pt x="6791955" y="0"/>
                  </a:lnTo>
                  <a:lnTo>
                    <a:pt x="6838423" y="9383"/>
                  </a:lnTo>
                  <a:lnTo>
                    <a:pt x="6876373" y="34968"/>
                  </a:lnTo>
                  <a:lnTo>
                    <a:pt x="6901962" y="72909"/>
                  </a:lnTo>
                  <a:lnTo>
                    <a:pt x="6911345" y="119359"/>
                  </a:lnTo>
                  <a:lnTo>
                    <a:pt x="6911345" y="596889"/>
                  </a:lnTo>
                  <a:lnTo>
                    <a:pt x="6901962" y="643345"/>
                  </a:lnTo>
                  <a:lnTo>
                    <a:pt x="6876373" y="681296"/>
                  </a:lnTo>
                  <a:lnTo>
                    <a:pt x="6838423" y="706892"/>
                  </a:lnTo>
                  <a:lnTo>
                    <a:pt x="6791955" y="716279"/>
                  </a:lnTo>
                  <a:lnTo>
                    <a:pt x="119371" y="716279"/>
                  </a:lnTo>
                  <a:lnTo>
                    <a:pt x="72912" y="706892"/>
                  </a:lnTo>
                  <a:lnTo>
                    <a:pt x="34968" y="681296"/>
                  </a:lnTo>
                  <a:lnTo>
                    <a:pt x="9382" y="643345"/>
                  </a:lnTo>
                  <a:lnTo>
                    <a:pt x="0" y="596889"/>
                  </a:lnTo>
                  <a:lnTo>
                    <a:pt x="0" y="119359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Problems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before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4341" y="2826211"/>
            <a:ext cx="957764" cy="85694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25372" y="1168397"/>
            <a:ext cx="6017895" cy="8335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company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grows,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hires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people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enhance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</a:p>
          <a:p>
            <a:pPr marL="22225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software.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shares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copy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each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6395" y="2935415"/>
            <a:ext cx="716215" cy="71621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040444" y="3681665"/>
            <a:ext cx="74993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A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3012" y="3681665"/>
            <a:ext cx="62959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Software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66764" y="1968435"/>
            <a:ext cx="804271" cy="71809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766764" y="3997019"/>
            <a:ext cx="804271" cy="7180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848356" y="4734571"/>
            <a:ext cx="804271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D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42182" y="2850794"/>
            <a:ext cx="852144" cy="8521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3837307" y="3667441"/>
            <a:ext cx="74104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C</a:t>
            </a:r>
            <a:endParaRPr sz="1100">
              <a:latin typeface="Lucida Grande" panose="020B0600040502020204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37969" y="2545079"/>
            <a:ext cx="1438275" cy="501650"/>
            <a:chOff x="2037969" y="2545079"/>
            <a:chExt cx="1438275" cy="501650"/>
          </a:xfrm>
        </p:grpSpPr>
        <p:sp>
          <p:nvSpPr>
            <p:cNvPr id="18" name="object 18"/>
            <p:cNvSpPr/>
            <p:nvPr/>
          </p:nvSpPr>
          <p:spPr>
            <a:xfrm>
              <a:off x="2037969" y="2545079"/>
              <a:ext cx="1438275" cy="471170"/>
            </a:xfrm>
            <a:custGeom>
              <a:avLst/>
              <a:gdLst/>
              <a:ahLst/>
              <a:cxnLst/>
              <a:rect l="l" t="t" r="r" b="b"/>
              <a:pathLst>
                <a:path w="1438275" h="471169">
                  <a:moveTo>
                    <a:pt x="1362741" y="27252"/>
                  </a:moveTo>
                  <a:lnTo>
                    <a:pt x="0" y="452877"/>
                  </a:lnTo>
                  <a:lnTo>
                    <a:pt x="5715" y="471047"/>
                  </a:lnTo>
                  <a:lnTo>
                    <a:pt x="1368430" y="45425"/>
                  </a:lnTo>
                  <a:lnTo>
                    <a:pt x="1362741" y="27252"/>
                  </a:lnTo>
                  <a:close/>
                </a:path>
                <a:path w="1438275" h="471169">
                  <a:moveTo>
                    <a:pt x="1427988" y="23490"/>
                  </a:moveTo>
                  <a:lnTo>
                    <a:pt x="1374785" y="23490"/>
                  </a:lnTo>
                  <a:lnTo>
                    <a:pt x="1380484" y="41660"/>
                  </a:lnTo>
                  <a:lnTo>
                    <a:pt x="1368430" y="45425"/>
                  </a:lnTo>
                  <a:lnTo>
                    <a:pt x="1376949" y="72639"/>
                  </a:lnTo>
                  <a:lnTo>
                    <a:pt x="1427988" y="23490"/>
                  </a:lnTo>
                  <a:close/>
                </a:path>
                <a:path w="1438275" h="471169">
                  <a:moveTo>
                    <a:pt x="1374785" y="23490"/>
                  </a:moveTo>
                  <a:lnTo>
                    <a:pt x="1362741" y="27252"/>
                  </a:lnTo>
                  <a:lnTo>
                    <a:pt x="1368430" y="45425"/>
                  </a:lnTo>
                  <a:lnTo>
                    <a:pt x="1380484" y="41660"/>
                  </a:lnTo>
                  <a:lnTo>
                    <a:pt x="1374785" y="23490"/>
                  </a:lnTo>
                  <a:close/>
                </a:path>
                <a:path w="1438275" h="471169">
                  <a:moveTo>
                    <a:pt x="1354211" y="0"/>
                  </a:moveTo>
                  <a:lnTo>
                    <a:pt x="1362741" y="27252"/>
                  </a:lnTo>
                  <a:lnTo>
                    <a:pt x="1374785" y="23490"/>
                  </a:lnTo>
                  <a:lnTo>
                    <a:pt x="1427988" y="23490"/>
                  </a:lnTo>
                  <a:lnTo>
                    <a:pt x="1438275" y="13584"/>
                  </a:lnTo>
                  <a:lnTo>
                    <a:pt x="1354211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6598" y="2571798"/>
              <a:ext cx="474549" cy="4745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2853692" y="2705670"/>
            <a:ext cx="1737995" cy="6469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0711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B</a:t>
            </a:r>
            <a:endParaRPr sz="110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2139446" y="3201847"/>
            <a:ext cx="1411605" cy="474980"/>
            <a:chOff x="2139446" y="3201847"/>
            <a:chExt cx="1411605" cy="474980"/>
          </a:xfrm>
        </p:grpSpPr>
        <p:sp>
          <p:nvSpPr>
            <p:cNvPr id="22" name="object 22"/>
            <p:cNvSpPr/>
            <p:nvPr/>
          </p:nvSpPr>
          <p:spPr>
            <a:xfrm>
              <a:off x="2139446" y="3388613"/>
              <a:ext cx="1411605" cy="76200"/>
            </a:xfrm>
            <a:custGeom>
              <a:avLst/>
              <a:gdLst/>
              <a:ahLst/>
              <a:cxnLst/>
              <a:rect l="l" t="t" r="r" b="b"/>
              <a:pathLst>
                <a:path w="1411604" h="76200">
                  <a:moveTo>
                    <a:pt x="1335030" y="0"/>
                  </a:moveTo>
                  <a:lnTo>
                    <a:pt x="1335030" y="76200"/>
                  </a:lnTo>
                  <a:lnTo>
                    <a:pt x="1392180" y="47625"/>
                  </a:lnTo>
                  <a:lnTo>
                    <a:pt x="1347715" y="47625"/>
                  </a:lnTo>
                  <a:lnTo>
                    <a:pt x="1347715" y="28575"/>
                  </a:lnTo>
                  <a:lnTo>
                    <a:pt x="1392180" y="28575"/>
                  </a:lnTo>
                  <a:lnTo>
                    <a:pt x="1335030" y="0"/>
                  </a:lnTo>
                  <a:close/>
                </a:path>
                <a:path w="1411604" h="76200">
                  <a:moveTo>
                    <a:pt x="1335030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335030" y="47625"/>
                  </a:lnTo>
                  <a:lnTo>
                    <a:pt x="1335030" y="28575"/>
                  </a:lnTo>
                  <a:close/>
                </a:path>
                <a:path w="1411604" h="76200">
                  <a:moveTo>
                    <a:pt x="1392180" y="28575"/>
                  </a:moveTo>
                  <a:lnTo>
                    <a:pt x="1347715" y="28575"/>
                  </a:lnTo>
                  <a:lnTo>
                    <a:pt x="1347715" y="47625"/>
                  </a:lnTo>
                  <a:lnTo>
                    <a:pt x="1392180" y="47625"/>
                  </a:lnTo>
                  <a:lnTo>
                    <a:pt x="1411230" y="38100"/>
                  </a:lnTo>
                  <a:lnTo>
                    <a:pt x="1392180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47466" y="3201847"/>
              <a:ext cx="474549" cy="474549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2037969" y="3851397"/>
            <a:ext cx="1438275" cy="520700"/>
            <a:chOff x="2037969" y="3851397"/>
            <a:chExt cx="1438275" cy="520700"/>
          </a:xfrm>
        </p:grpSpPr>
        <p:sp>
          <p:nvSpPr>
            <p:cNvPr id="25" name="object 25"/>
            <p:cNvSpPr/>
            <p:nvPr/>
          </p:nvSpPr>
          <p:spPr>
            <a:xfrm>
              <a:off x="2037969" y="3851397"/>
              <a:ext cx="1438275" cy="480059"/>
            </a:xfrm>
            <a:custGeom>
              <a:avLst/>
              <a:gdLst/>
              <a:ahLst/>
              <a:cxnLst/>
              <a:rect l="l" t="t" r="r" b="b"/>
              <a:pathLst>
                <a:path w="1438275" h="480060">
                  <a:moveTo>
                    <a:pt x="1362760" y="452294"/>
                  </a:moveTo>
                  <a:lnTo>
                    <a:pt x="1354089" y="479547"/>
                  </a:lnTo>
                  <a:lnTo>
                    <a:pt x="1438275" y="466368"/>
                  </a:lnTo>
                  <a:lnTo>
                    <a:pt x="1427787" y="456163"/>
                  </a:lnTo>
                  <a:lnTo>
                    <a:pt x="1374907" y="456163"/>
                  </a:lnTo>
                  <a:lnTo>
                    <a:pt x="1362760" y="452294"/>
                  </a:lnTo>
                  <a:close/>
                </a:path>
                <a:path w="1438275" h="480060">
                  <a:moveTo>
                    <a:pt x="1368526" y="434170"/>
                  </a:moveTo>
                  <a:lnTo>
                    <a:pt x="1362760" y="452294"/>
                  </a:lnTo>
                  <a:lnTo>
                    <a:pt x="1374907" y="456163"/>
                  </a:lnTo>
                  <a:lnTo>
                    <a:pt x="1380606" y="438018"/>
                  </a:lnTo>
                  <a:lnTo>
                    <a:pt x="1368526" y="434170"/>
                  </a:lnTo>
                  <a:close/>
                </a:path>
                <a:path w="1438275" h="480060">
                  <a:moveTo>
                    <a:pt x="1377193" y="406932"/>
                  </a:moveTo>
                  <a:lnTo>
                    <a:pt x="1368526" y="434170"/>
                  </a:lnTo>
                  <a:lnTo>
                    <a:pt x="1380606" y="438018"/>
                  </a:lnTo>
                  <a:lnTo>
                    <a:pt x="1374907" y="456163"/>
                  </a:lnTo>
                  <a:lnTo>
                    <a:pt x="1427787" y="456163"/>
                  </a:lnTo>
                  <a:lnTo>
                    <a:pt x="1377193" y="406932"/>
                  </a:lnTo>
                  <a:close/>
                </a:path>
                <a:path w="1438275" h="480060">
                  <a:moveTo>
                    <a:pt x="5715" y="0"/>
                  </a:moveTo>
                  <a:lnTo>
                    <a:pt x="0" y="18169"/>
                  </a:lnTo>
                  <a:lnTo>
                    <a:pt x="1362760" y="452294"/>
                  </a:lnTo>
                  <a:lnTo>
                    <a:pt x="1368526" y="434170"/>
                  </a:lnTo>
                  <a:lnTo>
                    <a:pt x="5715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06598" y="3897373"/>
              <a:ext cx="474549" cy="47454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470990" y="2252914"/>
            <a:ext cx="5770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518793" y="3722748"/>
            <a:ext cx="70994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pic>
        <p:nvPicPr>
          <p:cNvPr id="29" name="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05282" y="3033951"/>
            <a:ext cx="474549" cy="47454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329935" y="3520057"/>
            <a:ext cx="62959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33500" y="914400"/>
            <a:ext cx="6635745" cy="846393"/>
            <a:chOff x="1333500" y="914400"/>
            <a:chExt cx="6635745" cy="846393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3500" y="914400"/>
              <a:ext cx="6619875" cy="8286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49370" y="932169"/>
              <a:ext cx="6619875" cy="828624"/>
            </a:xfrm>
            <a:custGeom>
              <a:avLst/>
              <a:gdLst/>
              <a:ahLst/>
              <a:cxnLst/>
              <a:rect l="l" t="t" r="r" b="b"/>
              <a:pathLst>
                <a:path w="6525259" h="737235">
                  <a:moveTo>
                    <a:pt x="6402333" y="0"/>
                  </a:moveTo>
                  <a:lnTo>
                    <a:pt x="122813" y="0"/>
                  </a:lnTo>
                  <a:lnTo>
                    <a:pt x="75012" y="9651"/>
                  </a:lnTo>
                  <a:lnTo>
                    <a:pt x="35974" y="35970"/>
                  </a:lnTo>
                  <a:lnTo>
                    <a:pt x="9652" y="75005"/>
                  </a:lnTo>
                  <a:lnTo>
                    <a:pt x="0" y="122803"/>
                  </a:lnTo>
                  <a:lnTo>
                    <a:pt x="0" y="614050"/>
                  </a:lnTo>
                  <a:lnTo>
                    <a:pt x="9652" y="661848"/>
                  </a:lnTo>
                  <a:lnTo>
                    <a:pt x="35974" y="700883"/>
                  </a:lnTo>
                  <a:lnTo>
                    <a:pt x="75012" y="727202"/>
                  </a:lnTo>
                  <a:lnTo>
                    <a:pt x="122813" y="736853"/>
                  </a:lnTo>
                  <a:lnTo>
                    <a:pt x="6402333" y="736853"/>
                  </a:lnTo>
                  <a:lnTo>
                    <a:pt x="6450131" y="727202"/>
                  </a:lnTo>
                  <a:lnTo>
                    <a:pt x="6489166" y="700883"/>
                  </a:lnTo>
                  <a:lnTo>
                    <a:pt x="6515485" y="661848"/>
                  </a:lnTo>
                  <a:lnTo>
                    <a:pt x="6525136" y="614050"/>
                  </a:lnTo>
                  <a:lnTo>
                    <a:pt x="6525136" y="122803"/>
                  </a:lnTo>
                  <a:lnTo>
                    <a:pt x="6515485" y="75005"/>
                  </a:lnTo>
                  <a:lnTo>
                    <a:pt x="6489166" y="35970"/>
                  </a:lnTo>
                  <a:lnTo>
                    <a:pt x="6450131" y="9651"/>
                  </a:lnTo>
                  <a:lnTo>
                    <a:pt x="64023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49370" y="932169"/>
              <a:ext cx="6619875" cy="810906"/>
            </a:xfrm>
            <a:custGeom>
              <a:avLst/>
              <a:gdLst/>
              <a:ahLst/>
              <a:cxnLst/>
              <a:rect l="l" t="t" r="r" b="b"/>
              <a:pathLst>
                <a:path w="6525259" h="737235">
                  <a:moveTo>
                    <a:pt x="0" y="122803"/>
                  </a:moveTo>
                  <a:lnTo>
                    <a:pt x="9652" y="75005"/>
                  </a:lnTo>
                  <a:lnTo>
                    <a:pt x="35974" y="35970"/>
                  </a:lnTo>
                  <a:lnTo>
                    <a:pt x="75012" y="9651"/>
                  </a:lnTo>
                  <a:lnTo>
                    <a:pt x="122813" y="0"/>
                  </a:lnTo>
                  <a:lnTo>
                    <a:pt x="6402333" y="0"/>
                  </a:lnTo>
                  <a:lnTo>
                    <a:pt x="6450131" y="9651"/>
                  </a:lnTo>
                  <a:lnTo>
                    <a:pt x="6489166" y="35970"/>
                  </a:lnTo>
                  <a:lnTo>
                    <a:pt x="6515485" y="75005"/>
                  </a:lnTo>
                  <a:lnTo>
                    <a:pt x="6525136" y="122803"/>
                  </a:lnTo>
                  <a:lnTo>
                    <a:pt x="6525136" y="614050"/>
                  </a:lnTo>
                  <a:lnTo>
                    <a:pt x="6515485" y="661848"/>
                  </a:lnTo>
                  <a:lnTo>
                    <a:pt x="6489166" y="700883"/>
                  </a:lnTo>
                  <a:lnTo>
                    <a:pt x="6450131" y="727202"/>
                  </a:lnTo>
                  <a:lnTo>
                    <a:pt x="6402333" y="736853"/>
                  </a:lnTo>
                  <a:lnTo>
                    <a:pt x="122813" y="736853"/>
                  </a:lnTo>
                  <a:lnTo>
                    <a:pt x="75012" y="727202"/>
                  </a:lnTo>
                  <a:lnTo>
                    <a:pt x="35974" y="700883"/>
                  </a:lnTo>
                  <a:lnTo>
                    <a:pt x="9652" y="661848"/>
                  </a:lnTo>
                  <a:lnTo>
                    <a:pt x="0" y="614050"/>
                  </a:lnTo>
                  <a:lnTo>
                    <a:pt x="0" y="122803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10613" y="1073082"/>
            <a:ext cx="596074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finished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code/feature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</a:p>
          <a:p>
            <a:pPr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combined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ways: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70169" y="2731846"/>
            <a:ext cx="920772" cy="137045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3267075" y="3219450"/>
            <a:ext cx="2324100" cy="733425"/>
            <a:chOff x="3267075" y="3219450"/>
            <a:chExt cx="2324100" cy="73342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67075" y="3219450"/>
              <a:ext cx="2324100" cy="7334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282330" y="3237168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82330" y="3237168"/>
            <a:ext cx="2235200" cy="432170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98107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67075" y="2219325"/>
            <a:ext cx="2324100" cy="733425"/>
            <a:chOff x="3267075" y="2219325"/>
            <a:chExt cx="2324100" cy="73342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7075" y="2219325"/>
              <a:ext cx="2324100" cy="7334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82330" y="2239530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282330" y="2239530"/>
            <a:ext cx="2235200" cy="430245"/>
          </a:xfrm>
          <a:prstGeom prst="rect">
            <a:avLst/>
          </a:prstGeom>
          <a:ln w="12701">
            <a:solidFill>
              <a:srgbClr val="EF7E08"/>
            </a:solidFill>
          </a:ln>
        </p:spPr>
        <p:txBody>
          <a:bodyPr vert="horz" wrap="square" lIns="0" tIns="1460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4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57580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50976" y="2316147"/>
            <a:ext cx="495504" cy="495504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3380353" y="3417058"/>
            <a:ext cx="753110" cy="325120"/>
            <a:chOff x="3380353" y="3417058"/>
            <a:chExt cx="753110" cy="325120"/>
          </a:xfrm>
        </p:grpSpPr>
        <p:sp>
          <p:nvSpPr>
            <p:cNvPr id="19" name="object 19"/>
            <p:cNvSpPr/>
            <p:nvPr/>
          </p:nvSpPr>
          <p:spPr>
            <a:xfrm>
              <a:off x="3380353" y="3417058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6" y="0"/>
                  </a:moveTo>
                  <a:lnTo>
                    <a:pt x="36711" y="4862"/>
                  </a:lnTo>
                  <a:lnTo>
                    <a:pt x="17613" y="18133"/>
                  </a:lnTo>
                  <a:lnTo>
                    <a:pt x="4727" y="37833"/>
                  </a:lnTo>
                  <a:lnTo>
                    <a:pt x="0" y="61984"/>
                  </a:lnTo>
                  <a:lnTo>
                    <a:pt x="4727" y="86057"/>
                  </a:lnTo>
                  <a:lnTo>
                    <a:pt x="17613" y="105714"/>
                  </a:lnTo>
                  <a:lnTo>
                    <a:pt x="36711" y="118965"/>
                  </a:lnTo>
                  <a:lnTo>
                    <a:pt x="60076" y="123824"/>
                  </a:lnTo>
                  <a:lnTo>
                    <a:pt x="83504" y="118965"/>
                  </a:lnTo>
                  <a:lnTo>
                    <a:pt x="102595" y="105714"/>
                  </a:lnTo>
                  <a:lnTo>
                    <a:pt x="115445" y="86057"/>
                  </a:lnTo>
                  <a:lnTo>
                    <a:pt x="120152" y="61984"/>
                  </a:lnTo>
                  <a:lnTo>
                    <a:pt x="115445" y="37833"/>
                  </a:lnTo>
                  <a:lnTo>
                    <a:pt x="102595" y="18133"/>
                  </a:lnTo>
                  <a:lnTo>
                    <a:pt x="83504" y="4862"/>
                  </a:lnTo>
                  <a:lnTo>
                    <a:pt x="60076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3636507" y="3417058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6" y="0"/>
                  </a:moveTo>
                  <a:lnTo>
                    <a:pt x="36711" y="4862"/>
                  </a:lnTo>
                  <a:lnTo>
                    <a:pt x="17613" y="18133"/>
                  </a:lnTo>
                  <a:lnTo>
                    <a:pt x="4727" y="37833"/>
                  </a:lnTo>
                  <a:lnTo>
                    <a:pt x="0" y="61984"/>
                  </a:lnTo>
                  <a:lnTo>
                    <a:pt x="4727" y="86057"/>
                  </a:lnTo>
                  <a:lnTo>
                    <a:pt x="17613" y="105714"/>
                  </a:lnTo>
                  <a:lnTo>
                    <a:pt x="36711" y="118965"/>
                  </a:lnTo>
                  <a:lnTo>
                    <a:pt x="60076" y="123824"/>
                  </a:lnTo>
                  <a:lnTo>
                    <a:pt x="83504" y="118965"/>
                  </a:lnTo>
                  <a:lnTo>
                    <a:pt x="102595" y="105714"/>
                  </a:lnTo>
                  <a:lnTo>
                    <a:pt x="115445" y="86057"/>
                  </a:lnTo>
                  <a:lnTo>
                    <a:pt x="120152" y="61984"/>
                  </a:lnTo>
                  <a:lnTo>
                    <a:pt x="115445" y="37833"/>
                  </a:lnTo>
                  <a:lnTo>
                    <a:pt x="102595" y="18133"/>
                  </a:lnTo>
                  <a:lnTo>
                    <a:pt x="83504" y="4862"/>
                  </a:lnTo>
                  <a:lnTo>
                    <a:pt x="60076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3768725" y="3417062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002" y="262890"/>
                  </a:moveTo>
                  <a:lnTo>
                    <a:pt x="115290" y="238798"/>
                  </a:lnTo>
                  <a:lnTo>
                    <a:pt x="102450" y="219100"/>
                  </a:lnTo>
                  <a:lnTo>
                    <a:pt x="83362" y="205803"/>
                  </a:lnTo>
                  <a:lnTo>
                    <a:pt x="59956" y="200914"/>
                  </a:lnTo>
                  <a:lnTo>
                    <a:pt x="36588" y="205803"/>
                  </a:lnTo>
                  <a:lnTo>
                    <a:pt x="17538" y="219100"/>
                  </a:lnTo>
                  <a:lnTo>
                    <a:pt x="4699" y="238798"/>
                  </a:lnTo>
                  <a:lnTo>
                    <a:pt x="0" y="262890"/>
                  </a:lnTo>
                  <a:lnTo>
                    <a:pt x="4699" y="286994"/>
                  </a:lnTo>
                  <a:lnTo>
                    <a:pt x="17538" y="306692"/>
                  </a:lnTo>
                  <a:lnTo>
                    <a:pt x="36588" y="320001"/>
                  </a:lnTo>
                  <a:lnTo>
                    <a:pt x="59956" y="324878"/>
                  </a:lnTo>
                  <a:lnTo>
                    <a:pt x="83362" y="320001"/>
                  </a:lnTo>
                  <a:lnTo>
                    <a:pt x="102450" y="306692"/>
                  </a:lnTo>
                  <a:lnTo>
                    <a:pt x="115290" y="286994"/>
                  </a:lnTo>
                  <a:lnTo>
                    <a:pt x="120002" y="262890"/>
                  </a:lnTo>
                  <a:close/>
                </a:path>
                <a:path w="244475" h="325120">
                  <a:moveTo>
                    <a:pt x="244081" y="61988"/>
                  </a:moveTo>
                  <a:lnTo>
                    <a:pt x="239382" y="37833"/>
                  </a:lnTo>
                  <a:lnTo>
                    <a:pt x="226529" y="18135"/>
                  </a:lnTo>
                  <a:lnTo>
                    <a:pt x="207429" y="4864"/>
                  </a:lnTo>
                  <a:lnTo>
                    <a:pt x="184010" y="0"/>
                  </a:lnTo>
                  <a:lnTo>
                    <a:pt x="160642" y="4864"/>
                  </a:lnTo>
                  <a:lnTo>
                    <a:pt x="141554" y="18135"/>
                  </a:lnTo>
                  <a:lnTo>
                    <a:pt x="128689" y="37833"/>
                  </a:lnTo>
                  <a:lnTo>
                    <a:pt x="123964" y="61988"/>
                  </a:lnTo>
                  <a:lnTo>
                    <a:pt x="128689" y="86055"/>
                  </a:lnTo>
                  <a:lnTo>
                    <a:pt x="141554" y="105714"/>
                  </a:lnTo>
                  <a:lnTo>
                    <a:pt x="160642" y="118973"/>
                  </a:lnTo>
                  <a:lnTo>
                    <a:pt x="184010" y="123825"/>
                  </a:lnTo>
                  <a:lnTo>
                    <a:pt x="207429" y="118973"/>
                  </a:lnTo>
                  <a:lnTo>
                    <a:pt x="226529" y="105714"/>
                  </a:lnTo>
                  <a:lnTo>
                    <a:pt x="239382" y="86055"/>
                  </a:lnTo>
                  <a:lnTo>
                    <a:pt x="244081" y="61988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3512179" y="3617726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6" y="0"/>
                  </a:moveTo>
                  <a:lnTo>
                    <a:pt x="36711" y="4861"/>
                  </a:lnTo>
                  <a:lnTo>
                    <a:pt x="17613" y="18127"/>
                  </a:lnTo>
                  <a:lnTo>
                    <a:pt x="4727" y="37822"/>
                  </a:lnTo>
                  <a:lnTo>
                    <a:pt x="0" y="61971"/>
                  </a:lnTo>
                  <a:lnTo>
                    <a:pt x="4727" y="86047"/>
                  </a:lnTo>
                  <a:lnTo>
                    <a:pt x="17613" y="105708"/>
                  </a:lnTo>
                  <a:lnTo>
                    <a:pt x="36711" y="118964"/>
                  </a:lnTo>
                  <a:lnTo>
                    <a:pt x="60076" y="123824"/>
                  </a:lnTo>
                  <a:lnTo>
                    <a:pt x="83453" y="118964"/>
                  </a:lnTo>
                  <a:lnTo>
                    <a:pt x="102549" y="105708"/>
                  </a:lnTo>
                  <a:lnTo>
                    <a:pt x="115428" y="86047"/>
                  </a:lnTo>
                  <a:lnTo>
                    <a:pt x="120152" y="61971"/>
                  </a:lnTo>
                  <a:lnTo>
                    <a:pt x="115428" y="37822"/>
                  </a:lnTo>
                  <a:lnTo>
                    <a:pt x="102549" y="18127"/>
                  </a:lnTo>
                  <a:lnTo>
                    <a:pt x="83453" y="4861"/>
                  </a:lnTo>
                  <a:lnTo>
                    <a:pt x="60076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452494" y="3440950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20" h="274954">
                  <a:moveTo>
                    <a:pt x="77203" y="194945"/>
                  </a:moveTo>
                  <a:lnTo>
                    <a:pt x="69507" y="149352"/>
                  </a:lnTo>
                  <a:lnTo>
                    <a:pt x="63004" y="110871"/>
                  </a:lnTo>
                  <a:lnTo>
                    <a:pt x="39878" y="127825"/>
                  </a:lnTo>
                  <a:lnTo>
                    <a:pt x="15367" y="94348"/>
                  </a:lnTo>
                  <a:lnTo>
                    <a:pt x="0" y="105537"/>
                  </a:lnTo>
                  <a:lnTo>
                    <a:pt x="24511" y="139090"/>
                  </a:lnTo>
                  <a:lnTo>
                    <a:pt x="1524" y="155943"/>
                  </a:lnTo>
                  <a:lnTo>
                    <a:pt x="77203" y="194945"/>
                  </a:lnTo>
                  <a:close/>
                </a:path>
                <a:path w="680720" h="274954">
                  <a:moveTo>
                    <a:pt x="175780" y="38100"/>
                  </a:moveTo>
                  <a:lnTo>
                    <a:pt x="156730" y="28575"/>
                  </a:lnTo>
                  <a:lnTo>
                    <a:pt x="99580" y="0"/>
                  </a:lnTo>
                  <a:lnTo>
                    <a:pt x="99580" y="28575"/>
                  </a:lnTo>
                  <a:lnTo>
                    <a:pt x="44069" y="28575"/>
                  </a:lnTo>
                  <a:lnTo>
                    <a:pt x="44069" y="47625"/>
                  </a:lnTo>
                  <a:lnTo>
                    <a:pt x="99580" y="47625"/>
                  </a:lnTo>
                  <a:lnTo>
                    <a:pt x="99580" y="76200"/>
                  </a:lnTo>
                  <a:lnTo>
                    <a:pt x="156730" y="47625"/>
                  </a:lnTo>
                  <a:lnTo>
                    <a:pt x="175780" y="38100"/>
                  </a:lnTo>
                  <a:close/>
                </a:path>
                <a:path w="680720" h="274954">
                  <a:moveTo>
                    <a:pt x="317627" y="236461"/>
                  </a:moveTo>
                  <a:lnTo>
                    <a:pt x="298577" y="226936"/>
                  </a:lnTo>
                  <a:lnTo>
                    <a:pt x="241427" y="198361"/>
                  </a:lnTo>
                  <a:lnTo>
                    <a:pt x="241427" y="226936"/>
                  </a:lnTo>
                  <a:lnTo>
                    <a:pt x="185928" y="226936"/>
                  </a:lnTo>
                  <a:lnTo>
                    <a:pt x="185928" y="245986"/>
                  </a:lnTo>
                  <a:lnTo>
                    <a:pt x="241427" y="245986"/>
                  </a:lnTo>
                  <a:lnTo>
                    <a:pt x="241427" y="274561"/>
                  </a:lnTo>
                  <a:lnTo>
                    <a:pt x="298577" y="245986"/>
                  </a:lnTo>
                  <a:lnTo>
                    <a:pt x="317627" y="236461"/>
                  </a:lnTo>
                  <a:close/>
                </a:path>
                <a:path w="680720" h="274954">
                  <a:moveTo>
                    <a:pt x="442087" y="40246"/>
                  </a:moveTo>
                  <a:lnTo>
                    <a:pt x="423037" y="30721"/>
                  </a:lnTo>
                  <a:lnTo>
                    <a:pt x="365887" y="2146"/>
                  </a:lnTo>
                  <a:lnTo>
                    <a:pt x="365887" y="30721"/>
                  </a:lnTo>
                  <a:lnTo>
                    <a:pt x="310375" y="30721"/>
                  </a:lnTo>
                  <a:lnTo>
                    <a:pt x="310375" y="49771"/>
                  </a:lnTo>
                  <a:lnTo>
                    <a:pt x="365887" y="49771"/>
                  </a:lnTo>
                  <a:lnTo>
                    <a:pt x="365887" y="78346"/>
                  </a:lnTo>
                  <a:lnTo>
                    <a:pt x="423037" y="49771"/>
                  </a:lnTo>
                  <a:lnTo>
                    <a:pt x="442087" y="40246"/>
                  </a:lnTo>
                  <a:close/>
                </a:path>
                <a:path w="680720" h="274954">
                  <a:moveTo>
                    <a:pt x="676465" y="113741"/>
                  </a:moveTo>
                  <a:lnTo>
                    <a:pt x="657974" y="78867"/>
                  </a:lnTo>
                  <a:lnTo>
                    <a:pt x="655840" y="76314"/>
                  </a:lnTo>
                  <a:lnTo>
                    <a:pt x="650875" y="70345"/>
                  </a:lnTo>
                  <a:lnTo>
                    <a:pt x="642124" y="61722"/>
                  </a:lnTo>
                  <a:lnTo>
                    <a:pt x="634441" y="57772"/>
                  </a:lnTo>
                  <a:lnTo>
                    <a:pt x="636485" y="52438"/>
                  </a:lnTo>
                  <a:lnTo>
                    <a:pt x="645172" y="29832"/>
                  </a:lnTo>
                  <a:lnTo>
                    <a:pt x="560311" y="38100"/>
                  </a:lnTo>
                  <a:lnTo>
                    <a:pt x="617855" y="100965"/>
                  </a:lnTo>
                  <a:lnTo>
                    <a:pt x="627570" y="75666"/>
                  </a:lnTo>
                  <a:lnTo>
                    <a:pt x="630580" y="77203"/>
                  </a:lnTo>
                  <a:lnTo>
                    <a:pt x="636587" y="82994"/>
                  </a:lnTo>
                  <a:lnTo>
                    <a:pt x="642810" y="90398"/>
                  </a:lnTo>
                  <a:lnTo>
                    <a:pt x="647674" y="97269"/>
                  </a:lnTo>
                  <a:lnTo>
                    <a:pt x="648068" y="97777"/>
                  </a:lnTo>
                  <a:lnTo>
                    <a:pt x="648182" y="97955"/>
                  </a:lnTo>
                  <a:lnTo>
                    <a:pt x="649897" y="100965"/>
                  </a:lnTo>
                  <a:lnTo>
                    <a:pt x="652640" y="105651"/>
                  </a:lnTo>
                  <a:lnTo>
                    <a:pt x="652856" y="106070"/>
                  </a:lnTo>
                  <a:lnTo>
                    <a:pt x="652995" y="106413"/>
                  </a:lnTo>
                  <a:lnTo>
                    <a:pt x="656234" y="113245"/>
                  </a:lnTo>
                  <a:lnTo>
                    <a:pt x="656361" y="113525"/>
                  </a:lnTo>
                  <a:lnTo>
                    <a:pt x="656424" y="113741"/>
                  </a:lnTo>
                  <a:lnTo>
                    <a:pt x="656844" y="114541"/>
                  </a:lnTo>
                  <a:lnTo>
                    <a:pt x="656463" y="113741"/>
                  </a:lnTo>
                  <a:lnTo>
                    <a:pt x="676465" y="113741"/>
                  </a:lnTo>
                  <a:close/>
                </a:path>
                <a:path w="680720" h="274954">
                  <a:moveTo>
                    <a:pt x="678484" y="121653"/>
                  </a:moveTo>
                  <a:lnTo>
                    <a:pt x="677659" y="117462"/>
                  </a:lnTo>
                  <a:lnTo>
                    <a:pt x="676732" y="114541"/>
                  </a:lnTo>
                  <a:lnTo>
                    <a:pt x="656844" y="114541"/>
                  </a:lnTo>
                  <a:lnTo>
                    <a:pt x="656666" y="114541"/>
                  </a:lnTo>
                  <a:lnTo>
                    <a:pt x="659028" y="121653"/>
                  </a:lnTo>
                  <a:lnTo>
                    <a:pt x="678484" y="121653"/>
                  </a:lnTo>
                  <a:close/>
                </a:path>
                <a:path w="680720" h="274954">
                  <a:moveTo>
                    <a:pt x="679843" y="129781"/>
                  </a:moveTo>
                  <a:lnTo>
                    <a:pt x="679704" y="127876"/>
                  </a:lnTo>
                  <a:lnTo>
                    <a:pt x="678688" y="122682"/>
                  </a:lnTo>
                  <a:lnTo>
                    <a:pt x="659371" y="122682"/>
                  </a:lnTo>
                  <a:lnTo>
                    <a:pt x="659218" y="122682"/>
                  </a:lnTo>
                  <a:lnTo>
                    <a:pt x="660895" y="130924"/>
                  </a:lnTo>
                  <a:lnTo>
                    <a:pt x="660666" y="129781"/>
                  </a:lnTo>
                  <a:lnTo>
                    <a:pt x="679843" y="129781"/>
                  </a:lnTo>
                  <a:close/>
                </a:path>
                <a:path w="680720" h="274954">
                  <a:moveTo>
                    <a:pt x="680415" y="137782"/>
                  </a:moveTo>
                  <a:lnTo>
                    <a:pt x="679919" y="130924"/>
                  </a:lnTo>
                  <a:lnTo>
                    <a:pt x="660895" y="130924"/>
                  </a:lnTo>
                  <a:lnTo>
                    <a:pt x="660742" y="130924"/>
                  </a:lnTo>
                  <a:lnTo>
                    <a:pt x="661416" y="137782"/>
                  </a:lnTo>
                  <a:lnTo>
                    <a:pt x="661301" y="139179"/>
                  </a:lnTo>
                  <a:lnTo>
                    <a:pt x="661174" y="141351"/>
                  </a:lnTo>
                  <a:lnTo>
                    <a:pt x="661111" y="141782"/>
                  </a:lnTo>
                  <a:lnTo>
                    <a:pt x="660920" y="142494"/>
                  </a:lnTo>
                  <a:lnTo>
                    <a:pt x="660488" y="144513"/>
                  </a:lnTo>
                  <a:lnTo>
                    <a:pt x="660527" y="144894"/>
                  </a:lnTo>
                  <a:lnTo>
                    <a:pt x="660273" y="145745"/>
                  </a:lnTo>
                  <a:lnTo>
                    <a:pt x="660069" y="146164"/>
                  </a:lnTo>
                  <a:lnTo>
                    <a:pt x="659371" y="148450"/>
                  </a:lnTo>
                  <a:lnTo>
                    <a:pt x="658380" y="150495"/>
                  </a:lnTo>
                  <a:lnTo>
                    <a:pt x="657606" y="152260"/>
                  </a:lnTo>
                  <a:lnTo>
                    <a:pt x="657288" y="152819"/>
                  </a:lnTo>
                  <a:lnTo>
                    <a:pt x="657034" y="153162"/>
                  </a:lnTo>
                  <a:lnTo>
                    <a:pt x="655015" y="156349"/>
                  </a:lnTo>
                  <a:lnTo>
                    <a:pt x="654621" y="156832"/>
                  </a:lnTo>
                  <a:lnTo>
                    <a:pt x="652399" y="159880"/>
                  </a:lnTo>
                  <a:lnTo>
                    <a:pt x="652119" y="160210"/>
                  </a:lnTo>
                  <a:lnTo>
                    <a:pt x="651662" y="160642"/>
                  </a:lnTo>
                  <a:lnTo>
                    <a:pt x="643928" y="168719"/>
                  </a:lnTo>
                  <a:lnTo>
                    <a:pt x="644652" y="168135"/>
                  </a:lnTo>
                  <a:lnTo>
                    <a:pt x="643966" y="168719"/>
                  </a:lnTo>
                  <a:lnTo>
                    <a:pt x="643724" y="168897"/>
                  </a:lnTo>
                  <a:lnTo>
                    <a:pt x="634199" y="176707"/>
                  </a:lnTo>
                  <a:lnTo>
                    <a:pt x="625475" y="182499"/>
                  </a:lnTo>
                  <a:lnTo>
                    <a:pt x="623074" y="184137"/>
                  </a:lnTo>
                  <a:lnTo>
                    <a:pt x="622731" y="184340"/>
                  </a:lnTo>
                  <a:lnTo>
                    <a:pt x="622376" y="184518"/>
                  </a:lnTo>
                  <a:lnTo>
                    <a:pt x="609358" y="191643"/>
                  </a:lnTo>
                  <a:lnTo>
                    <a:pt x="594118" y="198742"/>
                  </a:lnTo>
                  <a:lnTo>
                    <a:pt x="577443" y="205282"/>
                  </a:lnTo>
                  <a:lnTo>
                    <a:pt x="576084" y="205816"/>
                  </a:lnTo>
                  <a:lnTo>
                    <a:pt x="558939" y="211493"/>
                  </a:lnTo>
                  <a:lnTo>
                    <a:pt x="541489" y="216408"/>
                  </a:lnTo>
                  <a:lnTo>
                    <a:pt x="540029" y="216789"/>
                  </a:lnTo>
                  <a:lnTo>
                    <a:pt x="521677" y="220827"/>
                  </a:lnTo>
                  <a:lnTo>
                    <a:pt x="481101" y="227050"/>
                  </a:lnTo>
                  <a:lnTo>
                    <a:pt x="478002" y="227304"/>
                  </a:lnTo>
                  <a:lnTo>
                    <a:pt x="478967" y="227304"/>
                  </a:lnTo>
                  <a:lnTo>
                    <a:pt x="457352" y="228993"/>
                  </a:lnTo>
                  <a:lnTo>
                    <a:pt x="436105" y="229476"/>
                  </a:lnTo>
                  <a:lnTo>
                    <a:pt x="436257" y="235191"/>
                  </a:lnTo>
                  <a:lnTo>
                    <a:pt x="436384" y="239763"/>
                  </a:lnTo>
                  <a:lnTo>
                    <a:pt x="436486" y="243459"/>
                  </a:lnTo>
                  <a:lnTo>
                    <a:pt x="436562" y="246240"/>
                  </a:lnTo>
                  <a:lnTo>
                    <a:pt x="436626" y="248526"/>
                  </a:lnTo>
                  <a:lnTo>
                    <a:pt x="481063" y="246240"/>
                  </a:lnTo>
                  <a:lnTo>
                    <a:pt x="524383" y="239763"/>
                  </a:lnTo>
                  <a:lnTo>
                    <a:pt x="564883" y="229603"/>
                  </a:lnTo>
                  <a:lnTo>
                    <a:pt x="601345" y="216408"/>
                  </a:lnTo>
                  <a:lnTo>
                    <a:pt x="645782" y="191884"/>
                  </a:lnTo>
                  <a:lnTo>
                    <a:pt x="663117" y="176263"/>
                  </a:lnTo>
                  <a:lnTo>
                    <a:pt x="666508" y="172707"/>
                  </a:lnTo>
                  <a:lnTo>
                    <a:pt x="669975" y="168135"/>
                  </a:lnTo>
                  <a:lnTo>
                    <a:pt x="670560" y="167373"/>
                  </a:lnTo>
                  <a:lnTo>
                    <a:pt x="673976" y="161925"/>
                  </a:lnTo>
                  <a:lnTo>
                    <a:pt x="676770" y="156349"/>
                  </a:lnTo>
                  <a:lnTo>
                    <a:pt x="678815" y="150495"/>
                  </a:lnTo>
                  <a:lnTo>
                    <a:pt x="679869" y="144894"/>
                  </a:lnTo>
                  <a:lnTo>
                    <a:pt x="679945" y="144513"/>
                  </a:lnTo>
                  <a:lnTo>
                    <a:pt x="680415" y="139179"/>
                  </a:lnTo>
                  <a:lnTo>
                    <a:pt x="680415" y="137782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3325" y="895350"/>
            <a:ext cx="4419600" cy="3772535"/>
            <a:chOff x="3743325" y="895334"/>
            <a:chExt cx="4419600" cy="3772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3325" y="895334"/>
              <a:ext cx="4419600" cy="37719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64158" y="917813"/>
              <a:ext cx="4323715" cy="3675379"/>
            </a:xfrm>
            <a:custGeom>
              <a:avLst/>
              <a:gdLst/>
              <a:ahLst/>
              <a:cxnLst/>
              <a:rect l="l" t="t" r="r" b="b"/>
              <a:pathLst>
                <a:path w="4323715" h="3675379">
                  <a:moveTo>
                    <a:pt x="3710817" y="0"/>
                  </a:moveTo>
                  <a:lnTo>
                    <a:pt x="612526" y="0"/>
                  </a:lnTo>
                  <a:lnTo>
                    <a:pt x="564652" y="1842"/>
                  </a:lnTo>
                  <a:lnTo>
                    <a:pt x="517787" y="7279"/>
                  </a:lnTo>
                  <a:lnTo>
                    <a:pt x="472067" y="16175"/>
                  </a:lnTo>
                  <a:lnTo>
                    <a:pt x="427627" y="28392"/>
                  </a:lnTo>
                  <a:lnTo>
                    <a:pt x="384605" y="43796"/>
                  </a:lnTo>
                  <a:lnTo>
                    <a:pt x="343135" y="62250"/>
                  </a:lnTo>
                  <a:lnTo>
                    <a:pt x="303355" y="83619"/>
                  </a:lnTo>
                  <a:lnTo>
                    <a:pt x="265399" y="107765"/>
                  </a:lnTo>
                  <a:lnTo>
                    <a:pt x="229405" y="134552"/>
                  </a:lnTo>
                  <a:lnTo>
                    <a:pt x="195509" y="163846"/>
                  </a:lnTo>
                  <a:lnTo>
                    <a:pt x="163846" y="195509"/>
                  </a:lnTo>
                  <a:lnTo>
                    <a:pt x="134552" y="229405"/>
                  </a:lnTo>
                  <a:lnTo>
                    <a:pt x="107765" y="265399"/>
                  </a:lnTo>
                  <a:lnTo>
                    <a:pt x="83619" y="303355"/>
                  </a:lnTo>
                  <a:lnTo>
                    <a:pt x="62250" y="343135"/>
                  </a:lnTo>
                  <a:lnTo>
                    <a:pt x="43796" y="384605"/>
                  </a:lnTo>
                  <a:lnTo>
                    <a:pt x="28392" y="427627"/>
                  </a:lnTo>
                  <a:lnTo>
                    <a:pt x="16175" y="472067"/>
                  </a:lnTo>
                  <a:lnTo>
                    <a:pt x="7279" y="517787"/>
                  </a:lnTo>
                  <a:lnTo>
                    <a:pt x="1842" y="564652"/>
                  </a:lnTo>
                  <a:lnTo>
                    <a:pt x="0" y="612526"/>
                  </a:lnTo>
                  <a:lnTo>
                    <a:pt x="0" y="3062767"/>
                  </a:lnTo>
                  <a:lnTo>
                    <a:pt x="1842" y="3110639"/>
                  </a:lnTo>
                  <a:lnTo>
                    <a:pt x="7279" y="3157504"/>
                  </a:lnTo>
                  <a:lnTo>
                    <a:pt x="16175" y="3203225"/>
                  </a:lnTo>
                  <a:lnTo>
                    <a:pt x="28392" y="3247665"/>
                  </a:lnTo>
                  <a:lnTo>
                    <a:pt x="43796" y="3290690"/>
                  </a:lnTo>
                  <a:lnTo>
                    <a:pt x="62250" y="3332162"/>
                  </a:lnTo>
                  <a:lnTo>
                    <a:pt x="83619" y="3371945"/>
                  </a:lnTo>
                  <a:lnTo>
                    <a:pt x="107765" y="3409904"/>
                  </a:lnTo>
                  <a:lnTo>
                    <a:pt x="134552" y="3445901"/>
                  </a:lnTo>
                  <a:lnTo>
                    <a:pt x="163846" y="3479802"/>
                  </a:lnTo>
                  <a:lnTo>
                    <a:pt x="195509" y="3511469"/>
                  </a:lnTo>
                  <a:lnTo>
                    <a:pt x="229405" y="3540766"/>
                  </a:lnTo>
                  <a:lnTo>
                    <a:pt x="265399" y="3567558"/>
                  </a:lnTo>
                  <a:lnTo>
                    <a:pt x="303355" y="3591707"/>
                  </a:lnTo>
                  <a:lnTo>
                    <a:pt x="343135" y="3613079"/>
                  </a:lnTo>
                  <a:lnTo>
                    <a:pt x="384605" y="3631536"/>
                  </a:lnTo>
                  <a:lnTo>
                    <a:pt x="427627" y="3646943"/>
                  </a:lnTo>
                  <a:lnTo>
                    <a:pt x="472067" y="3659163"/>
                  </a:lnTo>
                  <a:lnTo>
                    <a:pt x="517787" y="3668061"/>
                  </a:lnTo>
                  <a:lnTo>
                    <a:pt x="564652" y="3673499"/>
                  </a:lnTo>
                  <a:lnTo>
                    <a:pt x="612526" y="3675342"/>
                  </a:lnTo>
                  <a:lnTo>
                    <a:pt x="3710817" y="3675342"/>
                  </a:lnTo>
                  <a:lnTo>
                    <a:pt x="3758692" y="3673499"/>
                  </a:lnTo>
                  <a:lnTo>
                    <a:pt x="3805559" y="3668061"/>
                  </a:lnTo>
                  <a:lnTo>
                    <a:pt x="3851283" y="3659163"/>
                  </a:lnTo>
                  <a:lnTo>
                    <a:pt x="3895728" y="3646943"/>
                  </a:lnTo>
                  <a:lnTo>
                    <a:pt x="3938756" y="3631536"/>
                  </a:lnTo>
                  <a:lnTo>
                    <a:pt x="3980232" y="3613079"/>
                  </a:lnTo>
                  <a:lnTo>
                    <a:pt x="4020020" y="3591707"/>
                  </a:lnTo>
                  <a:lnTo>
                    <a:pt x="4057983" y="3567558"/>
                  </a:lnTo>
                  <a:lnTo>
                    <a:pt x="4093986" y="3540766"/>
                  </a:lnTo>
                  <a:lnTo>
                    <a:pt x="4127891" y="3511469"/>
                  </a:lnTo>
                  <a:lnTo>
                    <a:pt x="4159563" y="3479802"/>
                  </a:lnTo>
                  <a:lnTo>
                    <a:pt x="4188865" y="3445901"/>
                  </a:lnTo>
                  <a:lnTo>
                    <a:pt x="4215661" y="3409904"/>
                  </a:lnTo>
                  <a:lnTo>
                    <a:pt x="4239815" y="3371945"/>
                  </a:lnTo>
                  <a:lnTo>
                    <a:pt x="4261190" y="3332162"/>
                  </a:lnTo>
                  <a:lnTo>
                    <a:pt x="4279651" y="3290690"/>
                  </a:lnTo>
                  <a:lnTo>
                    <a:pt x="4295061" y="3247665"/>
                  </a:lnTo>
                  <a:lnTo>
                    <a:pt x="4307284" y="3203225"/>
                  </a:lnTo>
                  <a:lnTo>
                    <a:pt x="4316183" y="3157504"/>
                  </a:lnTo>
                  <a:lnTo>
                    <a:pt x="4321622" y="3110639"/>
                  </a:lnTo>
                  <a:lnTo>
                    <a:pt x="4323465" y="3062767"/>
                  </a:lnTo>
                  <a:lnTo>
                    <a:pt x="4323465" y="612526"/>
                  </a:lnTo>
                  <a:lnTo>
                    <a:pt x="4321622" y="564652"/>
                  </a:lnTo>
                  <a:lnTo>
                    <a:pt x="4316183" y="517787"/>
                  </a:lnTo>
                  <a:lnTo>
                    <a:pt x="4307284" y="472067"/>
                  </a:lnTo>
                  <a:lnTo>
                    <a:pt x="4295061" y="427627"/>
                  </a:lnTo>
                  <a:lnTo>
                    <a:pt x="4279651" y="384605"/>
                  </a:lnTo>
                  <a:lnTo>
                    <a:pt x="4261190" y="343135"/>
                  </a:lnTo>
                  <a:lnTo>
                    <a:pt x="4239815" y="303355"/>
                  </a:lnTo>
                  <a:lnTo>
                    <a:pt x="4215661" y="265399"/>
                  </a:lnTo>
                  <a:lnTo>
                    <a:pt x="4188865" y="229405"/>
                  </a:lnTo>
                  <a:lnTo>
                    <a:pt x="4159563" y="195509"/>
                  </a:lnTo>
                  <a:lnTo>
                    <a:pt x="4127891" y="163846"/>
                  </a:lnTo>
                  <a:lnTo>
                    <a:pt x="4093986" y="134552"/>
                  </a:lnTo>
                  <a:lnTo>
                    <a:pt x="4057983" y="107765"/>
                  </a:lnTo>
                  <a:lnTo>
                    <a:pt x="4020020" y="83619"/>
                  </a:lnTo>
                  <a:lnTo>
                    <a:pt x="3980232" y="62250"/>
                  </a:lnTo>
                  <a:lnTo>
                    <a:pt x="3938756" y="43796"/>
                  </a:lnTo>
                  <a:lnTo>
                    <a:pt x="3895728" y="28392"/>
                  </a:lnTo>
                  <a:lnTo>
                    <a:pt x="3851283" y="16175"/>
                  </a:lnTo>
                  <a:lnTo>
                    <a:pt x="3805559" y="7279"/>
                  </a:lnTo>
                  <a:lnTo>
                    <a:pt x="3758692" y="1842"/>
                  </a:lnTo>
                  <a:lnTo>
                    <a:pt x="3710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764158" y="917813"/>
              <a:ext cx="4323715" cy="3675379"/>
            </a:xfrm>
            <a:custGeom>
              <a:avLst/>
              <a:gdLst/>
              <a:ahLst/>
              <a:cxnLst/>
              <a:rect l="l" t="t" r="r" b="b"/>
              <a:pathLst>
                <a:path w="4323715" h="3675379">
                  <a:moveTo>
                    <a:pt x="0" y="612526"/>
                  </a:moveTo>
                  <a:lnTo>
                    <a:pt x="1842" y="564652"/>
                  </a:lnTo>
                  <a:lnTo>
                    <a:pt x="7279" y="517787"/>
                  </a:lnTo>
                  <a:lnTo>
                    <a:pt x="16175" y="472067"/>
                  </a:lnTo>
                  <a:lnTo>
                    <a:pt x="28392" y="427627"/>
                  </a:lnTo>
                  <a:lnTo>
                    <a:pt x="43796" y="384605"/>
                  </a:lnTo>
                  <a:lnTo>
                    <a:pt x="62250" y="343135"/>
                  </a:lnTo>
                  <a:lnTo>
                    <a:pt x="83619" y="303355"/>
                  </a:lnTo>
                  <a:lnTo>
                    <a:pt x="107765" y="265399"/>
                  </a:lnTo>
                  <a:lnTo>
                    <a:pt x="134552" y="229405"/>
                  </a:lnTo>
                  <a:lnTo>
                    <a:pt x="163846" y="195509"/>
                  </a:lnTo>
                  <a:lnTo>
                    <a:pt x="195509" y="163846"/>
                  </a:lnTo>
                  <a:lnTo>
                    <a:pt x="229405" y="134552"/>
                  </a:lnTo>
                  <a:lnTo>
                    <a:pt x="265399" y="107765"/>
                  </a:lnTo>
                  <a:lnTo>
                    <a:pt x="303355" y="83619"/>
                  </a:lnTo>
                  <a:lnTo>
                    <a:pt x="343135" y="62250"/>
                  </a:lnTo>
                  <a:lnTo>
                    <a:pt x="384605" y="43796"/>
                  </a:lnTo>
                  <a:lnTo>
                    <a:pt x="427627" y="28392"/>
                  </a:lnTo>
                  <a:lnTo>
                    <a:pt x="472067" y="16175"/>
                  </a:lnTo>
                  <a:lnTo>
                    <a:pt x="517787" y="7279"/>
                  </a:lnTo>
                  <a:lnTo>
                    <a:pt x="564652" y="1842"/>
                  </a:lnTo>
                  <a:lnTo>
                    <a:pt x="612526" y="0"/>
                  </a:lnTo>
                  <a:lnTo>
                    <a:pt x="3710817" y="0"/>
                  </a:lnTo>
                  <a:lnTo>
                    <a:pt x="3758692" y="1842"/>
                  </a:lnTo>
                  <a:lnTo>
                    <a:pt x="3805559" y="7279"/>
                  </a:lnTo>
                  <a:lnTo>
                    <a:pt x="3851283" y="16175"/>
                  </a:lnTo>
                  <a:lnTo>
                    <a:pt x="3895728" y="28392"/>
                  </a:lnTo>
                  <a:lnTo>
                    <a:pt x="3938756" y="43796"/>
                  </a:lnTo>
                  <a:lnTo>
                    <a:pt x="3980232" y="62250"/>
                  </a:lnTo>
                  <a:lnTo>
                    <a:pt x="4020020" y="83619"/>
                  </a:lnTo>
                  <a:lnTo>
                    <a:pt x="4057983" y="107765"/>
                  </a:lnTo>
                  <a:lnTo>
                    <a:pt x="4093986" y="134552"/>
                  </a:lnTo>
                  <a:lnTo>
                    <a:pt x="4127891" y="163846"/>
                  </a:lnTo>
                  <a:lnTo>
                    <a:pt x="4159563" y="195509"/>
                  </a:lnTo>
                  <a:lnTo>
                    <a:pt x="4188865" y="229405"/>
                  </a:lnTo>
                  <a:lnTo>
                    <a:pt x="4215661" y="265399"/>
                  </a:lnTo>
                  <a:lnTo>
                    <a:pt x="4239815" y="303355"/>
                  </a:lnTo>
                  <a:lnTo>
                    <a:pt x="4261190" y="343135"/>
                  </a:lnTo>
                  <a:lnTo>
                    <a:pt x="4279651" y="384605"/>
                  </a:lnTo>
                  <a:lnTo>
                    <a:pt x="4295061" y="427627"/>
                  </a:lnTo>
                  <a:lnTo>
                    <a:pt x="4307284" y="472067"/>
                  </a:lnTo>
                  <a:lnTo>
                    <a:pt x="4316183" y="517787"/>
                  </a:lnTo>
                  <a:lnTo>
                    <a:pt x="4321622" y="564652"/>
                  </a:lnTo>
                  <a:lnTo>
                    <a:pt x="4323465" y="612526"/>
                  </a:lnTo>
                  <a:lnTo>
                    <a:pt x="4323465" y="3062767"/>
                  </a:lnTo>
                  <a:lnTo>
                    <a:pt x="4321622" y="3110639"/>
                  </a:lnTo>
                  <a:lnTo>
                    <a:pt x="4316183" y="3157504"/>
                  </a:lnTo>
                  <a:lnTo>
                    <a:pt x="4307284" y="3203225"/>
                  </a:lnTo>
                  <a:lnTo>
                    <a:pt x="4295061" y="3247665"/>
                  </a:lnTo>
                  <a:lnTo>
                    <a:pt x="4279651" y="3290690"/>
                  </a:lnTo>
                  <a:lnTo>
                    <a:pt x="4261190" y="3332162"/>
                  </a:lnTo>
                  <a:lnTo>
                    <a:pt x="4239815" y="3371945"/>
                  </a:lnTo>
                  <a:lnTo>
                    <a:pt x="4215661" y="3409904"/>
                  </a:lnTo>
                  <a:lnTo>
                    <a:pt x="4188865" y="3445901"/>
                  </a:lnTo>
                  <a:lnTo>
                    <a:pt x="4159563" y="3479802"/>
                  </a:lnTo>
                  <a:lnTo>
                    <a:pt x="4127891" y="3511469"/>
                  </a:lnTo>
                  <a:lnTo>
                    <a:pt x="4093986" y="3540766"/>
                  </a:lnTo>
                  <a:lnTo>
                    <a:pt x="4057983" y="3567558"/>
                  </a:lnTo>
                  <a:lnTo>
                    <a:pt x="4020020" y="3591707"/>
                  </a:lnTo>
                  <a:lnTo>
                    <a:pt x="3980232" y="3613079"/>
                  </a:lnTo>
                  <a:lnTo>
                    <a:pt x="3938756" y="3631536"/>
                  </a:lnTo>
                  <a:lnTo>
                    <a:pt x="3895728" y="3646943"/>
                  </a:lnTo>
                  <a:lnTo>
                    <a:pt x="3851283" y="3659163"/>
                  </a:lnTo>
                  <a:lnTo>
                    <a:pt x="3805559" y="3668061"/>
                  </a:lnTo>
                  <a:lnTo>
                    <a:pt x="3758692" y="3673499"/>
                  </a:lnTo>
                  <a:lnTo>
                    <a:pt x="3710817" y="3675342"/>
                  </a:lnTo>
                  <a:lnTo>
                    <a:pt x="612526" y="3675342"/>
                  </a:lnTo>
                  <a:lnTo>
                    <a:pt x="564652" y="3673499"/>
                  </a:lnTo>
                  <a:lnTo>
                    <a:pt x="517787" y="3668061"/>
                  </a:lnTo>
                  <a:lnTo>
                    <a:pt x="472067" y="3659163"/>
                  </a:lnTo>
                  <a:lnTo>
                    <a:pt x="427627" y="3646943"/>
                  </a:lnTo>
                  <a:lnTo>
                    <a:pt x="384605" y="3631536"/>
                  </a:lnTo>
                  <a:lnTo>
                    <a:pt x="343135" y="3613079"/>
                  </a:lnTo>
                  <a:lnTo>
                    <a:pt x="303355" y="3591707"/>
                  </a:lnTo>
                  <a:lnTo>
                    <a:pt x="265399" y="3567558"/>
                  </a:lnTo>
                  <a:lnTo>
                    <a:pt x="229405" y="3540766"/>
                  </a:lnTo>
                  <a:lnTo>
                    <a:pt x="195509" y="3511469"/>
                  </a:lnTo>
                  <a:lnTo>
                    <a:pt x="163846" y="3479802"/>
                  </a:lnTo>
                  <a:lnTo>
                    <a:pt x="134552" y="3445901"/>
                  </a:lnTo>
                  <a:lnTo>
                    <a:pt x="107765" y="3409904"/>
                  </a:lnTo>
                  <a:lnTo>
                    <a:pt x="83619" y="3371945"/>
                  </a:lnTo>
                  <a:lnTo>
                    <a:pt x="62250" y="3332162"/>
                  </a:lnTo>
                  <a:lnTo>
                    <a:pt x="43796" y="3290690"/>
                  </a:lnTo>
                  <a:lnTo>
                    <a:pt x="28392" y="3247665"/>
                  </a:lnTo>
                  <a:lnTo>
                    <a:pt x="16175" y="3203225"/>
                  </a:lnTo>
                  <a:lnTo>
                    <a:pt x="7279" y="3157504"/>
                  </a:lnTo>
                  <a:lnTo>
                    <a:pt x="1842" y="3110639"/>
                  </a:lnTo>
                  <a:lnTo>
                    <a:pt x="0" y="3062767"/>
                  </a:lnTo>
                  <a:lnTo>
                    <a:pt x="0" y="612526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95546" y="1287458"/>
            <a:ext cx="321564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apply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another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550" y="2108133"/>
            <a:ext cx="2973705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Should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5550" y="2728274"/>
            <a:ext cx="3073400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Creates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5550" y="3549088"/>
            <a:ext cx="243840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Syntax: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&lt;source-branch&gt;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724150" y="723900"/>
            <a:ext cx="114300" cy="4419600"/>
            <a:chOff x="2724150" y="723900"/>
            <a:chExt cx="114300" cy="44196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19075" y="3019425"/>
            <a:ext cx="2324100" cy="493901"/>
            <a:chOff x="219075" y="3019425"/>
            <a:chExt cx="2324100" cy="73342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075" y="3019425"/>
              <a:ext cx="2324100" cy="7334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104775" y="1975263"/>
            <a:ext cx="2495550" cy="551959"/>
            <a:chOff x="104775" y="1905000"/>
            <a:chExt cx="2495550" cy="90487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25" y="1962150"/>
              <a:ext cx="2438400" cy="8477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" y="1905000"/>
              <a:ext cx="2495550" cy="9048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lang="en-IN" sz="1350" dirty="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</a:p>
        </p:txBody>
      </p:sp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5941" y="2101671"/>
            <a:ext cx="317679" cy="31767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373263" y="3147363"/>
            <a:ext cx="579038" cy="247950"/>
            <a:chOff x="335362" y="3214497"/>
            <a:chExt cx="752475" cy="325120"/>
          </a:xfrm>
        </p:grpSpPr>
        <p:sp>
          <p:nvSpPr>
            <p:cNvPr id="25" name="object 25"/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1010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76"/>
                  </a:lnTo>
                  <a:lnTo>
                    <a:pt x="24498" y="139103"/>
                  </a:lnTo>
                  <a:lnTo>
                    <a:pt x="1460" y="155968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064629" y="1357574"/>
            <a:ext cx="260350" cy="2442210"/>
            <a:chOff x="4064629" y="1357574"/>
            <a:chExt cx="260350" cy="2442210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4629" y="1357574"/>
              <a:ext cx="260273" cy="26027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4629" y="2112466"/>
              <a:ext cx="260273" cy="2602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4629" y="2755469"/>
              <a:ext cx="260273" cy="26027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4629" y="3539310"/>
              <a:ext cx="260273" cy="2602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30929" y="2304919"/>
            <a:ext cx="3573145" cy="969644"/>
            <a:chOff x="3630929" y="2304919"/>
            <a:chExt cx="3573145" cy="969644"/>
          </a:xfrm>
        </p:grpSpPr>
        <p:sp>
          <p:nvSpPr>
            <p:cNvPr id="3" name="object 3"/>
            <p:cNvSpPr/>
            <p:nvPr/>
          </p:nvSpPr>
          <p:spPr>
            <a:xfrm>
              <a:off x="5090281" y="2477393"/>
              <a:ext cx="559435" cy="597535"/>
            </a:xfrm>
            <a:custGeom>
              <a:avLst/>
              <a:gdLst/>
              <a:ahLst/>
              <a:cxnLst/>
              <a:rect l="l" t="t" r="r" b="b"/>
              <a:pathLst>
                <a:path w="559435" h="597535">
                  <a:moveTo>
                    <a:pt x="0" y="0"/>
                  </a:moveTo>
                  <a:lnTo>
                    <a:pt x="558942" y="597526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5103875" y="2438531"/>
              <a:ext cx="1287145" cy="0"/>
            </a:xfrm>
            <a:custGeom>
              <a:avLst/>
              <a:gdLst/>
              <a:ahLst/>
              <a:cxnLst/>
              <a:rect l="l" t="t" r="r" b="b"/>
              <a:pathLst>
                <a:path w="1287145">
                  <a:moveTo>
                    <a:pt x="0" y="0"/>
                  </a:moveTo>
                  <a:lnTo>
                    <a:pt x="1287139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779007" y="3140583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261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773058" y="2438531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261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630929" y="2313301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678" y="0"/>
                  </a:moveTo>
                  <a:lnTo>
                    <a:pt x="94145" y="6811"/>
                  </a:lnTo>
                  <a:lnTo>
                    <a:pt x="56349" y="25778"/>
                  </a:lnTo>
                  <a:lnTo>
                    <a:pt x="26552" y="54701"/>
                  </a:lnTo>
                  <a:lnTo>
                    <a:pt x="7015" y="91379"/>
                  </a:lnTo>
                  <a:lnTo>
                    <a:pt x="0" y="133612"/>
                  </a:lnTo>
                  <a:lnTo>
                    <a:pt x="7015" y="175839"/>
                  </a:lnTo>
                  <a:lnTo>
                    <a:pt x="26552" y="212513"/>
                  </a:lnTo>
                  <a:lnTo>
                    <a:pt x="56349" y="241434"/>
                  </a:lnTo>
                  <a:lnTo>
                    <a:pt x="94145" y="260400"/>
                  </a:lnTo>
                  <a:lnTo>
                    <a:pt x="137678" y="267212"/>
                  </a:lnTo>
                  <a:lnTo>
                    <a:pt x="181136" y="260400"/>
                  </a:lnTo>
                  <a:lnTo>
                    <a:pt x="218887" y="241434"/>
                  </a:lnTo>
                  <a:lnTo>
                    <a:pt x="248661" y="212513"/>
                  </a:lnTo>
                  <a:lnTo>
                    <a:pt x="268190" y="175839"/>
                  </a:lnTo>
                  <a:lnTo>
                    <a:pt x="275203" y="133612"/>
                  </a:lnTo>
                  <a:lnTo>
                    <a:pt x="268190" y="91379"/>
                  </a:lnTo>
                  <a:lnTo>
                    <a:pt x="248661" y="54701"/>
                  </a:lnTo>
                  <a:lnTo>
                    <a:pt x="218887" y="25778"/>
                  </a:lnTo>
                  <a:lnTo>
                    <a:pt x="181136" y="6811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918191" y="2313301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678" y="0"/>
                  </a:moveTo>
                  <a:lnTo>
                    <a:pt x="94145" y="6811"/>
                  </a:lnTo>
                  <a:lnTo>
                    <a:pt x="56349" y="25778"/>
                  </a:lnTo>
                  <a:lnTo>
                    <a:pt x="26552" y="54701"/>
                  </a:lnTo>
                  <a:lnTo>
                    <a:pt x="7015" y="91379"/>
                  </a:lnTo>
                  <a:lnTo>
                    <a:pt x="0" y="133612"/>
                  </a:lnTo>
                  <a:lnTo>
                    <a:pt x="7015" y="175839"/>
                  </a:lnTo>
                  <a:lnTo>
                    <a:pt x="26552" y="212513"/>
                  </a:lnTo>
                  <a:lnTo>
                    <a:pt x="56349" y="241434"/>
                  </a:lnTo>
                  <a:lnTo>
                    <a:pt x="94145" y="260400"/>
                  </a:lnTo>
                  <a:lnTo>
                    <a:pt x="137678" y="267212"/>
                  </a:lnTo>
                  <a:lnTo>
                    <a:pt x="181151" y="260400"/>
                  </a:lnTo>
                  <a:lnTo>
                    <a:pt x="218911" y="241434"/>
                  </a:lnTo>
                  <a:lnTo>
                    <a:pt x="248689" y="212513"/>
                  </a:lnTo>
                  <a:lnTo>
                    <a:pt x="268220" y="175839"/>
                  </a:lnTo>
                  <a:lnTo>
                    <a:pt x="275234" y="133612"/>
                  </a:lnTo>
                  <a:lnTo>
                    <a:pt x="268220" y="91379"/>
                  </a:lnTo>
                  <a:lnTo>
                    <a:pt x="248689" y="54701"/>
                  </a:lnTo>
                  <a:lnTo>
                    <a:pt x="218911" y="25778"/>
                  </a:lnTo>
                  <a:lnTo>
                    <a:pt x="181151" y="6811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4EA4D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571987" y="3006852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678" y="0"/>
                  </a:moveTo>
                  <a:lnTo>
                    <a:pt x="94145" y="6824"/>
                  </a:lnTo>
                  <a:lnTo>
                    <a:pt x="56349" y="25823"/>
                  </a:lnTo>
                  <a:lnTo>
                    <a:pt x="26552" y="54783"/>
                  </a:lnTo>
                  <a:lnTo>
                    <a:pt x="7015" y="91490"/>
                  </a:lnTo>
                  <a:lnTo>
                    <a:pt x="0" y="133730"/>
                  </a:lnTo>
                  <a:lnTo>
                    <a:pt x="7015" y="175958"/>
                  </a:lnTo>
                  <a:lnTo>
                    <a:pt x="26552" y="212632"/>
                  </a:lnTo>
                  <a:lnTo>
                    <a:pt x="56349" y="241553"/>
                  </a:lnTo>
                  <a:lnTo>
                    <a:pt x="94145" y="260519"/>
                  </a:lnTo>
                  <a:lnTo>
                    <a:pt x="137678" y="267330"/>
                  </a:lnTo>
                  <a:lnTo>
                    <a:pt x="181151" y="260519"/>
                  </a:lnTo>
                  <a:lnTo>
                    <a:pt x="218911" y="241553"/>
                  </a:lnTo>
                  <a:lnTo>
                    <a:pt x="248689" y="212632"/>
                  </a:lnTo>
                  <a:lnTo>
                    <a:pt x="268220" y="175958"/>
                  </a:lnTo>
                  <a:lnTo>
                    <a:pt x="275234" y="133730"/>
                  </a:lnTo>
                  <a:lnTo>
                    <a:pt x="268220" y="91490"/>
                  </a:lnTo>
                  <a:lnTo>
                    <a:pt x="248689" y="54783"/>
                  </a:lnTo>
                  <a:lnTo>
                    <a:pt x="218911" y="25823"/>
                  </a:lnTo>
                  <a:lnTo>
                    <a:pt x="181151" y="6824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928621" y="3006852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90" h="267335">
                  <a:moveTo>
                    <a:pt x="137647" y="0"/>
                  </a:moveTo>
                  <a:lnTo>
                    <a:pt x="94176" y="6824"/>
                  </a:lnTo>
                  <a:lnTo>
                    <a:pt x="56395" y="25823"/>
                  </a:lnTo>
                  <a:lnTo>
                    <a:pt x="26585" y="54783"/>
                  </a:lnTo>
                  <a:lnTo>
                    <a:pt x="7026" y="91490"/>
                  </a:lnTo>
                  <a:lnTo>
                    <a:pt x="0" y="133730"/>
                  </a:lnTo>
                  <a:lnTo>
                    <a:pt x="7026" y="175958"/>
                  </a:lnTo>
                  <a:lnTo>
                    <a:pt x="26585" y="212632"/>
                  </a:lnTo>
                  <a:lnTo>
                    <a:pt x="56395" y="241553"/>
                  </a:lnTo>
                  <a:lnTo>
                    <a:pt x="94176" y="260519"/>
                  </a:lnTo>
                  <a:lnTo>
                    <a:pt x="137647" y="267330"/>
                  </a:lnTo>
                  <a:lnTo>
                    <a:pt x="181120" y="260519"/>
                  </a:lnTo>
                  <a:lnTo>
                    <a:pt x="218880" y="241553"/>
                  </a:lnTo>
                  <a:lnTo>
                    <a:pt x="248659" y="212632"/>
                  </a:lnTo>
                  <a:lnTo>
                    <a:pt x="268189" y="175958"/>
                  </a:lnTo>
                  <a:lnTo>
                    <a:pt x="275203" y="133730"/>
                  </a:lnTo>
                  <a:lnTo>
                    <a:pt x="268189" y="91490"/>
                  </a:lnTo>
                  <a:lnTo>
                    <a:pt x="248659" y="54783"/>
                  </a:lnTo>
                  <a:lnTo>
                    <a:pt x="218880" y="25823"/>
                  </a:lnTo>
                  <a:lnTo>
                    <a:pt x="181120" y="6824"/>
                  </a:lnTo>
                  <a:lnTo>
                    <a:pt x="137647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284975" y="2304919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90" h="267335">
                  <a:moveTo>
                    <a:pt x="137678" y="0"/>
                  </a:moveTo>
                  <a:lnTo>
                    <a:pt x="94192" y="6811"/>
                  </a:lnTo>
                  <a:lnTo>
                    <a:pt x="56402" y="25778"/>
                  </a:lnTo>
                  <a:lnTo>
                    <a:pt x="26587" y="54701"/>
                  </a:lnTo>
                  <a:lnTo>
                    <a:pt x="7026" y="91379"/>
                  </a:lnTo>
                  <a:lnTo>
                    <a:pt x="0" y="133612"/>
                  </a:lnTo>
                  <a:lnTo>
                    <a:pt x="7026" y="175839"/>
                  </a:lnTo>
                  <a:lnTo>
                    <a:pt x="26587" y="212513"/>
                  </a:lnTo>
                  <a:lnTo>
                    <a:pt x="56402" y="241434"/>
                  </a:lnTo>
                  <a:lnTo>
                    <a:pt x="94192" y="260400"/>
                  </a:lnTo>
                  <a:lnTo>
                    <a:pt x="137678" y="267212"/>
                  </a:lnTo>
                  <a:lnTo>
                    <a:pt x="181136" y="260400"/>
                  </a:lnTo>
                  <a:lnTo>
                    <a:pt x="218887" y="241434"/>
                  </a:lnTo>
                  <a:lnTo>
                    <a:pt x="248661" y="212513"/>
                  </a:lnTo>
                  <a:lnTo>
                    <a:pt x="268190" y="175839"/>
                  </a:lnTo>
                  <a:lnTo>
                    <a:pt x="275203" y="133612"/>
                  </a:lnTo>
                  <a:lnTo>
                    <a:pt x="268190" y="91379"/>
                  </a:lnTo>
                  <a:lnTo>
                    <a:pt x="248661" y="54701"/>
                  </a:lnTo>
                  <a:lnTo>
                    <a:pt x="218887" y="25778"/>
                  </a:lnTo>
                  <a:lnTo>
                    <a:pt x="181136" y="6811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</a:p>
        </p:txBody>
      </p:sp>
      <p:grpSp>
        <p:nvGrpSpPr>
          <p:cNvPr id="13" name="object 13"/>
          <p:cNvGrpSpPr/>
          <p:nvPr/>
        </p:nvGrpSpPr>
        <p:grpSpPr>
          <a:xfrm>
            <a:off x="2724150" y="723900"/>
            <a:ext cx="114300" cy="4419600"/>
            <a:chOff x="2724150" y="723900"/>
            <a:chExt cx="114300" cy="44196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498340" y="3019360"/>
            <a:ext cx="69659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31232" y="2316161"/>
            <a:ext cx="52324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Master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11923" y="982280"/>
            <a:ext cx="415290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Imagine,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finished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his/her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master.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47" name="object 14">
            <a:extLst>
              <a:ext uri="{FF2B5EF4-FFF2-40B4-BE49-F238E27FC236}">
                <a16:creationId xmlns:a16="http://schemas.microsoft.com/office/drawing/2014/main" id="{64FFBBAA-42F4-8937-307F-13D0162BE6D3}"/>
              </a:ext>
            </a:extLst>
          </p:cNvPr>
          <p:cNvGrpSpPr/>
          <p:nvPr/>
        </p:nvGrpSpPr>
        <p:grpSpPr>
          <a:xfrm>
            <a:off x="219075" y="3019425"/>
            <a:ext cx="2324100" cy="493901"/>
            <a:chOff x="219075" y="3019425"/>
            <a:chExt cx="2324100" cy="733425"/>
          </a:xfrm>
        </p:grpSpPr>
        <p:pic>
          <p:nvPicPr>
            <p:cNvPr id="48" name="object 15">
              <a:extLst>
                <a:ext uri="{FF2B5EF4-FFF2-40B4-BE49-F238E27FC236}">
                  <a16:creationId xmlns:a16="http://schemas.microsoft.com/office/drawing/2014/main" id="{B33FC6D8-15B7-E8BF-FD60-D6B3E688AB4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3019425"/>
              <a:ext cx="2324100" cy="733425"/>
            </a:xfrm>
            <a:prstGeom prst="rect">
              <a:avLst/>
            </a:prstGeom>
          </p:spPr>
        </p:pic>
        <p:sp>
          <p:nvSpPr>
            <p:cNvPr id="49" name="object 16">
              <a:extLst>
                <a:ext uri="{FF2B5EF4-FFF2-40B4-BE49-F238E27FC236}">
                  <a16:creationId xmlns:a16="http://schemas.microsoft.com/office/drawing/2014/main" id="{EE2AA55F-AD81-B64B-85DF-44E5A88F5AE6}"/>
                </a:ext>
              </a:extLst>
            </p:cNvPr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0" name="object 17">
            <a:extLst>
              <a:ext uri="{FF2B5EF4-FFF2-40B4-BE49-F238E27FC236}">
                <a16:creationId xmlns:a16="http://schemas.microsoft.com/office/drawing/2014/main" id="{408E2355-0454-1EA9-E7FA-E7BFC5275AED}"/>
              </a:ext>
            </a:extLst>
          </p:cNvPr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51" name="object 18">
            <a:extLst>
              <a:ext uri="{FF2B5EF4-FFF2-40B4-BE49-F238E27FC236}">
                <a16:creationId xmlns:a16="http://schemas.microsoft.com/office/drawing/2014/main" id="{18A9E736-9361-50F1-E23E-27D2445E49E4}"/>
              </a:ext>
            </a:extLst>
          </p:cNvPr>
          <p:cNvGrpSpPr/>
          <p:nvPr/>
        </p:nvGrpSpPr>
        <p:grpSpPr>
          <a:xfrm>
            <a:off x="104775" y="1975263"/>
            <a:ext cx="2495550" cy="551959"/>
            <a:chOff x="104775" y="1905000"/>
            <a:chExt cx="2495550" cy="904875"/>
          </a:xfrm>
        </p:grpSpPr>
        <p:pic>
          <p:nvPicPr>
            <p:cNvPr id="52" name="object 19">
              <a:extLst>
                <a:ext uri="{FF2B5EF4-FFF2-40B4-BE49-F238E27FC236}">
                  <a16:creationId xmlns:a16="http://schemas.microsoft.com/office/drawing/2014/main" id="{FA1DB06A-1D38-911B-9E06-A3BCAD2A0FA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962150"/>
              <a:ext cx="2438400" cy="847725"/>
            </a:xfrm>
            <a:prstGeom prst="rect">
              <a:avLst/>
            </a:prstGeom>
          </p:spPr>
        </p:pic>
        <p:pic>
          <p:nvPicPr>
            <p:cNvPr id="53" name="object 20">
              <a:extLst>
                <a:ext uri="{FF2B5EF4-FFF2-40B4-BE49-F238E27FC236}">
                  <a16:creationId xmlns:a16="http://schemas.microsoft.com/office/drawing/2014/main" id="{90157265-D530-F359-7FAA-E6CE30CD919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75" y="1905000"/>
              <a:ext cx="2495550" cy="904875"/>
            </a:xfrm>
            <a:prstGeom prst="rect">
              <a:avLst/>
            </a:prstGeom>
          </p:spPr>
        </p:pic>
        <p:sp>
          <p:nvSpPr>
            <p:cNvPr id="54" name="object 21">
              <a:extLst>
                <a:ext uri="{FF2B5EF4-FFF2-40B4-BE49-F238E27FC236}">
                  <a16:creationId xmlns:a16="http://schemas.microsoft.com/office/drawing/2014/main" id="{20FBAF54-9655-BDCB-B3E3-7CD21B2F636F}"/>
                </a:ext>
              </a:extLst>
            </p:cNvPr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5" name="object 22">
            <a:extLst>
              <a:ext uri="{FF2B5EF4-FFF2-40B4-BE49-F238E27FC236}">
                <a16:creationId xmlns:a16="http://schemas.microsoft.com/office/drawing/2014/main" id="{E0250639-9B07-C74B-834E-BCD2FF829489}"/>
              </a:ext>
            </a:extLst>
          </p:cNvPr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lang="en-IN" sz="1350" dirty="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</a:p>
        </p:txBody>
      </p:sp>
      <p:pic>
        <p:nvPicPr>
          <p:cNvPr id="56" name="object 23">
            <a:extLst>
              <a:ext uri="{FF2B5EF4-FFF2-40B4-BE49-F238E27FC236}">
                <a16:creationId xmlns:a16="http://schemas.microsoft.com/office/drawing/2014/main" id="{4E109CA7-3EB6-135A-314F-12186730DBA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941" y="2101671"/>
            <a:ext cx="317679" cy="317679"/>
          </a:xfrm>
          <a:prstGeom prst="rect">
            <a:avLst/>
          </a:prstGeom>
        </p:spPr>
      </p:pic>
      <p:grpSp>
        <p:nvGrpSpPr>
          <p:cNvPr id="57" name="object 24">
            <a:extLst>
              <a:ext uri="{FF2B5EF4-FFF2-40B4-BE49-F238E27FC236}">
                <a16:creationId xmlns:a16="http://schemas.microsoft.com/office/drawing/2014/main" id="{99739021-8759-8BCB-8F3E-CFC94F5729C9}"/>
              </a:ext>
            </a:extLst>
          </p:cNvPr>
          <p:cNvGrpSpPr/>
          <p:nvPr/>
        </p:nvGrpSpPr>
        <p:grpSpPr>
          <a:xfrm>
            <a:off x="373263" y="3147363"/>
            <a:ext cx="579038" cy="247950"/>
            <a:chOff x="335362" y="3214497"/>
            <a:chExt cx="752475" cy="325120"/>
          </a:xfrm>
        </p:grpSpPr>
        <p:sp>
          <p:nvSpPr>
            <p:cNvPr id="58" name="object 25">
              <a:extLst>
                <a:ext uri="{FF2B5EF4-FFF2-40B4-BE49-F238E27FC236}">
                  <a16:creationId xmlns:a16="http://schemas.microsoft.com/office/drawing/2014/main" id="{3899FF06-D24A-F2B6-9255-B9FE320E7AAC}"/>
                </a:ext>
              </a:extLst>
            </p:cNvPr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9" name="object 26">
              <a:extLst>
                <a:ext uri="{FF2B5EF4-FFF2-40B4-BE49-F238E27FC236}">
                  <a16:creationId xmlns:a16="http://schemas.microsoft.com/office/drawing/2014/main" id="{37EDFC9A-45D8-B7F7-F5F8-4E87705DC337}"/>
                </a:ext>
              </a:extLst>
            </p:cNvPr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0" name="object 27">
              <a:extLst>
                <a:ext uri="{FF2B5EF4-FFF2-40B4-BE49-F238E27FC236}">
                  <a16:creationId xmlns:a16="http://schemas.microsoft.com/office/drawing/2014/main" id="{25186BCA-BE06-B40A-8C51-56829DE0A588}"/>
                </a:ext>
              </a:extLst>
            </p:cNvPr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1" name="object 28">
              <a:extLst>
                <a:ext uri="{FF2B5EF4-FFF2-40B4-BE49-F238E27FC236}">
                  <a16:creationId xmlns:a16="http://schemas.microsoft.com/office/drawing/2014/main" id="{28348B64-8E28-0B38-5604-ACBF212A6891}"/>
                </a:ext>
              </a:extLst>
            </p:cNvPr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2" name="object 29">
              <a:extLst>
                <a:ext uri="{FF2B5EF4-FFF2-40B4-BE49-F238E27FC236}">
                  <a16:creationId xmlns:a16="http://schemas.microsoft.com/office/drawing/2014/main" id="{74BBEA1C-9D36-E523-A89C-27C42E806F59}"/>
                </a:ext>
              </a:extLst>
            </p:cNvPr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1010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76"/>
                  </a:lnTo>
                  <a:lnTo>
                    <a:pt x="24498" y="139103"/>
                  </a:lnTo>
                  <a:lnTo>
                    <a:pt x="1460" y="155968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24362" y="3198816"/>
            <a:ext cx="1346835" cy="722630"/>
            <a:chOff x="6924362" y="3198816"/>
            <a:chExt cx="1346835" cy="722630"/>
          </a:xfrm>
        </p:grpSpPr>
        <p:sp>
          <p:nvSpPr>
            <p:cNvPr id="3" name="object 3"/>
            <p:cNvSpPr/>
            <p:nvPr/>
          </p:nvSpPr>
          <p:spPr>
            <a:xfrm>
              <a:off x="6983851" y="3906725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292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6938650" y="3213104"/>
              <a:ext cx="607695" cy="667385"/>
            </a:xfrm>
            <a:custGeom>
              <a:avLst/>
              <a:gdLst/>
              <a:ahLst/>
              <a:cxnLst/>
              <a:rect l="l" t="t" r="r" b="b"/>
              <a:pathLst>
                <a:path w="607695" h="667385">
                  <a:moveTo>
                    <a:pt x="607435" y="0"/>
                  </a:moveTo>
                  <a:lnTo>
                    <a:pt x="0" y="667249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4926452" y="3243583"/>
            <a:ext cx="559435" cy="597535"/>
          </a:xfrm>
          <a:custGeom>
            <a:avLst/>
            <a:gdLst/>
            <a:ahLst/>
            <a:cxnLst/>
            <a:rect l="l" t="t" r="r" b="b"/>
            <a:pathLst>
              <a:path w="559435" h="597535">
                <a:moveTo>
                  <a:pt x="0" y="0"/>
                </a:moveTo>
                <a:lnTo>
                  <a:pt x="558942" y="597526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79708" y="3204722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>
                <a:moveTo>
                  <a:pt x="0" y="0"/>
                </a:moveTo>
                <a:lnTo>
                  <a:pt x="1287292" y="0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940046" y="3204722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>
                <a:moveTo>
                  <a:pt x="0" y="0"/>
                </a:moveTo>
                <a:lnTo>
                  <a:pt x="1287261" y="0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15178" y="3906725"/>
            <a:ext cx="1287780" cy="0"/>
          </a:xfrm>
          <a:custGeom>
            <a:avLst/>
            <a:gdLst/>
            <a:ahLst/>
            <a:cxnLst/>
            <a:rect l="l" t="t" r="r" b="b"/>
            <a:pathLst>
              <a:path w="1287779">
                <a:moveTo>
                  <a:pt x="0" y="0"/>
                </a:moveTo>
                <a:lnTo>
                  <a:pt x="1287261" y="0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467100" y="3079491"/>
            <a:ext cx="1562735" cy="267335"/>
            <a:chOff x="3467100" y="3079491"/>
            <a:chExt cx="1562735" cy="267335"/>
          </a:xfrm>
        </p:grpSpPr>
        <p:sp>
          <p:nvSpPr>
            <p:cNvPr id="10" name="object 10"/>
            <p:cNvSpPr/>
            <p:nvPr/>
          </p:nvSpPr>
          <p:spPr>
            <a:xfrm>
              <a:off x="3609228" y="3204721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261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3467100" y="3079491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678" y="0"/>
                  </a:moveTo>
                  <a:lnTo>
                    <a:pt x="94192" y="6811"/>
                  </a:lnTo>
                  <a:lnTo>
                    <a:pt x="56402" y="25778"/>
                  </a:lnTo>
                  <a:lnTo>
                    <a:pt x="26587" y="54701"/>
                  </a:lnTo>
                  <a:lnTo>
                    <a:pt x="7026" y="91379"/>
                  </a:lnTo>
                  <a:lnTo>
                    <a:pt x="0" y="133612"/>
                  </a:lnTo>
                  <a:lnTo>
                    <a:pt x="7026" y="175839"/>
                  </a:lnTo>
                  <a:lnTo>
                    <a:pt x="26587" y="212513"/>
                  </a:lnTo>
                  <a:lnTo>
                    <a:pt x="56402" y="241434"/>
                  </a:lnTo>
                  <a:lnTo>
                    <a:pt x="94192" y="260400"/>
                  </a:lnTo>
                  <a:lnTo>
                    <a:pt x="137678" y="267212"/>
                  </a:lnTo>
                  <a:lnTo>
                    <a:pt x="181136" y="260400"/>
                  </a:lnTo>
                  <a:lnTo>
                    <a:pt x="218887" y="241434"/>
                  </a:lnTo>
                  <a:lnTo>
                    <a:pt x="248661" y="212513"/>
                  </a:lnTo>
                  <a:lnTo>
                    <a:pt x="268190" y="175839"/>
                  </a:lnTo>
                  <a:lnTo>
                    <a:pt x="275203" y="133612"/>
                  </a:lnTo>
                  <a:lnTo>
                    <a:pt x="268190" y="91379"/>
                  </a:lnTo>
                  <a:lnTo>
                    <a:pt x="248661" y="54701"/>
                  </a:lnTo>
                  <a:lnTo>
                    <a:pt x="218887" y="25778"/>
                  </a:lnTo>
                  <a:lnTo>
                    <a:pt x="181136" y="6811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754361" y="3079491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678" y="0"/>
                  </a:moveTo>
                  <a:lnTo>
                    <a:pt x="94145" y="6811"/>
                  </a:lnTo>
                  <a:lnTo>
                    <a:pt x="56349" y="25778"/>
                  </a:lnTo>
                  <a:lnTo>
                    <a:pt x="26552" y="54701"/>
                  </a:lnTo>
                  <a:lnTo>
                    <a:pt x="7015" y="91379"/>
                  </a:lnTo>
                  <a:lnTo>
                    <a:pt x="0" y="133612"/>
                  </a:lnTo>
                  <a:lnTo>
                    <a:pt x="7015" y="175839"/>
                  </a:lnTo>
                  <a:lnTo>
                    <a:pt x="26552" y="212513"/>
                  </a:lnTo>
                  <a:lnTo>
                    <a:pt x="56349" y="241434"/>
                  </a:lnTo>
                  <a:lnTo>
                    <a:pt x="94145" y="260400"/>
                  </a:lnTo>
                  <a:lnTo>
                    <a:pt x="137678" y="267212"/>
                  </a:lnTo>
                  <a:lnTo>
                    <a:pt x="181151" y="260400"/>
                  </a:lnTo>
                  <a:lnTo>
                    <a:pt x="218911" y="241434"/>
                  </a:lnTo>
                  <a:lnTo>
                    <a:pt x="248689" y="212513"/>
                  </a:lnTo>
                  <a:lnTo>
                    <a:pt x="268220" y="175839"/>
                  </a:lnTo>
                  <a:lnTo>
                    <a:pt x="275234" y="133612"/>
                  </a:lnTo>
                  <a:lnTo>
                    <a:pt x="268220" y="91379"/>
                  </a:lnTo>
                  <a:lnTo>
                    <a:pt x="248689" y="54701"/>
                  </a:lnTo>
                  <a:lnTo>
                    <a:pt x="218911" y="25778"/>
                  </a:lnTo>
                  <a:lnTo>
                    <a:pt x="181151" y="6811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4EA4D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2724150" y="723900"/>
            <a:ext cx="114300" cy="4419600"/>
            <a:chOff x="2724150" y="723900"/>
            <a:chExt cx="114300" cy="4419600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3" name="object 33"/>
          <p:cNvSpPr/>
          <p:nvPr/>
        </p:nvSpPr>
        <p:spPr>
          <a:xfrm>
            <a:off x="5408157" y="3773042"/>
            <a:ext cx="275590" cy="267335"/>
          </a:xfrm>
          <a:custGeom>
            <a:avLst/>
            <a:gdLst/>
            <a:ahLst/>
            <a:cxnLst/>
            <a:rect l="l" t="t" r="r" b="b"/>
            <a:pathLst>
              <a:path w="275589" h="267335">
                <a:moveTo>
                  <a:pt x="137678" y="0"/>
                </a:moveTo>
                <a:lnTo>
                  <a:pt x="94145" y="6811"/>
                </a:lnTo>
                <a:lnTo>
                  <a:pt x="56349" y="25782"/>
                </a:lnTo>
                <a:lnTo>
                  <a:pt x="26552" y="54716"/>
                </a:lnTo>
                <a:lnTo>
                  <a:pt x="7015" y="91415"/>
                </a:lnTo>
                <a:lnTo>
                  <a:pt x="0" y="133682"/>
                </a:lnTo>
                <a:lnTo>
                  <a:pt x="7015" y="175915"/>
                </a:lnTo>
                <a:lnTo>
                  <a:pt x="26552" y="212593"/>
                </a:lnTo>
                <a:lnTo>
                  <a:pt x="56349" y="241515"/>
                </a:lnTo>
                <a:lnTo>
                  <a:pt x="94145" y="260483"/>
                </a:lnTo>
                <a:lnTo>
                  <a:pt x="137678" y="267294"/>
                </a:lnTo>
                <a:lnTo>
                  <a:pt x="181151" y="260483"/>
                </a:lnTo>
                <a:lnTo>
                  <a:pt x="218911" y="241515"/>
                </a:lnTo>
                <a:lnTo>
                  <a:pt x="248689" y="212593"/>
                </a:lnTo>
                <a:lnTo>
                  <a:pt x="268220" y="175915"/>
                </a:lnTo>
                <a:lnTo>
                  <a:pt x="275234" y="133682"/>
                </a:lnTo>
                <a:lnTo>
                  <a:pt x="268220" y="91415"/>
                </a:lnTo>
                <a:lnTo>
                  <a:pt x="248689" y="54716"/>
                </a:lnTo>
                <a:lnTo>
                  <a:pt x="218911" y="25782"/>
                </a:lnTo>
                <a:lnTo>
                  <a:pt x="181151" y="6811"/>
                </a:lnTo>
                <a:lnTo>
                  <a:pt x="137678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6764914" y="3773042"/>
            <a:ext cx="275590" cy="267335"/>
          </a:xfrm>
          <a:custGeom>
            <a:avLst/>
            <a:gdLst/>
            <a:ahLst/>
            <a:cxnLst/>
            <a:rect l="l" t="t" r="r" b="b"/>
            <a:pathLst>
              <a:path w="275590" h="267335">
                <a:moveTo>
                  <a:pt x="137525" y="0"/>
                </a:moveTo>
                <a:lnTo>
                  <a:pt x="94067" y="6811"/>
                </a:lnTo>
                <a:lnTo>
                  <a:pt x="56316" y="25782"/>
                </a:lnTo>
                <a:lnTo>
                  <a:pt x="26542" y="54716"/>
                </a:lnTo>
                <a:lnTo>
                  <a:pt x="7013" y="91415"/>
                </a:lnTo>
                <a:lnTo>
                  <a:pt x="0" y="133682"/>
                </a:lnTo>
                <a:lnTo>
                  <a:pt x="7013" y="175915"/>
                </a:lnTo>
                <a:lnTo>
                  <a:pt x="26542" y="212593"/>
                </a:lnTo>
                <a:lnTo>
                  <a:pt x="56316" y="241515"/>
                </a:lnTo>
                <a:lnTo>
                  <a:pt x="94067" y="260483"/>
                </a:lnTo>
                <a:lnTo>
                  <a:pt x="137525" y="267294"/>
                </a:lnTo>
                <a:lnTo>
                  <a:pt x="181058" y="260483"/>
                </a:lnTo>
                <a:lnTo>
                  <a:pt x="218854" y="241515"/>
                </a:lnTo>
                <a:lnTo>
                  <a:pt x="248651" y="212593"/>
                </a:lnTo>
                <a:lnTo>
                  <a:pt x="268188" y="175915"/>
                </a:lnTo>
                <a:lnTo>
                  <a:pt x="275203" y="133682"/>
                </a:lnTo>
                <a:lnTo>
                  <a:pt x="268188" y="91415"/>
                </a:lnTo>
                <a:lnTo>
                  <a:pt x="248651" y="54716"/>
                </a:lnTo>
                <a:lnTo>
                  <a:pt x="218854" y="25782"/>
                </a:lnTo>
                <a:lnTo>
                  <a:pt x="181058" y="6811"/>
                </a:lnTo>
                <a:lnTo>
                  <a:pt x="137525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121267" y="3071110"/>
            <a:ext cx="275590" cy="267335"/>
          </a:xfrm>
          <a:custGeom>
            <a:avLst/>
            <a:gdLst/>
            <a:ahLst/>
            <a:cxnLst/>
            <a:rect l="l" t="t" r="r" b="b"/>
            <a:pathLst>
              <a:path w="275589" h="267335">
                <a:moveTo>
                  <a:pt x="137556" y="0"/>
                </a:moveTo>
                <a:lnTo>
                  <a:pt x="94083" y="6811"/>
                </a:lnTo>
                <a:lnTo>
                  <a:pt x="56323" y="25778"/>
                </a:lnTo>
                <a:lnTo>
                  <a:pt x="26544" y="54701"/>
                </a:lnTo>
                <a:lnTo>
                  <a:pt x="7014" y="91379"/>
                </a:lnTo>
                <a:lnTo>
                  <a:pt x="0" y="133612"/>
                </a:lnTo>
                <a:lnTo>
                  <a:pt x="7014" y="175839"/>
                </a:lnTo>
                <a:lnTo>
                  <a:pt x="26544" y="212513"/>
                </a:lnTo>
                <a:lnTo>
                  <a:pt x="56323" y="241434"/>
                </a:lnTo>
                <a:lnTo>
                  <a:pt x="94083" y="260400"/>
                </a:lnTo>
                <a:lnTo>
                  <a:pt x="137556" y="267212"/>
                </a:lnTo>
                <a:lnTo>
                  <a:pt x="181085" y="260400"/>
                </a:lnTo>
                <a:lnTo>
                  <a:pt x="218873" y="241434"/>
                </a:lnTo>
                <a:lnTo>
                  <a:pt x="248662" y="212513"/>
                </a:lnTo>
                <a:lnTo>
                  <a:pt x="268192" y="175839"/>
                </a:lnTo>
                <a:lnTo>
                  <a:pt x="275203" y="133612"/>
                </a:lnTo>
                <a:lnTo>
                  <a:pt x="268192" y="91379"/>
                </a:lnTo>
                <a:lnTo>
                  <a:pt x="248662" y="54701"/>
                </a:lnTo>
                <a:lnTo>
                  <a:pt x="218873" y="25778"/>
                </a:lnTo>
                <a:lnTo>
                  <a:pt x="181085" y="6811"/>
                </a:lnTo>
                <a:lnTo>
                  <a:pt x="13755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408560" y="3080897"/>
            <a:ext cx="275590" cy="267335"/>
          </a:xfrm>
          <a:custGeom>
            <a:avLst/>
            <a:gdLst/>
            <a:ahLst/>
            <a:cxnLst/>
            <a:rect l="l" t="t" r="r" b="b"/>
            <a:pathLst>
              <a:path w="275590" h="267335">
                <a:moveTo>
                  <a:pt x="137525" y="0"/>
                </a:moveTo>
                <a:lnTo>
                  <a:pt x="94055" y="6811"/>
                </a:lnTo>
                <a:lnTo>
                  <a:pt x="56303" y="25777"/>
                </a:lnTo>
                <a:lnTo>
                  <a:pt x="26533" y="54698"/>
                </a:lnTo>
                <a:lnTo>
                  <a:pt x="7010" y="91372"/>
                </a:lnTo>
                <a:lnTo>
                  <a:pt x="0" y="133599"/>
                </a:lnTo>
                <a:lnTo>
                  <a:pt x="7010" y="175826"/>
                </a:lnTo>
                <a:lnTo>
                  <a:pt x="26533" y="212501"/>
                </a:lnTo>
                <a:lnTo>
                  <a:pt x="56303" y="241422"/>
                </a:lnTo>
                <a:lnTo>
                  <a:pt x="94055" y="260388"/>
                </a:lnTo>
                <a:lnTo>
                  <a:pt x="137525" y="267199"/>
                </a:lnTo>
                <a:lnTo>
                  <a:pt x="181011" y="260388"/>
                </a:lnTo>
                <a:lnTo>
                  <a:pt x="218801" y="241422"/>
                </a:lnTo>
                <a:lnTo>
                  <a:pt x="248616" y="212501"/>
                </a:lnTo>
                <a:lnTo>
                  <a:pt x="268177" y="175826"/>
                </a:lnTo>
                <a:lnTo>
                  <a:pt x="275203" y="133599"/>
                </a:lnTo>
                <a:lnTo>
                  <a:pt x="268177" y="91372"/>
                </a:lnTo>
                <a:lnTo>
                  <a:pt x="248616" y="54698"/>
                </a:lnTo>
                <a:lnTo>
                  <a:pt x="218801" y="25777"/>
                </a:lnTo>
                <a:lnTo>
                  <a:pt x="181011" y="6811"/>
                </a:lnTo>
                <a:lnTo>
                  <a:pt x="13752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966463" y="4122415"/>
            <a:ext cx="85852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7603750" y="2807901"/>
            <a:ext cx="70901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Master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744982" y="982276"/>
            <a:ext cx="422148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Calibri"/>
              </a:rPr>
              <a:t>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combined.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744982" y="1803077"/>
            <a:ext cx="4275455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isolated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110210" y="3773042"/>
            <a:ext cx="275590" cy="267335"/>
          </a:xfrm>
          <a:custGeom>
            <a:avLst/>
            <a:gdLst/>
            <a:ahLst/>
            <a:cxnLst/>
            <a:rect l="l" t="t" r="r" b="b"/>
            <a:pathLst>
              <a:path w="275590" h="267335">
                <a:moveTo>
                  <a:pt x="137556" y="0"/>
                </a:moveTo>
                <a:lnTo>
                  <a:pt x="94083" y="6811"/>
                </a:lnTo>
                <a:lnTo>
                  <a:pt x="56323" y="25782"/>
                </a:lnTo>
                <a:lnTo>
                  <a:pt x="26544" y="54716"/>
                </a:lnTo>
                <a:lnTo>
                  <a:pt x="7014" y="91415"/>
                </a:lnTo>
                <a:lnTo>
                  <a:pt x="0" y="133682"/>
                </a:lnTo>
                <a:lnTo>
                  <a:pt x="7014" y="175915"/>
                </a:lnTo>
                <a:lnTo>
                  <a:pt x="26544" y="212593"/>
                </a:lnTo>
                <a:lnTo>
                  <a:pt x="56323" y="241515"/>
                </a:lnTo>
                <a:lnTo>
                  <a:pt x="94083" y="260483"/>
                </a:lnTo>
                <a:lnTo>
                  <a:pt x="137556" y="267294"/>
                </a:lnTo>
                <a:lnTo>
                  <a:pt x="181088" y="260483"/>
                </a:lnTo>
                <a:lnTo>
                  <a:pt x="218884" y="241515"/>
                </a:lnTo>
                <a:lnTo>
                  <a:pt x="248682" y="212593"/>
                </a:lnTo>
                <a:lnTo>
                  <a:pt x="268219" y="175915"/>
                </a:lnTo>
                <a:lnTo>
                  <a:pt x="275234" y="133682"/>
                </a:lnTo>
                <a:lnTo>
                  <a:pt x="268219" y="91415"/>
                </a:lnTo>
                <a:lnTo>
                  <a:pt x="248682" y="54716"/>
                </a:lnTo>
                <a:lnTo>
                  <a:pt x="218884" y="25782"/>
                </a:lnTo>
                <a:lnTo>
                  <a:pt x="181088" y="6811"/>
                </a:lnTo>
                <a:lnTo>
                  <a:pt x="137556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grpSp>
        <p:nvGrpSpPr>
          <p:cNvPr id="42" name="object 14">
            <a:extLst>
              <a:ext uri="{FF2B5EF4-FFF2-40B4-BE49-F238E27FC236}">
                <a16:creationId xmlns:a16="http://schemas.microsoft.com/office/drawing/2014/main" id="{B20A9FAF-C7B5-36C0-1A3E-D01F1A94EF09}"/>
              </a:ext>
            </a:extLst>
          </p:cNvPr>
          <p:cNvGrpSpPr/>
          <p:nvPr/>
        </p:nvGrpSpPr>
        <p:grpSpPr>
          <a:xfrm>
            <a:off x="219075" y="3019425"/>
            <a:ext cx="2324100" cy="493901"/>
            <a:chOff x="219075" y="3019425"/>
            <a:chExt cx="2324100" cy="733425"/>
          </a:xfrm>
        </p:grpSpPr>
        <p:pic>
          <p:nvPicPr>
            <p:cNvPr id="43" name="object 15">
              <a:extLst>
                <a:ext uri="{FF2B5EF4-FFF2-40B4-BE49-F238E27FC236}">
                  <a16:creationId xmlns:a16="http://schemas.microsoft.com/office/drawing/2014/main" id="{BF463438-5603-D66D-E29A-1DAE7DBBA6C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9075" y="3019425"/>
              <a:ext cx="2324100" cy="733425"/>
            </a:xfrm>
            <a:prstGeom prst="rect">
              <a:avLst/>
            </a:prstGeom>
          </p:spPr>
        </p:pic>
        <p:sp>
          <p:nvSpPr>
            <p:cNvPr id="44" name="object 16">
              <a:extLst>
                <a:ext uri="{FF2B5EF4-FFF2-40B4-BE49-F238E27FC236}">
                  <a16:creationId xmlns:a16="http://schemas.microsoft.com/office/drawing/2014/main" id="{B8ADBFB3-C2E9-0AE4-9DEA-9A737C91B8C0}"/>
                </a:ext>
              </a:extLst>
            </p:cNvPr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5" name="object 17">
            <a:extLst>
              <a:ext uri="{FF2B5EF4-FFF2-40B4-BE49-F238E27FC236}">
                <a16:creationId xmlns:a16="http://schemas.microsoft.com/office/drawing/2014/main" id="{AF52D9B3-875F-A834-D8AA-78517C5246C8}"/>
              </a:ext>
            </a:extLst>
          </p:cNvPr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46" name="object 18">
            <a:extLst>
              <a:ext uri="{FF2B5EF4-FFF2-40B4-BE49-F238E27FC236}">
                <a16:creationId xmlns:a16="http://schemas.microsoft.com/office/drawing/2014/main" id="{1B968525-9A1F-1F6E-10EC-372877DF7F71}"/>
              </a:ext>
            </a:extLst>
          </p:cNvPr>
          <p:cNvGrpSpPr/>
          <p:nvPr/>
        </p:nvGrpSpPr>
        <p:grpSpPr>
          <a:xfrm>
            <a:off x="104775" y="1975263"/>
            <a:ext cx="2495550" cy="551959"/>
            <a:chOff x="104775" y="1905000"/>
            <a:chExt cx="2495550" cy="904875"/>
          </a:xfrm>
        </p:grpSpPr>
        <p:pic>
          <p:nvPicPr>
            <p:cNvPr id="47" name="object 19">
              <a:extLst>
                <a:ext uri="{FF2B5EF4-FFF2-40B4-BE49-F238E27FC236}">
                  <a16:creationId xmlns:a16="http://schemas.microsoft.com/office/drawing/2014/main" id="{37F840B3-4E22-77F2-B8A8-2080FD2C33F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5" y="1962150"/>
              <a:ext cx="2438400" cy="847725"/>
            </a:xfrm>
            <a:prstGeom prst="rect">
              <a:avLst/>
            </a:prstGeom>
          </p:spPr>
        </p:pic>
        <p:pic>
          <p:nvPicPr>
            <p:cNvPr id="48" name="object 20">
              <a:extLst>
                <a:ext uri="{FF2B5EF4-FFF2-40B4-BE49-F238E27FC236}">
                  <a16:creationId xmlns:a16="http://schemas.microsoft.com/office/drawing/2014/main" id="{B04DB3CA-A33B-207B-7447-B3A22D046A2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775" y="1905000"/>
              <a:ext cx="2495550" cy="904875"/>
            </a:xfrm>
            <a:prstGeom prst="rect">
              <a:avLst/>
            </a:prstGeom>
          </p:spPr>
        </p:pic>
        <p:sp>
          <p:nvSpPr>
            <p:cNvPr id="49" name="object 21">
              <a:extLst>
                <a:ext uri="{FF2B5EF4-FFF2-40B4-BE49-F238E27FC236}">
                  <a16:creationId xmlns:a16="http://schemas.microsoft.com/office/drawing/2014/main" id="{71E5C572-60B5-4D76-0F6F-3A4BBA4F9208}"/>
                </a:ext>
              </a:extLst>
            </p:cNvPr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0" name="object 22">
            <a:extLst>
              <a:ext uri="{FF2B5EF4-FFF2-40B4-BE49-F238E27FC236}">
                <a16:creationId xmlns:a16="http://schemas.microsoft.com/office/drawing/2014/main" id="{93935B3E-C6D5-64B5-FCCB-61CD4DFE3B8D}"/>
              </a:ext>
            </a:extLst>
          </p:cNvPr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lang="en-IN" sz="1350" dirty="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</a:p>
        </p:txBody>
      </p:sp>
      <p:pic>
        <p:nvPicPr>
          <p:cNvPr id="51" name="object 23">
            <a:extLst>
              <a:ext uri="{FF2B5EF4-FFF2-40B4-BE49-F238E27FC236}">
                <a16:creationId xmlns:a16="http://schemas.microsoft.com/office/drawing/2014/main" id="{25E00EDD-C00B-42ED-3729-6F5D2573A5C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941" y="2101671"/>
            <a:ext cx="317679" cy="317679"/>
          </a:xfrm>
          <a:prstGeom prst="rect">
            <a:avLst/>
          </a:prstGeom>
        </p:spPr>
      </p:pic>
      <p:grpSp>
        <p:nvGrpSpPr>
          <p:cNvPr id="52" name="object 24">
            <a:extLst>
              <a:ext uri="{FF2B5EF4-FFF2-40B4-BE49-F238E27FC236}">
                <a16:creationId xmlns:a16="http://schemas.microsoft.com/office/drawing/2014/main" id="{92E2AB1F-BEA5-2C1A-C815-F1364120481F}"/>
              </a:ext>
            </a:extLst>
          </p:cNvPr>
          <p:cNvGrpSpPr/>
          <p:nvPr/>
        </p:nvGrpSpPr>
        <p:grpSpPr>
          <a:xfrm>
            <a:off x="373263" y="3147363"/>
            <a:ext cx="579038" cy="247950"/>
            <a:chOff x="335362" y="3214497"/>
            <a:chExt cx="752475" cy="325120"/>
          </a:xfrm>
        </p:grpSpPr>
        <p:sp>
          <p:nvSpPr>
            <p:cNvPr id="53" name="object 25">
              <a:extLst>
                <a:ext uri="{FF2B5EF4-FFF2-40B4-BE49-F238E27FC236}">
                  <a16:creationId xmlns:a16="http://schemas.microsoft.com/office/drawing/2014/main" id="{111F6330-7B4F-9730-08BA-B953217BD298}"/>
                </a:ext>
              </a:extLst>
            </p:cNvPr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4" name="object 26">
              <a:extLst>
                <a:ext uri="{FF2B5EF4-FFF2-40B4-BE49-F238E27FC236}">
                  <a16:creationId xmlns:a16="http://schemas.microsoft.com/office/drawing/2014/main" id="{587CB026-7DE8-9BC3-A477-B631AF58C092}"/>
                </a:ext>
              </a:extLst>
            </p:cNvPr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5" name="object 27">
              <a:extLst>
                <a:ext uri="{FF2B5EF4-FFF2-40B4-BE49-F238E27FC236}">
                  <a16:creationId xmlns:a16="http://schemas.microsoft.com/office/drawing/2014/main" id="{393AF15E-20D8-9AB1-69D0-9BABC0F9BF6D}"/>
                </a:ext>
              </a:extLst>
            </p:cNvPr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6" name="object 28">
              <a:extLst>
                <a:ext uri="{FF2B5EF4-FFF2-40B4-BE49-F238E27FC236}">
                  <a16:creationId xmlns:a16="http://schemas.microsoft.com/office/drawing/2014/main" id="{4B8548D5-CED4-93FA-3B0E-0BE55F0CE974}"/>
                </a:ext>
              </a:extLst>
            </p:cNvPr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7" name="object 29">
              <a:extLst>
                <a:ext uri="{FF2B5EF4-FFF2-40B4-BE49-F238E27FC236}">
                  <a16:creationId xmlns:a16="http://schemas.microsoft.com/office/drawing/2014/main" id="{DDB785CB-AF25-92CC-DBD5-6F20FA5C208F}"/>
                </a:ext>
              </a:extLst>
            </p:cNvPr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1010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76"/>
                  </a:lnTo>
                  <a:lnTo>
                    <a:pt x="24498" y="139103"/>
                  </a:lnTo>
                  <a:lnTo>
                    <a:pt x="1460" y="155968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723763" y="723900"/>
            <a:ext cx="114687" cy="4419600"/>
            <a:chOff x="2724150" y="723900"/>
            <a:chExt cx="114300" cy="441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10000" y="982277"/>
            <a:ext cx="4518905" cy="6335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executed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syntax</a:t>
            </a: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&lt;source-branch-name&gt;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810000" y="1966912"/>
            <a:ext cx="4611614" cy="2838450"/>
            <a:chOff x="4181475" y="1885950"/>
            <a:chExt cx="3677285" cy="2838450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81475" y="1885950"/>
              <a:ext cx="3676662" cy="28384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94809" y="1902561"/>
              <a:ext cx="3590025" cy="2752215"/>
            </a:xfrm>
            <a:prstGeom prst="rect">
              <a:avLst/>
            </a:prstGeom>
          </p:spPr>
        </p:pic>
      </p:grpSp>
      <p:grpSp>
        <p:nvGrpSpPr>
          <p:cNvPr id="26" name="object 14">
            <a:extLst>
              <a:ext uri="{FF2B5EF4-FFF2-40B4-BE49-F238E27FC236}">
                <a16:creationId xmlns:a16="http://schemas.microsoft.com/office/drawing/2014/main" id="{181F1A96-6FD3-7CB7-41E1-66A6B49CA8E9}"/>
              </a:ext>
            </a:extLst>
          </p:cNvPr>
          <p:cNvGrpSpPr/>
          <p:nvPr/>
        </p:nvGrpSpPr>
        <p:grpSpPr>
          <a:xfrm>
            <a:off x="219075" y="3019425"/>
            <a:ext cx="2324100" cy="493901"/>
            <a:chOff x="219075" y="3019425"/>
            <a:chExt cx="2324100" cy="733425"/>
          </a:xfrm>
        </p:grpSpPr>
        <p:pic>
          <p:nvPicPr>
            <p:cNvPr id="27" name="object 15">
              <a:extLst>
                <a:ext uri="{FF2B5EF4-FFF2-40B4-BE49-F238E27FC236}">
                  <a16:creationId xmlns:a16="http://schemas.microsoft.com/office/drawing/2014/main" id="{63319810-D91D-2DBE-EAAB-E7F7448653D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075" y="3019425"/>
              <a:ext cx="2324100" cy="733425"/>
            </a:xfrm>
            <a:prstGeom prst="rect">
              <a:avLst/>
            </a:prstGeom>
          </p:spPr>
        </p:pic>
        <p:sp>
          <p:nvSpPr>
            <p:cNvPr id="28" name="object 16">
              <a:extLst>
                <a:ext uri="{FF2B5EF4-FFF2-40B4-BE49-F238E27FC236}">
                  <a16:creationId xmlns:a16="http://schemas.microsoft.com/office/drawing/2014/main" id="{EB1581BD-521A-17DB-AE4B-841A8EB654D9}"/>
                </a:ext>
              </a:extLst>
            </p:cNvPr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9" name="object 17">
            <a:extLst>
              <a:ext uri="{FF2B5EF4-FFF2-40B4-BE49-F238E27FC236}">
                <a16:creationId xmlns:a16="http://schemas.microsoft.com/office/drawing/2014/main" id="{7435CBEB-573C-C0AD-D814-6E397CEC75E4}"/>
              </a:ext>
            </a:extLst>
          </p:cNvPr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30" name="object 18">
            <a:extLst>
              <a:ext uri="{FF2B5EF4-FFF2-40B4-BE49-F238E27FC236}">
                <a16:creationId xmlns:a16="http://schemas.microsoft.com/office/drawing/2014/main" id="{578D722F-6BFA-5699-FA01-4CC8BE11FFA7}"/>
              </a:ext>
            </a:extLst>
          </p:cNvPr>
          <p:cNvGrpSpPr/>
          <p:nvPr/>
        </p:nvGrpSpPr>
        <p:grpSpPr>
          <a:xfrm>
            <a:off x="104775" y="1975263"/>
            <a:ext cx="2495550" cy="551959"/>
            <a:chOff x="104775" y="1905000"/>
            <a:chExt cx="2495550" cy="904875"/>
          </a:xfrm>
        </p:grpSpPr>
        <p:pic>
          <p:nvPicPr>
            <p:cNvPr id="31" name="object 19">
              <a:extLst>
                <a:ext uri="{FF2B5EF4-FFF2-40B4-BE49-F238E27FC236}">
                  <a16:creationId xmlns:a16="http://schemas.microsoft.com/office/drawing/2014/main" id="{CD521DD3-808F-C084-E1F2-44057715CA3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1925" y="1962150"/>
              <a:ext cx="2438400" cy="847725"/>
            </a:xfrm>
            <a:prstGeom prst="rect">
              <a:avLst/>
            </a:prstGeom>
          </p:spPr>
        </p:pic>
        <p:pic>
          <p:nvPicPr>
            <p:cNvPr id="32" name="object 20">
              <a:extLst>
                <a:ext uri="{FF2B5EF4-FFF2-40B4-BE49-F238E27FC236}">
                  <a16:creationId xmlns:a16="http://schemas.microsoft.com/office/drawing/2014/main" id="{942ED74C-6B84-8064-1E4B-EF2A688E81E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775" y="1905000"/>
              <a:ext cx="2495550" cy="904875"/>
            </a:xfrm>
            <a:prstGeom prst="rect">
              <a:avLst/>
            </a:prstGeom>
          </p:spPr>
        </p:pic>
        <p:sp>
          <p:nvSpPr>
            <p:cNvPr id="33" name="object 21">
              <a:extLst>
                <a:ext uri="{FF2B5EF4-FFF2-40B4-BE49-F238E27FC236}">
                  <a16:creationId xmlns:a16="http://schemas.microsoft.com/office/drawing/2014/main" id="{BEA6D319-4785-2A26-9976-2E97DC112B1A}"/>
                </a:ext>
              </a:extLst>
            </p:cNvPr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4" name="object 22">
            <a:extLst>
              <a:ext uri="{FF2B5EF4-FFF2-40B4-BE49-F238E27FC236}">
                <a16:creationId xmlns:a16="http://schemas.microsoft.com/office/drawing/2014/main" id="{83255F2F-6E21-5A3A-A9FF-7E7F087FD703}"/>
              </a:ext>
            </a:extLst>
          </p:cNvPr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lang="en-IN" sz="1350" dirty="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</a:p>
        </p:txBody>
      </p:sp>
      <p:pic>
        <p:nvPicPr>
          <p:cNvPr id="35" name="object 23">
            <a:extLst>
              <a:ext uri="{FF2B5EF4-FFF2-40B4-BE49-F238E27FC236}">
                <a16:creationId xmlns:a16="http://schemas.microsoft.com/office/drawing/2014/main" id="{B4825295-DC07-C2EA-F4E2-DCDC9ED5A01E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5941" y="2101671"/>
            <a:ext cx="317679" cy="317679"/>
          </a:xfrm>
          <a:prstGeom prst="rect">
            <a:avLst/>
          </a:prstGeom>
        </p:spPr>
      </p:pic>
      <p:grpSp>
        <p:nvGrpSpPr>
          <p:cNvPr id="36" name="object 24">
            <a:extLst>
              <a:ext uri="{FF2B5EF4-FFF2-40B4-BE49-F238E27FC236}">
                <a16:creationId xmlns:a16="http://schemas.microsoft.com/office/drawing/2014/main" id="{3E33061D-3757-4168-2151-B56E84EB551A}"/>
              </a:ext>
            </a:extLst>
          </p:cNvPr>
          <p:cNvGrpSpPr/>
          <p:nvPr/>
        </p:nvGrpSpPr>
        <p:grpSpPr>
          <a:xfrm>
            <a:off x="373263" y="3147363"/>
            <a:ext cx="579038" cy="247950"/>
            <a:chOff x="335362" y="3214497"/>
            <a:chExt cx="752475" cy="325120"/>
          </a:xfrm>
        </p:grpSpPr>
        <p:sp>
          <p:nvSpPr>
            <p:cNvPr id="37" name="object 25">
              <a:extLst>
                <a:ext uri="{FF2B5EF4-FFF2-40B4-BE49-F238E27FC236}">
                  <a16:creationId xmlns:a16="http://schemas.microsoft.com/office/drawing/2014/main" id="{67F8E9B5-3ED2-DFE0-A866-2BE7C2F91D2D}"/>
                </a:ext>
              </a:extLst>
            </p:cNvPr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8" name="object 26">
              <a:extLst>
                <a:ext uri="{FF2B5EF4-FFF2-40B4-BE49-F238E27FC236}">
                  <a16:creationId xmlns:a16="http://schemas.microsoft.com/office/drawing/2014/main" id="{184CE24F-05A8-698D-AE49-3745297D4C02}"/>
                </a:ext>
              </a:extLst>
            </p:cNvPr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9" name="object 27">
              <a:extLst>
                <a:ext uri="{FF2B5EF4-FFF2-40B4-BE49-F238E27FC236}">
                  <a16:creationId xmlns:a16="http://schemas.microsoft.com/office/drawing/2014/main" id="{562B6F66-CA3A-D904-3E8B-C806EA910049}"/>
                </a:ext>
              </a:extLst>
            </p:cNvPr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0" name="object 28">
              <a:extLst>
                <a:ext uri="{FF2B5EF4-FFF2-40B4-BE49-F238E27FC236}">
                  <a16:creationId xmlns:a16="http://schemas.microsoft.com/office/drawing/2014/main" id="{AD156BD5-0036-A462-1CB4-DFD0DDDD7893}"/>
                </a:ext>
              </a:extLst>
            </p:cNvPr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1" name="object 29">
              <a:extLst>
                <a:ext uri="{FF2B5EF4-FFF2-40B4-BE49-F238E27FC236}">
                  <a16:creationId xmlns:a16="http://schemas.microsoft.com/office/drawing/2014/main" id="{893B165A-ED83-9BE7-AB49-8CCA4C17A614}"/>
                </a:ext>
              </a:extLst>
            </p:cNvPr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1010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76"/>
                  </a:lnTo>
                  <a:lnTo>
                    <a:pt x="24498" y="139103"/>
                  </a:lnTo>
                  <a:lnTo>
                    <a:pt x="1460" y="155968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8" name="object 13">
            <a:extLst>
              <a:ext uri="{FF2B5EF4-FFF2-40B4-BE49-F238E27FC236}">
                <a16:creationId xmlns:a16="http://schemas.microsoft.com/office/drawing/2014/main" id="{A879612F-73C1-2F69-97BF-F875E43109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5742305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24150" y="723900"/>
            <a:ext cx="114300" cy="4419600"/>
            <a:chOff x="2724150" y="723900"/>
            <a:chExt cx="114300" cy="4419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945892" y="982277"/>
            <a:ext cx="5484370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look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something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like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</a:p>
          <a:p>
            <a:pPr algn="ctr">
              <a:lnSpc>
                <a:spcPts val="1600"/>
              </a:lnSpc>
            </a:pP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merge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45892" y="2415539"/>
            <a:ext cx="5943600" cy="1333500"/>
          </a:xfrm>
          <a:prstGeom prst="rect">
            <a:avLst/>
          </a:prstGeom>
        </p:spPr>
      </p:pic>
      <p:grpSp>
        <p:nvGrpSpPr>
          <p:cNvPr id="24" name="object 14">
            <a:extLst>
              <a:ext uri="{FF2B5EF4-FFF2-40B4-BE49-F238E27FC236}">
                <a16:creationId xmlns:a16="http://schemas.microsoft.com/office/drawing/2014/main" id="{73DDC4CE-ED64-04E1-EDEB-3DC2DA4F38FB}"/>
              </a:ext>
            </a:extLst>
          </p:cNvPr>
          <p:cNvGrpSpPr/>
          <p:nvPr/>
        </p:nvGrpSpPr>
        <p:grpSpPr>
          <a:xfrm>
            <a:off x="219075" y="3019425"/>
            <a:ext cx="2324100" cy="493901"/>
            <a:chOff x="219075" y="3019425"/>
            <a:chExt cx="2324100" cy="733425"/>
          </a:xfrm>
        </p:grpSpPr>
        <p:pic>
          <p:nvPicPr>
            <p:cNvPr id="25" name="object 15">
              <a:extLst>
                <a:ext uri="{FF2B5EF4-FFF2-40B4-BE49-F238E27FC236}">
                  <a16:creationId xmlns:a16="http://schemas.microsoft.com/office/drawing/2014/main" id="{09CFEDEC-24EE-AAAC-61B4-CF80AF4CC03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075" y="3019425"/>
              <a:ext cx="2324100" cy="733425"/>
            </a:xfrm>
            <a:prstGeom prst="rect">
              <a:avLst/>
            </a:prstGeom>
          </p:spPr>
        </p:pic>
        <p:sp>
          <p:nvSpPr>
            <p:cNvPr id="26" name="object 16">
              <a:extLst>
                <a:ext uri="{FF2B5EF4-FFF2-40B4-BE49-F238E27FC236}">
                  <a16:creationId xmlns:a16="http://schemas.microsoft.com/office/drawing/2014/main" id="{6998D7AE-CBA5-A3EF-ABAF-442D7C1500B8}"/>
                </a:ext>
              </a:extLst>
            </p:cNvPr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7" name="object 17">
            <a:extLst>
              <a:ext uri="{FF2B5EF4-FFF2-40B4-BE49-F238E27FC236}">
                <a16:creationId xmlns:a16="http://schemas.microsoft.com/office/drawing/2014/main" id="{B05FA27F-0659-51A9-A08F-E6209D896B14}"/>
              </a:ext>
            </a:extLst>
          </p:cNvPr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28" name="object 18">
            <a:extLst>
              <a:ext uri="{FF2B5EF4-FFF2-40B4-BE49-F238E27FC236}">
                <a16:creationId xmlns:a16="http://schemas.microsoft.com/office/drawing/2014/main" id="{913B97BA-7F0D-9C98-EC5D-38914BD5D867}"/>
              </a:ext>
            </a:extLst>
          </p:cNvPr>
          <p:cNvGrpSpPr/>
          <p:nvPr/>
        </p:nvGrpSpPr>
        <p:grpSpPr>
          <a:xfrm>
            <a:off x="104775" y="1975263"/>
            <a:ext cx="2495550" cy="551959"/>
            <a:chOff x="104775" y="1905000"/>
            <a:chExt cx="2495550" cy="904875"/>
          </a:xfrm>
        </p:grpSpPr>
        <p:pic>
          <p:nvPicPr>
            <p:cNvPr id="29" name="object 19">
              <a:extLst>
                <a:ext uri="{FF2B5EF4-FFF2-40B4-BE49-F238E27FC236}">
                  <a16:creationId xmlns:a16="http://schemas.microsoft.com/office/drawing/2014/main" id="{035BCC3C-76C2-83FB-2D4F-EC16F61DE13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1925" y="1962150"/>
              <a:ext cx="2438400" cy="847725"/>
            </a:xfrm>
            <a:prstGeom prst="rect">
              <a:avLst/>
            </a:prstGeom>
          </p:spPr>
        </p:pic>
        <p:pic>
          <p:nvPicPr>
            <p:cNvPr id="30" name="object 20">
              <a:extLst>
                <a:ext uri="{FF2B5EF4-FFF2-40B4-BE49-F238E27FC236}">
                  <a16:creationId xmlns:a16="http://schemas.microsoft.com/office/drawing/2014/main" id="{6D64F737-6335-3FF4-1ED6-33A74F88B9B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775" y="1905000"/>
              <a:ext cx="2495550" cy="904875"/>
            </a:xfrm>
            <a:prstGeom prst="rect">
              <a:avLst/>
            </a:prstGeom>
          </p:spPr>
        </p:pic>
        <p:sp>
          <p:nvSpPr>
            <p:cNvPr id="31" name="object 21">
              <a:extLst>
                <a:ext uri="{FF2B5EF4-FFF2-40B4-BE49-F238E27FC236}">
                  <a16:creationId xmlns:a16="http://schemas.microsoft.com/office/drawing/2014/main" id="{2513C421-2DA4-AE8C-7A00-104DC4029058}"/>
                </a:ext>
              </a:extLst>
            </p:cNvPr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2" name="object 22">
            <a:extLst>
              <a:ext uri="{FF2B5EF4-FFF2-40B4-BE49-F238E27FC236}">
                <a16:creationId xmlns:a16="http://schemas.microsoft.com/office/drawing/2014/main" id="{87AA7CF1-78F1-7431-8CEF-46C9CF2AA389}"/>
              </a:ext>
            </a:extLst>
          </p:cNvPr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lang="en-IN" sz="1350" dirty="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</a:p>
        </p:txBody>
      </p:sp>
      <p:pic>
        <p:nvPicPr>
          <p:cNvPr id="33" name="object 23">
            <a:extLst>
              <a:ext uri="{FF2B5EF4-FFF2-40B4-BE49-F238E27FC236}">
                <a16:creationId xmlns:a16="http://schemas.microsoft.com/office/drawing/2014/main" id="{DC390A19-4BDD-43E0-222A-7509432C80B0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5941" y="2101671"/>
            <a:ext cx="317679" cy="317679"/>
          </a:xfrm>
          <a:prstGeom prst="rect">
            <a:avLst/>
          </a:prstGeom>
        </p:spPr>
      </p:pic>
      <p:grpSp>
        <p:nvGrpSpPr>
          <p:cNvPr id="34" name="object 24">
            <a:extLst>
              <a:ext uri="{FF2B5EF4-FFF2-40B4-BE49-F238E27FC236}">
                <a16:creationId xmlns:a16="http://schemas.microsoft.com/office/drawing/2014/main" id="{ADDC5C6D-EF91-D008-A625-08C848C350D6}"/>
              </a:ext>
            </a:extLst>
          </p:cNvPr>
          <p:cNvGrpSpPr/>
          <p:nvPr/>
        </p:nvGrpSpPr>
        <p:grpSpPr>
          <a:xfrm>
            <a:off x="373263" y="3147363"/>
            <a:ext cx="579038" cy="247950"/>
            <a:chOff x="335362" y="3214497"/>
            <a:chExt cx="752475" cy="325120"/>
          </a:xfrm>
        </p:grpSpPr>
        <p:sp>
          <p:nvSpPr>
            <p:cNvPr id="35" name="object 25">
              <a:extLst>
                <a:ext uri="{FF2B5EF4-FFF2-40B4-BE49-F238E27FC236}">
                  <a16:creationId xmlns:a16="http://schemas.microsoft.com/office/drawing/2014/main" id="{8CDC91F9-932C-21F9-1077-2E681FC35039}"/>
                </a:ext>
              </a:extLst>
            </p:cNvPr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6" name="object 26">
              <a:extLst>
                <a:ext uri="{FF2B5EF4-FFF2-40B4-BE49-F238E27FC236}">
                  <a16:creationId xmlns:a16="http://schemas.microsoft.com/office/drawing/2014/main" id="{288B2E77-C863-DA41-E1DF-4696F6CF0070}"/>
                </a:ext>
              </a:extLst>
            </p:cNvPr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7" name="object 27">
              <a:extLst>
                <a:ext uri="{FF2B5EF4-FFF2-40B4-BE49-F238E27FC236}">
                  <a16:creationId xmlns:a16="http://schemas.microsoft.com/office/drawing/2014/main" id="{649F8F47-31DA-4C89-AE3B-E79FA82D6053}"/>
                </a:ext>
              </a:extLst>
            </p:cNvPr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8" name="object 28">
              <a:extLst>
                <a:ext uri="{FF2B5EF4-FFF2-40B4-BE49-F238E27FC236}">
                  <a16:creationId xmlns:a16="http://schemas.microsoft.com/office/drawing/2014/main" id="{96077ADF-C82D-883C-0358-C3A75223A04F}"/>
                </a:ext>
              </a:extLst>
            </p:cNvPr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9" name="object 29">
              <a:extLst>
                <a:ext uri="{FF2B5EF4-FFF2-40B4-BE49-F238E27FC236}">
                  <a16:creationId xmlns:a16="http://schemas.microsoft.com/office/drawing/2014/main" id="{207EC741-1D93-5667-63B5-0B28691B543D}"/>
                </a:ext>
              </a:extLst>
            </p:cNvPr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1010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76"/>
                  </a:lnTo>
                  <a:lnTo>
                    <a:pt x="24498" y="139103"/>
                  </a:lnTo>
                  <a:lnTo>
                    <a:pt x="1460" y="155968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57600" y="853125"/>
            <a:ext cx="4419600" cy="3772535"/>
            <a:chOff x="3743325" y="895334"/>
            <a:chExt cx="4419600" cy="37725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3325" y="895334"/>
              <a:ext cx="4419600" cy="377191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64158" y="917813"/>
              <a:ext cx="4323715" cy="3675379"/>
            </a:xfrm>
            <a:custGeom>
              <a:avLst/>
              <a:gdLst/>
              <a:ahLst/>
              <a:cxnLst/>
              <a:rect l="l" t="t" r="r" b="b"/>
              <a:pathLst>
                <a:path w="4323715" h="3675379">
                  <a:moveTo>
                    <a:pt x="3710817" y="0"/>
                  </a:moveTo>
                  <a:lnTo>
                    <a:pt x="612526" y="0"/>
                  </a:lnTo>
                  <a:lnTo>
                    <a:pt x="564652" y="1842"/>
                  </a:lnTo>
                  <a:lnTo>
                    <a:pt x="517787" y="7279"/>
                  </a:lnTo>
                  <a:lnTo>
                    <a:pt x="472067" y="16175"/>
                  </a:lnTo>
                  <a:lnTo>
                    <a:pt x="427627" y="28392"/>
                  </a:lnTo>
                  <a:lnTo>
                    <a:pt x="384605" y="43796"/>
                  </a:lnTo>
                  <a:lnTo>
                    <a:pt x="343135" y="62250"/>
                  </a:lnTo>
                  <a:lnTo>
                    <a:pt x="303355" y="83619"/>
                  </a:lnTo>
                  <a:lnTo>
                    <a:pt x="265399" y="107765"/>
                  </a:lnTo>
                  <a:lnTo>
                    <a:pt x="229405" y="134552"/>
                  </a:lnTo>
                  <a:lnTo>
                    <a:pt x="195509" y="163846"/>
                  </a:lnTo>
                  <a:lnTo>
                    <a:pt x="163846" y="195509"/>
                  </a:lnTo>
                  <a:lnTo>
                    <a:pt x="134552" y="229405"/>
                  </a:lnTo>
                  <a:lnTo>
                    <a:pt x="107765" y="265399"/>
                  </a:lnTo>
                  <a:lnTo>
                    <a:pt x="83619" y="303355"/>
                  </a:lnTo>
                  <a:lnTo>
                    <a:pt x="62250" y="343135"/>
                  </a:lnTo>
                  <a:lnTo>
                    <a:pt x="43796" y="384605"/>
                  </a:lnTo>
                  <a:lnTo>
                    <a:pt x="28392" y="427627"/>
                  </a:lnTo>
                  <a:lnTo>
                    <a:pt x="16175" y="472067"/>
                  </a:lnTo>
                  <a:lnTo>
                    <a:pt x="7279" y="517787"/>
                  </a:lnTo>
                  <a:lnTo>
                    <a:pt x="1842" y="564652"/>
                  </a:lnTo>
                  <a:lnTo>
                    <a:pt x="0" y="612526"/>
                  </a:lnTo>
                  <a:lnTo>
                    <a:pt x="0" y="3062767"/>
                  </a:lnTo>
                  <a:lnTo>
                    <a:pt x="1842" y="3110639"/>
                  </a:lnTo>
                  <a:lnTo>
                    <a:pt x="7279" y="3157504"/>
                  </a:lnTo>
                  <a:lnTo>
                    <a:pt x="16175" y="3203225"/>
                  </a:lnTo>
                  <a:lnTo>
                    <a:pt x="28392" y="3247665"/>
                  </a:lnTo>
                  <a:lnTo>
                    <a:pt x="43796" y="3290690"/>
                  </a:lnTo>
                  <a:lnTo>
                    <a:pt x="62250" y="3332162"/>
                  </a:lnTo>
                  <a:lnTo>
                    <a:pt x="83619" y="3371945"/>
                  </a:lnTo>
                  <a:lnTo>
                    <a:pt x="107765" y="3409904"/>
                  </a:lnTo>
                  <a:lnTo>
                    <a:pt x="134552" y="3445901"/>
                  </a:lnTo>
                  <a:lnTo>
                    <a:pt x="163846" y="3479802"/>
                  </a:lnTo>
                  <a:lnTo>
                    <a:pt x="195509" y="3511469"/>
                  </a:lnTo>
                  <a:lnTo>
                    <a:pt x="229405" y="3540766"/>
                  </a:lnTo>
                  <a:lnTo>
                    <a:pt x="265399" y="3567558"/>
                  </a:lnTo>
                  <a:lnTo>
                    <a:pt x="303355" y="3591707"/>
                  </a:lnTo>
                  <a:lnTo>
                    <a:pt x="343135" y="3613079"/>
                  </a:lnTo>
                  <a:lnTo>
                    <a:pt x="384605" y="3631536"/>
                  </a:lnTo>
                  <a:lnTo>
                    <a:pt x="427627" y="3646943"/>
                  </a:lnTo>
                  <a:lnTo>
                    <a:pt x="472067" y="3659163"/>
                  </a:lnTo>
                  <a:lnTo>
                    <a:pt x="517787" y="3668061"/>
                  </a:lnTo>
                  <a:lnTo>
                    <a:pt x="564652" y="3673499"/>
                  </a:lnTo>
                  <a:lnTo>
                    <a:pt x="612526" y="3675342"/>
                  </a:lnTo>
                  <a:lnTo>
                    <a:pt x="3710817" y="3675342"/>
                  </a:lnTo>
                  <a:lnTo>
                    <a:pt x="3758692" y="3673499"/>
                  </a:lnTo>
                  <a:lnTo>
                    <a:pt x="3805559" y="3668061"/>
                  </a:lnTo>
                  <a:lnTo>
                    <a:pt x="3851283" y="3659163"/>
                  </a:lnTo>
                  <a:lnTo>
                    <a:pt x="3895728" y="3646943"/>
                  </a:lnTo>
                  <a:lnTo>
                    <a:pt x="3938756" y="3631536"/>
                  </a:lnTo>
                  <a:lnTo>
                    <a:pt x="3980232" y="3613079"/>
                  </a:lnTo>
                  <a:lnTo>
                    <a:pt x="4020020" y="3591707"/>
                  </a:lnTo>
                  <a:lnTo>
                    <a:pt x="4057983" y="3567558"/>
                  </a:lnTo>
                  <a:lnTo>
                    <a:pt x="4093986" y="3540766"/>
                  </a:lnTo>
                  <a:lnTo>
                    <a:pt x="4127891" y="3511469"/>
                  </a:lnTo>
                  <a:lnTo>
                    <a:pt x="4159563" y="3479802"/>
                  </a:lnTo>
                  <a:lnTo>
                    <a:pt x="4188865" y="3445901"/>
                  </a:lnTo>
                  <a:lnTo>
                    <a:pt x="4215661" y="3409904"/>
                  </a:lnTo>
                  <a:lnTo>
                    <a:pt x="4239815" y="3371945"/>
                  </a:lnTo>
                  <a:lnTo>
                    <a:pt x="4261190" y="3332162"/>
                  </a:lnTo>
                  <a:lnTo>
                    <a:pt x="4279651" y="3290690"/>
                  </a:lnTo>
                  <a:lnTo>
                    <a:pt x="4295061" y="3247665"/>
                  </a:lnTo>
                  <a:lnTo>
                    <a:pt x="4307284" y="3203225"/>
                  </a:lnTo>
                  <a:lnTo>
                    <a:pt x="4316183" y="3157504"/>
                  </a:lnTo>
                  <a:lnTo>
                    <a:pt x="4321622" y="3110639"/>
                  </a:lnTo>
                  <a:lnTo>
                    <a:pt x="4323465" y="3062767"/>
                  </a:lnTo>
                  <a:lnTo>
                    <a:pt x="4323465" y="612526"/>
                  </a:lnTo>
                  <a:lnTo>
                    <a:pt x="4321622" y="564652"/>
                  </a:lnTo>
                  <a:lnTo>
                    <a:pt x="4316183" y="517787"/>
                  </a:lnTo>
                  <a:lnTo>
                    <a:pt x="4307284" y="472067"/>
                  </a:lnTo>
                  <a:lnTo>
                    <a:pt x="4295061" y="427627"/>
                  </a:lnTo>
                  <a:lnTo>
                    <a:pt x="4279651" y="384605"/>
                  </a:lnTo>
                  <a:lnTo>
                    <a:pt x="4261190" y="343135"/>
                  </a:lnTo>
                  <a:lnTo>
                    <a:pt x="4239815" y="303355"/>
                  </a:lnTo>
                  <a:lnTo>
                    <a:pt x="4215661" y="265399"/>
                  </a:lnTo>
                  <a:lnTo>
                    <a:pt x="4188865" y="229405"/>
                  </a:lnTo>
                  <a:lnTo>
                    <a:pt x="4159563" y="195509"/>
                  </a:lnTo>
                  <a:lnTo>
                    <a:pt x="4127891" y="163846"/>
                  </a:lnTo>
                  <a:lnTo>
                    <a:pt x="4093986" y="134552"/>
                  </a:lnTo>
                  <a:lnTo>
                    <a:pt x="4057983" y="107765"/>
                  </a:lnTo>
                  <a:lnTo>
                    <a:pt x="4020020" y="83619"/>
                  </a:lnTo>
                  <a:lnTo>
                    <a:pt x="3980232" y="62250"/>
                  </a:lnTo>
                  <a:lnTo>
                    <a:pt x="3938756" y="43796"/>
                  </a:lnTo>
                  <a:lnTo>
                    <a:pt x="3895728" y="28392"/>
                  </a:lnTo>
                  <a:lnTo>
                    <a:pt x="3851283" y="16175"/>
                  </a:lnTo>
                  <a:lnTo>
                    <a:pt x="3805559" y="7279"/>
                  </a:lnTo>
                  <a:lnTo>
                    <a:pt x="3758692" y="1842"/>
                  </a:lnTo>
                  <a:lnTo>
                    <a:pt x="3710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764158" y="917813"/>
              <a:ext cx="4323715" cy="3675379"/>
            </a:xfrm>
            <a:custGeom>
              <a:avLst/>
              <a:gdLst/>
              <a:ahLst/>
              <a:cxnLst/>
              <a:rect l="l" t="t" r="r" b="b"/>
              <a:pathLst>
                <a:path w="4323715" h="3675379">
                  <a:moveTo>
                    <a:pt x="0" y="612526"/>
                  </a:moveTo>
                  <a:lnTo>
                    <a:pt x="1842" y="564652"/>
                  </a:lnTo>
                  <a:lnTo>
                    <a:pt x="7279" y="517787"/>
                  </a:lnTo>
                  <a:lnTo>
                    <a:pt x="16175" y="472067"/>
                  </a:lnTo>
                  <a:lnTo>
                    <a:pt x="28392" y="427627"/>
                  </a:lnTo>
                  <a:lnTo>
                    <a:pt x="43796" y="384605"/>
                  </a:lnTo>
                  <a:lnTo>
                    <a:pt x="62250" y="343135"/>
                  </a:lnTo>
                  <a:lnTo>
                    <a:pt x="83619" y="303355"/>
                  </a:lnTo>
                  <a:lnTo>
                    <a:pt x="107765" y="265399"/>
                  </a:lnTo>
                  <a:lnTo>
                    <a:pt x="134552" y="229405"/>
                  </a:lnTo>
                  <a:lnTo>
                    <a:pt x="163846" y="195509"/>
                  </a:lnTo>
                  <a:lnTo>
                    <a:pt x="195509" y="163846"/>
                  </a:lnTo>
                  <a:lnTo>
                    <a:pt x="229405" y="134552"/>
                  </a:lnTo>
                  <a:lnTo>
                    <a:pt x="265399" y="107765"/>
                  </a:lnTo>
                  <a:lnTo>
                    <a:pt x="303355" y="83619"/>
                  </a:lnTo>
                  <a:lnTo>
                    <a:pt x="343135" y="62250"/>
                  </a:lnTo>
                  <a:lnTo>
                    <a:pt x="384605" y="43796"/>
                  </a:lnTo>
                  <a:lnTo>
                    <a:pt x="427627" y="28392"/>
                  </a:lnTo>
                  <a:lnTo>
                    <a:pt x="472067" y="16175"/>
                  </a:lnTo>
                  <a:lnTo>
                    <a:pt x="517787" y="7279"/>
                  </a:lnTo>
                  <a:lnTo>
                    <a:pt x="564652" y="1842"/>
                  </a:lnTo>
                  <a:lnTo>
                    <a:pt x="612526" y="0"/>
                  </a:lnTo>
                  <a:lnTo>
                    <a:pt x="3710817" y="0"/>
                  </a:lnTo>
                  <a:lnTo>
                    <a:pt x="3758692" y="1842"/>
                  </a:lnTo>
                  <a:lnTo>
                    <a:pt x="3805559" y="7279"/>
                  </a:lnTo>
                  <a:lnTo>
                    <a:pt x="3851283" y="16175"/>
                  </a:lnTo>
                  <a:lnTo>
                    <a:pt x="3895728" y="28392"/>
                  </a:lnTo>
                  <a:lnTo>
                    <a:pt x="3938756" y="43796"/>
                  </a:lnTo>
                  <a:lnTo>
                    <a:pt x="3980232" y="62250"/>
                  </a:lnTo>
                  <a:lnTo>
                    <a:pt x="4020020" y="83619"/>
                  </a:lnTo>
                  <a:lnTo>
                    <a:pt x="4057983" y="107765"/>
                  </a:lnTo>
                  <a:lnTo>
                    <a:pt x="4093986" y="134552"/>
                  </a:lnTo>
                  <a:lnTo>
                    <a:pt x="4127891" y="163846"/>
                  </a:lnTo>
                  <a:lnTo>
                    <a:pt x="4159563" y="195509"/>
                  </a:lnTo>
                  <a:lnTo>
                    <a:pt x="4188865" y="229405"/>
                  </a:lnTo>
                  <a:lnTo>
                    <a:pt x="4215661" y="265399"/>
                  </a:lnTo>
                  <a:lnTo>
                    <a:pt x="4239815" y="303355"/>
                  </a:lnTo>
                  <a:lnTo>
                    <a:pt x="4261190" y="343135"/>
                  </a:lnTo>
                  <a:lnTo>
                    <a:pt x="4279651" y="384605"/>
                  </a:lnTo>
                  <a:lnTo>
                    <a:pt x="4295061" y="427627"/>
                  </a:lnTo>
                  <a:lnTo>
                    <a:pt x="4307284" y="472067"/>
                  </a:lnTo>
                  <a:lnTo>
                    <a:pt x="4316183" y="517787"/>
                  </a:lnTo>
                  <a:lnTo>
                    <a:pt x="4321622" y="564652"/>
                  </a:lnTo>
                  <a:lnTo>
                    <a:pt x="4323465" y="612526"/>
                  </a:lnTo>
                  <a:lnTo>
                    <a:pt x="4323465" y="3062767"/>
                  </a:lnTo>
                  <a:lnTo>
                    <a:pt x="4321622" y="3110639"/>
                  </a:lnTo>
                  <a:lnTo>
                    <a:pt x="4316183" y="3157504"/>
                  </a:lnTo>
                  <a:lnTo>
                    <a:pt x="4307284" y="3203225"/>
                  </a:lnTo>
                  <a:lnTo>
                    <a:pt x="4295061" y="3247665"/>
                  </a:lnTo>
                  <a:lnTo>
                    <a:pt x="4279651" y="3290690"/>
                  </a:lnTo>
                  <a:lnTo>
                    <a:pt x="4261190" y="3332162"/>
                  </a:lnTo>
                  <a:lnTo>
                    <a:pt x="4239815" y="3371945"/>
                  </a:lnTo>
                  <a:lnTo>
                    <a:pt x="4215661" y="3409904"/>
                  </a:lnTo>
                  <a:lnTo>
                    <a:pt x="4188865" y="3445901"/>
                  </a:lnTo>
                  <a:lnTo>
                    <a:pt x="4159563" y="3479802"/>
                  </a:lnTo>
                  <a:lnTo>
                    <a:pt x="4127891" y="3511469"/>
                  </a:lnTo>
                  <a:lnTo>
                    <a:pt x="4093986" y="3540766"/>
                  </a:lnTo>
                  <a:lnTo>
                    <a:pt x="4057983" y="3567558"/>
                  </a:lnTo>
                  <a:lnTo>
                    <a:pt x="4020020" y="3591707"/>
                  </a:lnTo>
                  <a:lnTo>
                    <a:pt x="3980232" y="3613079"/>
                  </a:lnTo>
                  <a:lnTo>
                    <a:pt x="3938756" y="3631536"/>
                  </a:lnTo>
                  <a:lnTo>
                    <a:pt x="3895728" y="3646943"/>
                  </a:lnTo>
                  <a:lnTo>
                    <a:pt x="3851283" y="3659163"/>
                  </a:lnTo>
                  <a:lnTo>
                    <a:pt x="3805559" y="3668061"/>
                  </a:lnTo>
                  <a:lnTo>
                    <a:pt x="3758692" y="3673499"/>
                  </a:lnTo>
                  <a:lnTo>
                    <a:pt x="3710817" y="3675342"/>
                  </a:lnTo>
                  <a:lnTo>
                    <a:pt x="612526" y="3675342"/>
                  </a:lnTo>
                  <a:lnTo>
                    <a:pt x="564652" y="3673499"/>
                  </a:lnTo>
                  <a:lnTo>
                    <a:pt x="517787" y="3668061"/>
                  </a:lnTo>
                  <a:lnTo>
                    <a:pt x="472067" y="3659163"/>
                  </a:lnTo>
                  <a:lnTo>
                    <a:pt x="427627" y="3646943"/>
                  </a:lnTo>
                  <a:lnTo>
                    <a:pt x="384605" y="3631536"/>
                  </a:lnTo>
                  <a:lnTo>
                    <a:pt x="343135" y="3613079"/>
                  </a:lnTo>
                  <a:lnTo>
                    <a:pt x="303355" y="3591707"/>
                  </a:lnTo>
                  <a:lnTo>
                    <a:pt x="265399" y="3567558"/>
                  </a:lnTo>
                  <a:lnTo>
                    <a:pt x="229405" y="3540766"/>
                  </a:lnTo>
                  <a:lnTo>
                    <a:pt x="195509" y="3511469"/>
                  </a:lnTo>
                  <a:lnTo>
                    <a:pt x="163846" y="3479802"/>
                  </a:lnTo>
                  <a:lnTo>
                    <a:pt x="134552" y="3445901"/>
                  </a:lnTo>
                  <a:lnTo>
                    <a:pt x="107765" y="3409904"/>
                  </a:lnTo>
                  <a:lnTo>
                    <a:pt x="83619" y="3371945"/>
                  </a:lnTo>
                  <a:lnTo>
                    <a:pt x="62250" y="3332162"/>
                  </a:lnTo>
                  <a:lnTo>
                    <a:pt x="43796" y="3290690"/>
                  </a:lnTo>
                  <a:lnTo>
                    <a:pt x="28392" y="3247665"/>
                  </a:lnTo>
                  <a:lnTo>
                    <a:pt x="16175" y="3203225"/>
                  </a:lnTo>
                  <a:lnTo>
                    <a:pt x="7279" y="3157504"/>
                  </a:lnTo>
                  <a:lnTo>
                    <a:pt x="1842" y="3110639"/>
                  </a:lnTo>
                  <a:lnTo>
                    <a:pt x="0" y="3062767"/>
                  </a:lnTo>
                  <a:lnTo>
                    <a:pt x="0" y="612526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95546" y="1176968"/>
            <a:ext cx="308229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alternative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5546" y="1587178"/>
            <a:ext cx="317627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Should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confusing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team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members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5550" y="2407853"/>
            <a:ext cx="3165475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Does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results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cleaner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95550" y="3027995"/>
            <a:ext cx="3034665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based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endParaRPr sz="135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(base)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95550" y="3648390"/>
            <a:ext cx="325882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 destination’s branch commit is pulled from it’s “base” and “rebased” on to the latest 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24150" y="723900"/>
            <a:ext cx="114300" cy="4419600"/>
            <a:chOff x="2724150" y="723900"/>
            <a:chExt cx="114300" cy="441960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19075" y="2019301"/>
            <a:ext cx="2324100" cy="495504"/>
            <a:chOff x="219075" y="2019300"/>
            <a:chExt cx="2324100" cy="73342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9075" y="2019300"/>
              <a:ext cx="2324100" cy="7334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5710" y="2068219"/>
            <a:ext cx="356059" cy="356059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4064629" y="1178138"/>
            <a:ext cx="260350" cy="2751455"/>
            <a:chOff x="4064629" y="1178138"/>
            <a:chExt cx="260350" cy="275145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4629" y="1178138"/>
              <a:ext cx="260273" cy="2602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4629" y="1604980"/>
              <a:ext cx="260273" cy="2602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4629" y="2441650"/>
              <a:ext cx="260273" cy="2602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4629" y="3018103"/>
              <a:ext cx="260273" cy="2602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64629" y="3668902"/>
              <a:ext cx="260273" cy="260273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104775" y="2952750"/>
            <a:ext cx="2495550" cy="609600"/>
            <a:chOff x="104775" y="2905125"/>
            <a:chExt cx="2495550" cy="904875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25" y="2962275"/>
              <a:ext cx="2438400" cy="8382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75" y="2905125"/>
              <a:ext cx="2495550" cy="9048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31" name="object 31"/>
          <p:cNvGrpSpPr/>
          <p:nvPr/>
        </p:nvGrpSpPr>
        <p:grpSpPr>
          <a:xfrm>
            <a:off x="314325" y="3092075"/>
            <a:ext cx="752475" cy="325120"/>
            <a:chOff x="335362" y="3214497"/>
            <a:chExt cx="752475" cy="325120"/>
          </a:xfrm>
        </p:grpSpPr>
        <p:sp>
          <p:nvSpPr>
            <p:cNvPr id="32" name="object 32"/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0998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64"/>
                  </a:lnTo>
                  <a:lnTo>
                    <a:pt x="24498" y="139103"/>
                  </a:lnTo>
                  <a:lnTo>
                    <a:pt x="1460" y="155956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76615" y="876300"/>
            <a:ext cx="5486400" cy="2628900"/>
            <a:chOff x="3276615" y="876300"/>
            <a:chExt cx="5486400" cy="26289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6615" y="876300"/>
              <a:ext cx="5486397" cy="26289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96533" y="892302"/>
              <a:ext cx="5396230" cy="2539365"/>
            </a:xfrm>
            <a:custGeom>
              <a:avLst/>
              <a:gdLst/>
              <a:ahLst/>
              <a:cxnLst/>
              <a:rect l="l" t="t" r="r" b="b"/>
              <a:pathLst>
                <a:path w="5396230" h="2539365">
                  <a:moveTo>
                    <a:pt x="4972811" y="0"/>
                  </a:moveTo>
                  <a:lnTo>
                    <a:pt x="423184" y="0"/>
                  </a:lnTo>
                  <a:lnTo>
                    <a:pt x="373837" y="2847"/>
                  </a:lnTo>
                  <a:lnTo>
                    <a:pt x="326160" y="11177"/>
                  </a:lnTo>
                  <a:lnTo>
                    <a:pt x="280472" y="24673"/>
                  </a:lnTo>
                  <a:lnTo>
                    <a:pt x="237090" y="43017"/>
                  </a:lnTo>
                  <a:lnTo>
                    <a:pt x="196332" y="65890"/>
                  </a:lnTo>
                  <a:lnTo>
                    <a:pt x="158515" y="92975"/>
                  </a:lnTo>
                  <a:lnTo>
                    <a:pt x="123958" y="123954"/>
                  </a:lnTo>
                  <a:lnTo>
                    <a:pt x="92977" y="158510"/>
                  </a:lnTo>
                  <a:lnTo>
                    <a:pt x="65891" y="196324"/>
                  </a:lnTo>
                  <a:lnTo>
                    <a:pt x="43017" y="237079"/>
                  </a:lnTo>
                  <a:lnTo>
                    <a:pt x="24674" y="280458"/>
                  </a:lnTo>
                  <a:lnTo>
                    <a:pt x="11178" y="326141"/>
                  </a:lnTo>
                  <a:lnTo>
                    <a:pt x="2847" y="373812"/>
                  </a:lnTo>
                  <a:lnTo>
                    <a:pt x="0" y="423153"/>
                  </a:lnTo>
                  <a:lnTo>
                    <a:pt x="0" y="2115692"/>
                  </a:lnTo>
                  <a:lnTo>
                    <a:pt x="2847" y="2165038"/>
                  </a:lnTo>
                  <a:lnTo>
                    <a:pt x="11178" y="2212713"/>
                  </a:lnTo>
                  <a:lnTo>
                    <a:pt x="24674" y="2258399"/>
                  </a:lnTo>
                  <a:lnTo>
                    <a:pt x="43017" y="2301778"/>
                  </a:lnTo>
                  <a:lnTo>
                    <a:pt x="65891" y="2342534"/>
                  </a:lnTo>
                  <a:lnTo>
                    <a:pt x="92977" y="2380349"/>
                  </a:lnTo>
                  <a:lnTo>
                    <a:pt x="123958" y="2414904"/>
                  </a:lnTo>
                  <a:lnTo>
                    <a:pt x="158515" y="2445882"/>
                  </a:lnTo>
                  <a:lnTo>
                    <a:pt x="196332" y="2472966"/>
                  </a:lnTo>
                  <a:lnTo>
                    <a:pt x="237090" y="2495838"/>
                  </a:lnTo>
                  <a:lnTo>
                    <a:pt x="280472" y="2514180"/>
                  </a:lnTo>
                  <a:lnTo>
                    <a:pt x="326160" y="2527675"/>
                  </a:lnTo>
                  <a:lnTo>
                    <a:pt x="373837" y="2536005"/>
                  </a:lnTo>
                  <a:lnTo>
                    <a:pt x="423184" y="2538852"/>
                  </a:lnTo>
                  <a:lnTo>
                    <a:pt x="4972811" y="2538852"/>
                  </a:lnTo>
                  <a:lnTo>
                    <a:pt x="5022158" y="2536005"/>
                  </a:lnTo>
                  <a:lnTo>
                    <a:pt x="5069835" y="2527675"/>
                  </a:lnTo>
                  <a:lnTo>
                    <a:pt x="5115523" y="2514180"/>
                  </a:lnTo>
                  <a:lnTo>
                    <a:pt x="5158905" y="2495838"/>
                  </a:lnTo>
                  <a:lnTo>
                    <a:pt x="5199663" y="2472966"/>
                  </a:lnTo>
                  <a:lnTo>
                    <a:pt x="5237480" y="2445882"/>
                  </a:lnTo>
                  <a:lnTo>
                    <a:pt x="5272037" y="2414904"/>
                  </a:lnTo>
                  <a:lnTo>
                    <a:pt x="5303018" y="2380349"/>
                  </a:lnTo>
                  <a:lnTo>
                    <a:pt x="5330104" y="2342534"/>
                  </a:lnTo>
                  <a:lnTo>
                    <a:pt x="5352978" y="2301778"/>
                  </a:lnTo>
                  <a:lnTo>
                    <a:pt x="5371322" y="2258399"/>
                  </a:lnTo>
                  <a:lnTo>
                    <a:pt x="5384818" y="2212713"/>
                  </a:lnTo>
                  <a:lnTo>
                    <a:pt x="5393148" y="2165038"/>
                  </a:lnTo>
                  <a:lnTo>
                    <a:pt x="5395996" y="2115692"/>
                  </a:lnTo>
                  <a:lnTo>
                    <a:pt x="5395996" y="423153"/>
                  </a:lnTo>
                  <a:lnTo>
                    <a:pt x="5393148" y="373812"/>
                  </a:lnTo>
                  <a:lnTo>
                    <a:pt x="5384818" y="326141"/>
                  </a:lnTo>
                  <a:lnTo>
                    <a:pt x="5371322" y="280458"/>
                  </a:lnTo>
                  <a:lnTo>
                    <a:pt x="5352978" y="237079"/>
                  </a:lnTo>
                  <a:lnTo>
                    <a:pt x="5330104" y="196324"/>
                  </a:lnTo>
                  <a:lnTo>
                    <a:pt x="5303018" y="158510"/>
                  </a:lnTo>
                  <a:lnTo>
                    <a:pt x="5272037" y="123954"/>
                  </a:lnTo>
                  <a:lnTo>
                    <a:pt x="5237480" y="92975"/>
                  </a:lnTo>
                  <a:lnTo>
                    <a:pt x="5199663" y="65890"/>
                  </a:lnTo>
                  <a:lnTo>
                    <a:pt x="5158905" y="43017"/>
                  </a:lnTo>
                  <a:lnTo>
                    <a:pt x="5115523" y="24673"/>
                  </a:lnTo>
                  <a:lnTo>
                    <a:pt x="5069835" y="11177"/>
                  </a:lnTo>
                  <a:lnTo>
                    <a:pt x="5022158" y="2847"/>
                  </a:lnTo>
                  <a:lnTo>
                    <a:pt x="4972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96533" y="892302"/>
              <a:ext cx="5396230" cy="2539365"/>
            </a:xfrm>
            <a:custGeom>
              <a:avLst/>
              <a:gdLst/>
              <a:ahLst/>
              <a:cxnLst/>
              <a:rect l="l" t="t" r="r" b="b"/>
              <a:pathLst>
                <a:path w="5396230" h="2539365">
                  <a:moveTo>
                    <a:pt x="0" y="423153"/>
                  </a:moveTo>
                  <a:lnTo>
                    <a:pt x="2847" y="373812"/>
                  </a:lnTo>
                  <a:lnTo>
                    <a:pt x="11178" y="326141"/>
                  </a:lnTo>
                  <a:lnTo>
                    <a:pt x="24674" y="280458"/>
                  </a:lnTo>
                  <a:lnTo>
                    <a:pt x="43017" y="237079"/>
                  </a:lnTo>
                  <a:lnTo>
                    <a:pt x="65891" y="196324"/>
                  </a:lnTo>
                  <a:lnTo>
                    <a:pt x="92977" y="158510"/>
                  </a:lnTo>
                  <a:lnTo>
                    <a:pt x="123958" y="123954"/>
                  </a:lnTo>
                  <a:lnTo>
                    <a:pt x="158515" y="92975"/>
                  </a:lnTo>
                  <a:lnTo>
                    <a:pt x="196332" y="65890"/>
                  </a:lnTo>
                  <a:lnTo>
                    <a:pt x="237090" y="43017"/>
                  </a:lnTo>
                  <a:lnTo>
                    <a:pt x="280472" y="24673"/>
                  </a:lnTo>
                  <a:lnTo>
                    <a:pt x="326160" y="11177"/>
                  </a:lnTo>
                  <a:lnTo>
                    <a:pt x="373837" y="2847"/>
                  </a:lnTo>
                  <a:lnTo>
                    <a:pt x="423184" y="0"/>
                  </a:lnTo>
                  <a:lnTo>
                    <a:pt x="4972811" y="0"/>
                  </a:lnTo>
                  <a:lnTo>
                    <a:pt x="5022158" y="2847"/>
                  </a:lnTo>
                  <a:lnTo>
                    <a:pt x="5069835" y="11177"/>
                  </a:lnTo>
                  <a:lnTo>
                    <a:pt x="5115523" y="24673"/>
                  </a:lnTo>
                  <a:lnTo>
                    <a:pt x="5158905" y="43017"/>
                  </a:lnTo>
                  <a:lnTo>
                    <a:pt x="5199663" y="65890"/>
                  </a:lnTo>
                  <a:lnTo>
                    <a:pt x="5237480" y="92975"/>
                  </a:lnTo>
                  <a:lnTo>
                    <a:pt x="5272037" y="123954"/>
                  </a:lnTo>
                  <a:lnTo>
                    <a:pt x="5303018" y="158510"/>
                  </a:lnTo>
                  <a:lnTo>
                    <a:pt x="5330104" y="196324"/>
                  </a:lnTo>
                  <a:lnTo>
                    <a:pt x="5352978" y="237079"/>
                  </a:lnTo>
                  <a:lnTo>
                    <a:pt x="5371322" y="280458"/>
                  </a:lnTo>
                  <a:lnTo>
                    <a:pt x="5384818" y="326141"/>
                  </a:lnTo>
                  <a:lnTo>
                    <a:pt x="5393148" y="373812"/>
                  </a:lnTo>
                  <a:lnTo>
                    <a:pt x="5395996" y="423153"/>
                  </a:lnTo>
                  <a:lnTo>
                    <a:pt x="5395996" y="2115692"/>
                  </a:lnTo>
                  <a:lnTo>
                    <a:pt x="5393148" y="2165038"/>
                  </a:lnTo>
                  <a:lnTo>
                    <a:pt x="5384818" y="2212713"/>
                  </a:lnTo>
                  <a:lnTo>
                    <a:pt x="5371322" y="2258399"/>
                  </a:lnTo>
                  <a:lnTo>
                    <a:pt x="5352978" y="2301778"/>
                  </a:lnTo>
                  <a:lnTo>
                    <a:pt x="5330104" y="2342534"/>
                  </a:lnTo>
                  <a:lnTo>
                    <a:pt x="5303018" y="2380349"/>
                  </a:lnTo>
                  <a:lnTo>
                    <a:pt x="5272037" y="2414904"/>
                  </a:lnTo>
                  <a:lnTo>
                    <a:pt x="5237480" y="2445882"/>
                  </a:lnTo>
                  <a:lnTo>
                    <a:pt x="5199663" y="2472966"/>
                  </a:lnTo>
                  <a:lnTo>
                    <a:pt x="5158905" y="2495838"/>
                  </a:lnTo>
                  <a:lnTo>
                    <a:pt x="5115523" y="2514180"/>
                  </a:lnTo>
                  <a:lnTo>
                    <a:pt x="5069835" y="2527675"/>
                  </a:lnTo>
                  <a:lnTo>
                    <a:pt x="5022158" y="2536005"/>
                  </a:lnTo>
                  <a:lnTo>
                    <a:pt x="4972811" y="2538852"/>
                  </a:lnTo>
                  <a:lnTo>
                    <a:pt x="423184" y="2538852"/>
                  </a:lnTo>
                  <a:lnTo>
                    <a:pt x="373837" y="2536005"/>
                  </a:lnTo>
                  <a:lnTo>
                    <a:pt x="326160" y="2527675"/>
                  </a:lnTo>
                  <a:lnTo>
                    <a:pt x="280472" y="2514180"/>
                  </a:lnTo>
                  <a:lnTo>
                    <a:pt x="237090" y="2495838"/>
                  </a:lnTo>
                  <a:lnTo>
                    <a:pt x="196332" y="2472966"/>
                  </a:lnTo>
                  <a:lnTo>
                    <a:pt x="158515" y="2445882"/>
                  </a:lnTo>
                  <a:lnTo>
                    <a:pt x="123958" y="2414904"/>
                  </a:lnTo>
                  <a:lnTo>
                    <a:pt x="92977" y="2380349"/>
                  </a:lnTo>
                  <a:lnTo>
                    <a:pt x="65891" y="2342534"/>
                  </a:lnTo>
                  <a:lnTo>
                    <a:pt x="43017" y="2301778"/>
                  </a:lnTo>
                  <a:lnTo>
                    <a:pt x="24674" y="2258399"/>
                  </a:lnTo>
                  <a:lnTo>
                    <a:pt x="11178" y="2212713"/>
                  </a:lnTo>
                  <a:lnTo>
                    <a:pt x="2847" y="2165038"/>
                  </a:lnTo>
                  <a:lnTo>
                    <a:pt x="0" y="2115692"/>
                  </a:lnTo>
                  <a:lnTo>
                    <a:pt x="0" y="42315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rebase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24150" y="723900"/>
            <a:ext cx="114300" cy="4419600"/>
            <a:chOff x="2724150" y="723900"/>
            <a:chExt cx="114300" cy="44196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057019" y="1132138"/>
            <a:ext cx="4086225" cy="1054776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825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Imagine,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branch(local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branch)</a:t>
            </a:r>
            <a:endParaRPr sz="135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finished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his/her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57019" y="2162743"/>
            <a:ext cx="399224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But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moved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forward,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developed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57019" y="2782897"/>
            <a:ext cx="42665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related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endParaRPr sz="1350">
              <a:latin typeface="Lucida Grande" panose="020B0600040502020204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master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641841" y="1160459"/>
            <a:ext cx="274955" cy="1903730"/>
            <a:chOff x="3641841" y="1160459"/>
            <a:chExt cx="274955" cy="1903730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0223" y="1160459"/>
              <a:ext cx="260273" cy="26027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1841" y="1708977"/>
              <a:ext cx="260273" cy="26027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1841" y="2233118"/>
              <a:ext cx="260273" cy="2602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6075" y="2803475"/>
              <a:ext cx="260273" cy="260273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5252862" y="3714880"/>
            <a:ext cx="1562735" cy="961390"/>
            <a:chOff x="5252862" y="3714880"/>
            <a:chExt cx="1562735" cy="961390"/>
          </a:xfrm>
        </p:grpSpPr>
        <p:sp>
          <p:nvSpPr>
            <p:cNvPr id="35" name="object 35"/>
            <p:cNvSpPr/>
            <p:nvPr/>
          </p:nvSpPr>
          <p:spPr>
            <a:xfrm>
              <a:off x="5430255" y="3918252"/>
              <a:ext cx="559435" cy="598170"/>
            </a:xfrm>
            <a:custGeom>
              <a:avLst/>
              <a:gdLst/>
              <a:ahLst/>
              <a:cxnLst/>
              <a:rect l="l" t="t" r="r" b="b"/>
              <a:pathLst>
                <a:path w="559435" h="598170">
                  <a:moveTo>
                    <a:pt x="0" y="0"/>
                  </a:moveTo>
                  <a:lnTo>
                    <a:pt x="558942" y="597596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394838" y="3840098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261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252862" y="3714880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525" y="0"/>
                  </a:moveTo>
                  <a:lnTo>
                    <a:pt x="94055" y="6811"/>
                  </a:lnTo>
                  <a:lnTo>
                    <a:pt x="56303" y="25777"/>
                  </a:lnTo>
                  <a:lnTo>
                    <a:pt x="26533" y="54698"/>
                  </a:lnTo>
                  <a:lnTo>
                    <a:pt x="7010" y="91372"/>
                  </a:lnTo>
                  <a:lnTo>
                    <a:pt x="0" y="133599"/>
                  </a:lnTo>
                  <a:lnTo>
                    <a:pt x="7010" y="175828"/>
                  </a:lnTo>
                  <a:lnTo>
                    <a:pt x="26533" y="212505"/>
                  </a:lnTo>
                  <a:lnTo>
                    <a:pt x="56303" y="241430"/>
                  </a:lnTo>
                  <a:lnTo>
                    <a:pt x="94055" y="260399"/>
                  </a:lnTo>
                  <a:lnTo>
                    <a:pt x="137525" y="267212"/>
                  </a:lnTo>
                  <a:lnTo>
                    <a:pt x="181058" y="260399"/>
                  </a:lnTo>
                  <a:lnTo>
                    <a:pt x="218854" y="241430"/>
                  </a:lnTo>
                  <a:lnTo>
                    <a:pt x="248651" y="212505"/>
                  </a:lnTo>
                  <a:lnTo>
                    <a:pt x="268188" y="175828"/>
                  </a:lnTo>
                  <a:lnTo>
                    <a:pt x="275203" y="133599"/>
                  </a:lnTo>
                  <a:lnTo>
                    <a:pt x="268188" y="91372"/>
                  </a:lnTo>
                  <a:lnTo>
                    <a:pt x="248651" y="54698"/>
                  </a:lnTo>
                  <a:lnTo>
                    <a:pt x="218854" y="25777"/>
                  </a:lnTo>
                  <a:lnTo>
                    <a:pt x="181058" y="6811"/>
                  </a:lnTo>
                  <a:lnTo>
                    <a:pt x="137525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540124" y="3714880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90" h="267335">
                  <a:moveTo>
                    <a:pt x="137525" y="0"/>
                  </a:moveTo>
                  <a:lnTo>
                    <a:pt x="94067" y="6811"/>
                  </a:lnTo>
                  <a:lnTo>
                    <a:pt x="56316" y="25777"/>
                  </a:lnTo>
                  <a:lnTo>
                    <a:pt x="26542" y="54698"/>
                  </a:lnTo>
                  <a:lnTo>
                    <a:pt x="7013" y="91372"/>
                  </a:lnTo>
                  <a:lnTo>
                    <a:pt x="0" y="133599"/>
                  </a:lnTo>
                  <a:lnTo>
                    <a:pt x="7013" y="175828"/>
                  </a:lnTo>
                  <a:lnTo>
                    <a:pt x="26542" y="212505"/>
                  </a:lnTo>
                  <a:lnTo>
                    <a:pt x="56316" y="241430"/>
                  </a:lnTo>
                  <a:lnTo>
                    <a:pt x="94067" y="260399"/>
                  </a:lnTo>
                  <a:lnTo>
                    <a:pt x="137525" y="267212"/>
                  </a:lnTo>
                  <a:lnTo>
                    <a:pt x="181058" y="260399"/>
                  </a:lnTo>
                  <a:lnTo>
                    <a:pt x="218854" y="241430"/>
                  </a:lnTo>
                  <a:lnTo>
                    <a:pt x="248651" y="212505"/>
                  </a:lnTo>
                  <a:lnTo>
                    <a:pt x="268188" y="175828"/>
                  </a:lnTo>
                  <a:lnTo>
                    <a:pt x="275203" y="133599"/>
                  </a:lnTo>
                  <a:lnTo>
                    <a:pt x="268188" y="91372"/>
                  </a:lnTo>
                  <a:lnTo>
                    <a:pt x="248651" y="54698"/>
                  </a:lnTo>
                  <a:lnTo>
                    <a:pt x="218854" y="25777"/>
                  </a:lnTo>
                  <a:lnTo>
                    <a:pt x="181058" y="6811"/>
                  </a:lnTo>
                  <a:lnTo>
                    <a:pt x="137525" y="0"/>
                  </a:lnTo>
                  <a:close/>
                </a:path>
              </a:pathLst>
            </a:custGeom>
            <a:solidFill>
              <a:srgbClr val="4EA4D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880354" y="4408480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678" y="0"/>
                  </a:moveTo>
                  <a:lnTo>
                    <a:pt x="94192" y="6812"/>
                  </a:lnTo>
                  <a:lnTo>
                    <a:pt x="56402" y="25781"/>
                  </a:lnTo>
                  <a:lnTo>
                    <a:pt x="26587" y="54707"/>
                  </a:lnTo>
                  <a:lnTo>
                    <a:pt x="7026" y="91387"/>
                  </a:lnTo>
                  <a:lnTo>
                    <a:pt x="0" y="133621"/>
                  </a:lnTo>
                  <a:lnTo>
                    <a:pt x="7026" y="175849"/>
                  </a:lnTo>
                  <a:lnTo>
                    <a:pt x="26587" y="212526"/>
                  </a:lnTo>
                  <a:lnTo>
                    <a:pt x="56402" y="241451"/>
                  </a:lnTo>
                  <a:lnTo>
                    <a:pt x="94192" y="260420"/>
                  </a:lnTo>
                  <a:lnTo>
                    <a:pt x="137678" y="267233"/>
                  </a:lnTo>
                  <a:lnTo>
                    <a:pt x="181148" y="260420"/>
                  </a:lnTo>
                  <a:lnTo>
                    <a:pt x="218930" y="241451"/>
                  </a:lnTo>
                  <a:lnTo>
                    <a:pt x="248740" y="212526"/>
                  </a:lnTo>
                  <a:lnTo>
                    <a:pt x="268299" y="175849"/>
                  </a:lnTo>
                  <a:lnTo>
                    <a:pt x="275325" y="133621"/>
                  </a:lnTo>
                  <a:lnTo>
                    <a:pt x="268299" y="91387"/>
                  </a:lnTo>
                  <a:lnTo>
                    <a:pt x="248740" y="54707"/>
                  </a:lnTo>
                  <a:lnTo>
                    <a:pt x="218930" y="25781"/>
                  </a:lnTo>
                  <a:lnTo>
                    <a:pt x="181148" y="6812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90264" y="3728723"/>
            <a:ext cx="1229736" cy="93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Master</a:t>
            </a:r>
          </a:p>
          <a:p>
            <a:pPr>
              <a:lnSpc>
                <a:spcPct val="100000"/>
              </a:lnSpc>
            </a:pPr>
            <a:endParaRPr sz="135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Test</a:t>
            </a:r>
          </a:p>
        </p:txBody>
      </p:sp>
      <p:grpSp>
        <p:nvGrpSpPr>
          <p:cNvPr id="41" name="object 15">
            <a:extLst>
              <a:ext uri="{FF2B5EF4-FFF2-40B4-BE49-F238E27FC236}">
                <a16:creationId xmlns:a16="http://schemas.microsoft.com/office/drawing/2014/main" id="{46340229-041F-3574-0EF3-9B543667C36A}"/>
              </a:ext>
            </a:extLst>
          </p:cNvPr>
          <p:cNvGrpSpPr/>
          <p:nvPr/>
        </p:nvGrpSpPr>
        <p:grpSpPr>
          <a:xfrm>
            <a:off x="219075" y="2019301"/>
            <a:ext cx="2324100" cy="495504"/>
            <a:chOff x="219075" y="2019300"/>
            <a:chExt cx="2324100" cy="733425"/>
          </a:xfrm>
        </p:grpSpPr>
        <p:pic>
          <p:nvPicPr>
            <p:cNvPr id="42" name="object 16">
              <a:extLst>
                <a:ext uri="{FF2B5EF4-FFF2-40B4-BE49-F238E27FC236}">
                  <a16:creationId xmlns:a16="http://schemas.microsoft.com/office/drawing/2014/main" id="{B1CE3FFA-79D2-FF88-CCDE-21AD06BD53E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075" y="2019300"/>
              <a:ext cx="2324100" cy="733425"/>
            </a:xfrm>
            <a:prstGeom prst="rect">
              <a:avLst/>
            </a:prstGeom>
          </p:spPr>
        </p:pic>
        <p:sp>
          <p:nvSpPr>
            <p:cNvPr id="43" name="object 17">
              <a:extLst>
                <a:ext uri="{FF2B5EF4-FFF2-40B4-BE49-F238E27FC236}">
                  <a16:creationId xmlns:a16="http://schemas.microsoft.com/office/drawing/2014/main" id="{84866EC5-F964-B489-D1DB-2CBC4833CC90}"/>
                </a:ext>
              </a:extLst>
            </p:cNvPr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4" name="object 18">
            <a:extLst>
              <a:ext uri="{FF2B5EF4-FFF2-40B4-BE49-F238E27FC236}">
                <a16:creationId xmlns:a16="http://schemas.microsoft.com/office/drawing/2014/main" id="{3F222A8C-D1AA-58AD-CDFA-851844079C41}"/>
              </a:ext>
            </a:extLst>
          </p:cNvPr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45" name="object 19">
            <a:extLst>
              <a:ext uri="{FF2B5EF4-FFF2-40B4-BE49-F238E27FC236}">
                <a16:creationId xmlns:a16="http://schemas.microsoft.com/office/drawing/2014/main" id="{D8045A94-7C00-54B0-7ECD-7D1E017C8F23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710" y="2068219"/>
            <a:ext cx="356059" cy="356059"/>
          </a:xfrm>
          <a:prstGeom prst="rect">
            <a:avLst/>
          </a:prstGeom>
        </p:spPr>
      </p:pic>
      <p:grpSp>
        <p:nvGrpSpPr>
          <p:cNvPr id="46" name="object 26">
            <a:extLst>
              <a:ext uri="{FF2B5EF4-FFF2-40B4-BE49-F238E27FC236}">
                <a16:creationId xmlns:a16="http://schemas.microsoft.com/office/drawing/2014/main" id="{CAB3644C-56D4-6F7C-C2AD-70253B82C77A}"/>
              </a:ext>
            </a:extLst>
          </p:cNvPr>
          <p:cNvGrpSpPr/>
          <p:nvPr/>
        </p:nvGrpSpPr>
        <p:grpSpPr>
          <a:xfrm>
            <a:off x="104775" y="2952750"/>
            <a:ext cx="2495550" cy="609600"/>
            <a:chOff x="104775" y="2905125"/>
            <a:chExt cx="2495550" cy="904875"/>
          </a:xfrm>
        </p:grpSpPr>
        <p:pic>
          <p:nvPicPr>
            <p:cNvPr id="47" name="object 27">
              <a:extLst>
                <a:ext uri="{FF2B5EF4-FFF2-40B4-BE49-F238E27FC236}">
                  <a16:creationId xmlns:a16="http://schemas.microsoft.com/office/drawing/2014/main" id="{D2A4749F-2008-BC25-D0A0-A1B61A9E37FC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25" y="2962275"/>
              <a:ext cx="2438400" cy="838200"/>
            </a:xfrm>
            <a:prstGeom prst="rect">
              <a:avLst/>
            </a:prstGeom>
          </p:spPr>
        </p:pic>
        <p:pic>
          <p:nvPicPr>
            <p:cNvPr id="48" name="object 28">
              <a:extLst>
                <a:ext uri="{FF2B5EF4-FFF2-40B4-BE49-F238E27FC236}">
                  <a16:creationId xmlns:a16="http://schemas.microsoft.com/office/drawing/2014/main" id="{AE7C0256-1D4B-31CB-ADE2-0CCCEA92729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75" y="2905125"/>
              <a:ext cx="2495550" cy="904875"/>
            </a:xfrm>
            <a:prstGeom prst="rect">
              <a:avLst/>
            </a:prstGeom>
          </p:spPr>
        </p:pic>
        <p:sp>
          <p:nvSpPr>
            <p:cNvPr id="49" name="object 29">
              <a:extLst>
                <a:ext uri="{FF2B5EF4-FFF2-40B4-BE49-F238E27FC236}">
                  <a16:creationId xmlns:a16="http://schemas.microsoft.com/office/drawing/2014/main" id="{F6DBE8AA-7917-57DF-034B-B6352465AF8A}"/>
                </a:ext>
              </a:extLst>
            </p:cNvPr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0" name="object 30">
            <a:extLst>
              <a:ext uri="{FF2B5EF4-FFF2-40B4-BE49-F238E27FC236}">
                <a16:creationId xmlns:a16="http://schemas.microsoft.com/office/drawing/2014/main" id="{6CD759BF-CDD9-5899-4FD9-3004FE999927}"/>
              </a:ext>
            </a:extLst>
          </p:cNvPr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51" name="object 31">
            <a:extLst>
              <a:ext uri="{FF2B5EF4-FFF2-40B4-BE49-F238E27FC236}">
                <a16:creationId xmlns:a16="http://schemas.microsoft.com/office/drawing/2014/main" id="{78B9D96B-BF39-79B3-97D0-6EEA908DAE88}"/>
              </a:ext>
            </a:extLst>
          </p:cNvPr>
          <p:cNvGrpSpPr/>
          <p:nvPr/>
        </p:nvGrpSpPr>
        <p:grpSpPr>
          <a:xfrm>
            <a:off x="314325" y="3092075"/>
            <a:ext cx="752475" cy="325120"/>
            <a:chOff x="335362" y="3214497"/>
            <a:chExt cx="752475" cy="325120"/>
          </a:xfrm>
        </p:grpSpPr>
        <p:sp>
          <p:nvSpPr>
            <p:cNvPr id="52" name="object 32">
              <a:extLst>
                <a:ext uri="{FF2B5EF4-FFF2-40B4-BE49-F238E27FC236}">
                  <a16:creationId xmlns:a16="http://schemas.microsoft.com/office/drawing/2014/main" id="{0E136BD6-BF4F-72B9-5EC8-1163FCABC7FC}"/>
                </a:ext>
              </a:extLst>
            </p:cNvPr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3" name="object 33">
              <a:extLst>
                <a:ext uri="{FF2B5EF4-FFF2-40B4-BE49-F238E27FC236}">
                  <a16:creationId xmlns:a16="http://schemas.microsoft.com/office/drawing/2014/main" id="{2DFD428F-ED37-5B0E-727C-BD07DED36433}"/>
                </a:ext>
              </a:extLst>
            </p:cNvPr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4" name="object 34">
              <a:extLst>
                <a:ext uri="{FF2B5EF4-FFF2-40B4-BE49-F238E27FC236}">
                  <a16:creationId xmlns:a16="http://schemas.microsoft.com/office/drawing/2014/main" id="{D27285FA-B92C-82C2-50CD-087907C6A8AA}"/>
                </a:ext>
              </a:extLst>
            </p:cNvPr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5" name="object 35">
              <a:extLst>
                <a:ext uri="{FF2B5EF4-FFF2-40B4-BE49-F238E27FC236}">
                  <a16:creationId xmlns:a16="http://schemas.microsoft.com/office/drawing/2014/main" id="{33B6BC9E-6BD6-0CA0-E247-0F4B96A1B643}"/>
                </a:ext>
              </a:extLst>
            </p:cNvPr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6" name="object 36">
              <a:extLst>
                <a:ext uri="{FF2B5EF4-FFF2-40B4-BE49-F238E27FC236}">
                  <a16:creationId xmlns:a16="http://schemas.microsoft.com/office/drawing/2014/main" id="{C054008F-4D6E-3BF6-1507-CD48E8B254DC}"/>
                </a:ext>
              </a:extLst>
            </p:cNvPr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0998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64"/>
                  </a:lnTo>
                  <a:lnTo>
                    <a:pt x="24498" y="139103"/>
                  </a:lnTo>
                  <a:lnTo>
                    <a:pt x="1460" y="155956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62315" y="933450"/>
            <a:ext cx="5866128" cy="2057400"/>
            <a:chOff x="3162315" y="933450"/>
            <a:chExt cx="5486400" cy="205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62315" y="933450"/>
              <a:ext cx="5486397" cy="2057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82355" y="951616"/>
              <a:ext cx="5396230" cy="1962150"/>
            </a:xfrm>
            <a:custGeom>
              <a:avLst/>
              <a:gdLst/>
              <a:ahLst/>
              <a:cxnLst/>
              <a:rect l="l" t="t" r="r" b="b"/>
              <a:pathLst>
                <a:path w="5396230" h="1962150">
                  <a:moveTo>
                    <a:pt x="5069098" y="0"/>
                  </a:moveTo>
                  <a:lnTo>
                    <a:pt x="327050" y="0"/>
                  </a:lnTo>
                  <a:lnTo>
                    <a:pt x="278728" y="3546"/>
                  </a:lnTo>
                  <a:lnTo>
                    <a:pt x="232605" y="13846"/>
                  </a:lnTo>
                  <a:lnTo>
                    <a:pt x="189187" y="30396"/>
                  </a:lnTo>
                  <a:lnTo>
                    <a:pt x="148981" y="52688"/>
                  </a:lnTo>
                  <a:lnTo>
                    <a:pt x="112493" y="80217"/>
                  </a:lnTo>
                  <a:lnTo>
                    <a:pt x="80230" y="112476"/>
                  </a:lnTo>
                  <a:lnTo>
                    <a:pt x="52697" y="148960"/>
                  </a:lnTo>
                  <a:lnTo>
                    <a:pt x="30401" y="189162"/>
                  </a:lnTo>
                  <a:lnTo>
                    <a:pt x="13849" y="232577"/>
                  </a:lnTo>
                  <a:lnTo>
                    <a:pt x="3546" y="278698"/>
                  </a:lnTo>
                  <a:lnTo>
                    <a:pt x="0" y="327019"/>
                  </a:lnTo>
                  <a:lnTo>
                    <a:pt x="0" y="1635123"/>
                  </a:lnTo>
                  <a:lnTo>
                    <a:pt x="3546" y="1683445"/>
                  </a:lnTo>
                  <a:lnTo>
                    <a:pt x="13849" y="1729566"/>
                  </a:lnTo>
                  <a:lnTo>
                    <a:pt x="30401" y="1772980"/>
                  </a:lnTo>
                  <a:lnTo>
                    <a:pt x="52697" y="1813182"/>
                  </a:lnTo>
                  <a:lnTo>
                    <a:pt x="80230" y="1849665"/>
                  </a:lnTo>
                  <a:lnTo>
                    <a:pt x="112493" y="1881924"/>
                  </a:lnTo>
                  <a:lnTo>
                    <a:pt x="148981" y="1909453"/>
                  </a:lnTo>
                  <a:lnTo>
                    <a:pt x="189187" y="1931745"/>
                  </a:lnTo>
                  <a:lnTo>
                    <a:pt x="232605" y="1948294"/>
                  </a:lnTo>
                  <a:lnTo>
                    <a:pt x="278728" y="1958594"/>
                  </a:lnTo>
                  <a:lnTo>
                    <a:pt x="327050" y="1962140"/>
                  </a:lnTo>
                  <a:lnTo>
                    <a:pt x="5069098" y="1962140"/>
                  </a:lnTo>
                  <a:lnTo>
                    <a:pt x="5117419" y="1958594"/>
                  </a:lnTo>
                  <a:lnTo>
                    <a:pt x="5163540" y="1948294"/>
                  </a:lnTo>
                  <a:lnTo>
                    <a:pt x="5206955" y="1931745"/>
                  </a:lnTo>
                  <a:lnTo>
                    <a:pt x="5247157" y="1909453"/>
                  </a:lnTo>
                  <a:lnTo>
                    <a:pt x="5283641" y="1881924"/>
                  </a:lnTo>
                  <a:lnTo>
                    <a:pt x="5315900" y="1849665"/>
                  </a:lnTo>
                  <a:lnTo>
                    <a:pt x="5343429" y="1813182"/>
                  </a:lnTo>
                  <a:lnTo>
                    <a:pt x="5365721" y="1772980"/>
                  </a:lnTo>
                  <a:lnTo>
                    <a:pt x="5382271" y="1729566"/>
                  </a:lnTo>
                  <a:lnTo>
                    <a:pt x="5392572" y="1683445"/>
                  </a:lnTo>
                  <a:lnTo>
                    <a:pt x="5396118" y="1635123"/>
                  </a:lnTo>
                  <a:lnTo>
                    <a:pt x="5396118" y="327019"/>
                  </a:lnTo>
                  <a:lnTo>
                    <a:pt x="5392572" y="278698"/>
                  </a:lnTo>
                  <a:lnTo>
                    <a:pt x="5382271" y="232577"/>
                  </a:lnTo>
                  <a:lnTo>
                    <a:pt x="5365721" y="189162"/>
                  </a:lnTo>
                  <a:lnTo>
                    <a:pt x="5343429" y="148960"/>
                  </a:lnTo>
                  <a:lnTo>
                    <a:pt x="5315900" y="112476"/>
                  </a:lnTo>
                  <a:lnTo>
                    <a:pt x="5283641" y="80217"/>
                  </a:lnTo>
                  <a:lnTo>
                    <a:pt x="5247157" y="52688"/>
                  </a:lnTo>
                  <a:lnTo>
                    <a:pt x="5206955" y="30396"/>
                  </a:lnTo>
                  <a:lnTo>
                    <a:pt x="5163540" y="13846"/>
                  </a:lnTo>
                  <a:lnTo>
                    <a:pt x="5117419" y="3546"/>
                  </a:lnTo>
                  <a:lnTo>
                    <a:pt x="506909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82355" y="951616"/>
              <a:ext cx="5396230" cy="1962150"/>
            </a:xfrm>
            <a:custGeom>
              <a:avLst/>
              <a:gdLst/>
              <a:ahLst/>
              <a:cxnLst/>
              <a:rect l="l" t="t" r="r" b="b"/>
              <a:pathLst>
                <a:path w="5396230" h="1962150">
                  <a:moveTo>
                    <a:pt x="0" y="327019"/>
                  </a:moveTo>
                  <a:lnTo>
                    <a:pt x="3546" y="278698"/>
                  </a:lnTo>
                  <a:lnTo>
                    <a:pt x="13849" y="232577"/>
                  </a:lnTo>
                  <a:lnTo>
                    <a:pt x="30401" y="189162"/>
                  </a:lnTo>
                  <a:lnTo>
                    <a:pt x="52697" y="148960"/>
                  </a:lnTo>
                  <a:lnTo>
                    <a:pt x="80230" y="112476"/>
                  </a:lnTo>
                  <a:lnTo>
                    <a:pt x="112493" y="80217"/>
                  </a:lnTo>
                  <a:lnTo>
                    <a:pt x="148981" y="52688"/>
                  </a:lnTo>
                  <a:lnTo>
                    <a:pt x="189187" y="30396"/>
                  </a:lnTo>
                  <a:lnTo>
                    <a:pt x="232605" y="13846"/>
                  </a:lnTo>
                  <a:lnTo>
                    <a:pt x="278728" y="3546"/>
                  </a:lnTo>
                  <a:lnTo>
                    <a:pt x="327050" y="0"/>
                  </a:lnTo>
                  <a:lnTo>
                    <a:pt x="5069098" y="0"/>
                  </a:lnTo>
                  <a:lnTo>
                    <a:pt x="5117419" y="3546"/>
                  </a:lnTo>
                  <a:lnTo>
                    <a:pt x="5163540" y="13846"/>
                  </a:lnTo>
                  <a:lnTo>
                    <a:pt x="5206955" y="30396"/>
                  </a:lnTo>
                  <a:lnTo>
                    <a:pt x="5247157" y="52688"/>
                  </a:lnTo>
                  <a:lnTo>
                    <a:pt x="5283641" y="80217"/>
                  </a:lnTo>
                  <a:lnTo>
                    <a:pt x="5315900" y="112476"/>
                  </a:lnTo>
                  <a:lnTo>
                    <a:pt x="5343429" y="148960"/>
                  </a:lnTo>
                  <a:lnTo>
                    <a:pt x="5365721" y="189162"/>
                  </a:lnTo>
                  <a:lnTo>
                    <a:pt x="5382271" y="232577"/>
                  </a:lnTo>
                  <a:lnTo>
                    <a:pt x="5392572" y="278698"/>
                  </a:lnTo>
                  <a:lnTo>
                    <a:pt x="5396118" y="327019"/>
                  </a:lnTo>
                  <a:lnTo>
                    <a:pt x="5396118" y="1635123"/>
                  </a:lnTo>
                  <a:lnTo>
                    <a:pt x="5392572" y="1683445"/>
                  </a:lnTo>
                  <a:lnTo>
                    <a:pt x="5382271" y="1729566"/>
                  </a:lnTo>
                  <a:lnTo>
                    <a:pt x="5365721" y="1772980"/>
                  </a:lnTo>
                  <a:lnTo>
                    <a:pt x="5343429" y="1813182"/>
                  </a:lnTo>
                  <a:lnTo>
                    <a:pt x="5315900" y="1849665"/>
                  </a:lnTo>
                  <a:lnTo>
                    <a:pt x="5283641" y="1881924"/>
                  </a:lnTo>
                  <a:lnTo>
                    <a:pt x="5247157" y="1909453"/>
                  </a:lnTo>
                  <a:lnTo>
                    <a:pt x="5206955" y="1931745"/>
                  </a:lnTo>
                  <a:lnTo>
                    <a:pt x="5163540" y="1948294"/>
                  </a:lnTo>
                  <a:lnTo>
                    <a:pt x="5117419" y="1958594"/>
                  </a:lnTo>
                  <a:lnTo>
                    <a:pt x="5069098" y="1962140"/>
                  </a:lnTo>
                  <a:lnTo>
                    <a:pt x="327050" y="1962140"/>
                  </a:lnTo>
                  <a:lnTo>
                    <a:pt x="278728" y="1958594"/>
                  </a:lnTo>
                  <a:lnTo>
                    <a:pt x="232605" y="1948294"/>
                  </a:lnTo>
                  <a:lnTo>
                    <a:pt x="189187" y="1931745"/>
                  </a:lnTo>
                  <a:lnTo>
                    <a:pt x="148981" y="1909453"/>
                  </a:lnTo>
                  <a:lnTo>
                    <a:pt x="112493" y="1881924"/>
                  </a:lnTo>
                  <a:lnTo>
                    <a:pt x="80230" y="1849665"/>
                  </a:lnTo>
                  <a:lnTo>
                    <a:pt x="52697" y="1813182"/>
                  </a:lnTo>
                  <a:lnTo>
                    <a:pt x="30401" y="1772980"/>
                  </a:lnTo>
                  <a:lnTo>
                    <a:pt x="13849" y="1729566"/>
                  </a:lnTo>
                  <a:lnTo>
                    <a:pt x="3546" y="1683445"/>
                  </a:lnTo>
                  <a:lnTo>
                    <a:pt x="0" y="1635123"/>
                  </a:lnTo>
                  <a:lnTo>
                    <a:pt x="0" y="32701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139744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rebase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24150" y="723900"/>
            <a:ext cx="122211" cy="4419600"/>
            <a:chOff x="2724150" y="723900"/>
            <a:chExt cx="114300" cy="44196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976373" y="1323654"/>
            <a:ext cx="4430148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Therefore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feature.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976373" y="1733865"/>
            <a:ext cx="4509586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Since,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cleaner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linear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decide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882137" y="2354272"/>
            <a:ext cx="296646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Syntax: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rebase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&lt;source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branch&gt;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20983" y="1316809"/>
            <a:ext cx="278370" cy="746125"/>
            <a:chOff x="3420983" y="1316809"/>
            <a:chExt cx="260350" cy="74612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0983" y="1316809"/>
              <a:ext cx="260273" cy="26028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0983" y="1802581"/>
              <a:ext cx="260273" cy="260273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5252862" y="3714880"/>
            <a:ext cx="1670896" cy="961390"/>
            <a:chOff x="5252862" y="3714880"/>
            <a:chExt cx="1562735" cy="961390"/>
          </a:xfrm>
        </p:grpSpPr>
        <p:sp>
          <p:nvSpPr>
            <p:cNvPr id="33" name="object 33"/>
            <p:cNvSpPr/>
            <p:nvPr/>
          </p:nvSpPr>
          <p:spPr>
            <a:xfrm>
              <a:off x="5430255" y="3918252"/>
              <a:ext cx="559435" cy="598170"/>
            </a:xfrm>
            <a:custGeom>
              <a:avLst/>
              <a:gdLst/>
              <a:ahLst/>
              <a:cxnLst/>
              <a:rect l="l" t="t" r="r" b="b"/>
              <a:pathLst>
                <a:path w="559435" h="598170">
                  <a:moveTo>
                    <a:pt x="0" y="0"/>
                  </a:moveTo>
                  <a:lnTo>
                    <a:pt x="558942" y="597596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5394838" y="3840098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261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252862" y="3714880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525" y="0"/>
                  </a:moveTo>
                  <a:lnTo>
                    <a:pt x="94055" y="6811"/>
                  </a:lnTo>
                  <a:lnTo>
                    <a:pt x="56303" y="25777"/>
                  </a:lnTo>
                  <a:lnTo>
                    <a:pt x="26533" y="54698"/>
                  </a:lnTo>
                  <a:lnTo>
                    <a:pt x="7010" y="91372"/>
                  </a:lnTo>
                  <a:lnTo>
                    <a:pt x="0" y="133599"/>
                  </a:lnTo>
                  <a:lnTo>
                    <a:pt x="7010" y="175828"/>
                  </a:lnTo>
                  <a:lnTo>
                    <a:pt x="26533" y="212505"/>
                  </a:lnTo>
                  <a:lnTo>
                    <a:pt x="56303" y="241430"/>
                  </a:lnTo>
                  <a:lnTo>
                    <a:pt x="94055" y="260399"/>
                  </a:lnTo>
                  <a:lnTo>
                    <a:pt x="137525" y="267212"/>
                  </a:lnTo>
                  <a:lnTo>
                    <a:pt x="181058" y="260399"/>
                  </a:lnTo>
                  <a:lnTo>
                    <a:pt x="218854" y="241430"/>
                  </a:lnTo>
                  <a:lnTo>
                    <a:pt x="248651" y="212505"/>
                  </a:lnTo>
                  <a:lnTo>
                    <a:pt x="268188" y="175828"/>
                  </a:lnTo>
                  <a:lnTo>
                    <a:pt x="275203" y="133599"/>
                  </a:lnTo>
                  <a:lnTo>
                    <a:pt x="268188" y="91372"/>
                  </a:lnTo>
                  <a:lnTo>
                    <a:pt x="248651" y="54698"/>
                  </a:lnTo>
                  <a:lnTo>
                    <a:pt x="218854" y="25777"/>
                  </a:lnTo>
                  <a:lnTo>
                    <a:pt x="181058" y="6811"/>
                  </a:lnTo>
                  <a:lnTo>
                    <a:pt x="137525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6540124" y="3714880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90" h="267335">
                  <a:moveTo>
                    <a:pt x="137525" y="0"/>
                  </a:moveTo>
                  <a:lnTo>
                    <a:pt x="94067" y="6811"/>
                  </a:lnTo>
                  <a:lnTo>
                    <a:pt x="56316" y="25777"/>
                  </a:lnTo>
                  <a:lnTo>
                    <a:pt x="26542" y="54698"/>
                  </a:lnTo>
                  <a:lnTo>
                    <a:pt x="7013" y="91372"/>
                  </a:lnTo>
                  <a:lnTo>
                    <a:pt x="0" y="133599"/>
                  </a:lnTo>
                  <a:lnTo>
                    <a:pt x="7013" y="175828"/>
                  </a:lnTo>
                  <a:lnTo>
                    <a:pt x="26542" y="212505"/>
                  </a:lnTo>
                  <a:lnTo>
                    <a:pt x="56316" y="241430"/>
                  </a:lnTo>
                  <a:lnTo>
                    <a:pt x="94067" y="260399"/>
                  </a:lnTo>
                  <a:lnTo>
                    <a:pt x="137525" y="267212"/>
                  </a:lnTo>
                  <a:lnTo>
                    <a:pt x="181058" y="260399"/>
                  </a:lnTo>
                  <a:lnTo>
                    <a:pt x="218854" y="241430"/>
                  </a:lnTo>
                  <a:lnTo>
                    <a:pt x="248651" y="212505"/>
                  </a:lnTo>
                  <a:lnTo>
                    <a:pt x="268188" y="175828"/>
                  </a:lnTo>
                  <a:lnTo>
                    <a:pt x="275203" y="133599"/>
                  </a:lnTo>
                  <a:lnTo>
                    <a:pt x="268188" y="91372"/>
                  </a:lnTo>
                  <a:lnTo>
                    <a:pt x="248651" y="54698"/>
                  </a:lnTo>
                  <a:lnTo>
                    <a:pt x="218854" y="25777"/>
                  </a:lnTo>
                  <a:lnTo>
                    <a:pt x="181058" y="6811"/>
                  </a:lnTo>
                  <a:lnTo>
                    <a:pt x="137525" y="0"/>
                  </a:lnTo>
                  <a:close/>
                </a:path>
              </a:pathLst>
            </a:custGeom>
            <a:solidFill>
              <a:srgbClr val="4EA4D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5880354" y="4408480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678" y="0"/>
                  </a:moveTo>
                  <a:lnTo>
                    <a:pt x="94192" y="6812"/>
                  </a:lnTo>
                  <a:lnTo>
                    <a:pt x="56402" y="25781"/>
                  </a:lnTo>
                  <a:lnTo>
                    <a:pt x="26587" y="54707"/>
                  </a:lnTo>
                  <a:lnTo>
                    <a:pt x="7026" y="91387"/>
                  </a:lnTo>
                  <a:lnTo>
                    <a:pt x="0" y="133621"/>
                  </a:lnTo>
                  <a:lnTo>
                    <a:pt x="7026" y="175849"/>
                  </a:lnTo>
                  <a:lnTo>
                    <a:pt x="26587" y="212526"/>
                  </a:lnTo>
                  <a:lnTo>
                    <a:pt x="56402" y="241451"/>
                  </a:lnTo>
                  <a:lnTo>
                    <a:pt x="94192" y="260420"/>
                  </a:lnTo>
                  <a:lnTo>
                    <a:pt x="137678" y="267233"/>
                  </a:lnTo>
                  <a:lnTo>
                    <a:pt x="181148" y="260420"/>
                  </a:lnTo>
                  <a:lnTo>
                    <a:pt x="218930" y="241451"/>
                  </a:lnTo>
                  <a:lnTo>
                    <a:pt x="248740" y="212526"/>
                  </a:lnTo>
                  <a:lnTo>
                    <a:pt x="268299" y="175849"/>
                  </a:lnTo>
                  <a:lnTo>
                    <a:pt x="275325" y="133621"/>
                  </a:lnTo>
                  <a:lnTo>
                    <a:pt x="268299" y="91387"/>
                  </a:lnTo>
                  <a:lnTo>
                    <a:pt x="248740" y="54707"/>
                  </a:lnTo>
                  <a:lnTo>
                    <a:pt x="218930" y="25781"/>
                  </a:lnTo>
                  <a:lnTo>
                    <a:pt x="181148" y="6812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390264" y="3728723"/>
            <a:ext cx="1153536" cy="933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769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Master</a:t>
            </a: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</a:pP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135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Test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39" name="object 15">
            <a:extLst>
              <a:ext uri="{FF2B5EF4-FFF2-40B4-BE49-F238E27FC236}">
                <a16:creationId xmlns:a16="http://schemas.microsoft.com/office/drawing/2014/main" id="{11641171-7D61-F93D-6FBB-E781CC579214}"/>
              </a:ext>
            </a:extLst>
          </p:cNvPr>
          <p:cNvGrpSpPr/>
          <p:nvPr/>
        </p:nvGrpSpPr>
        <p:grpSpPr>
          <a:xfrm>
            <a:off x="219075" y="2019301"/>
            <a:ext cx="2324100" cy="495504"/>
            <a:chOff x="219075" y="2019300"/>
            <a:chExt cx="2324100" cy="733425"/>
          </a:xfrm>
        </p:grpSpPr>
        <p:pic>
          <p:nvPicPr>
            <p:cNvPr id="40" name="object 16">
              <a:extLst>
                <a:ext uri="{FF2B5EF4-FFF2-40B4-BE49-F238E27FC236}">
                  <a16:creationId xmlns:a16="http://schemas.microsoft.com/office/drawing/2014/main" id="{2FE00001-1C37-D5CB-43AF-88DFFADBEAD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9075" y="2019300"/>
              <a:ext cx="2324100" cy="733425"/>
            </a:xfrm>
            <a:prstGeom prst="rect">
              <a:avLst/>
            </a:prstGeom>
          </p:spPr>
        </p:pic>
        <p:sp>
          <p:nvSpPr>
            <p:cNvPr id="41" name="object 17">
              <a:extLst>
                <a:ext uri="{FF2B5EF4-FFF2-40B4-BE49-F238E27FC236}">
                  <a16:creationId xmlns:a16="http://schemas.microsoft.com/office/drawing/2014/main" id="{41775DC9-94C8-6B49-44B5-C36FFBB35573}"/>
                </a:ext>
              </a:extLst>
            </p:cNvPr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2" name="object 18">
            <a:extLst>
              <a:ext uri="{FF2B5EF4-FFF2-40B4-BE49-F238E27FC236}">
                <a16:creationId xmlns:a16="http://schemas.microsoft.com/office/drawing/2014/main" id="{0A53D1C0-396E-AE6A-FCE0-E238A83B5113}"/>
              </a:ext>
            </a:extLst>
          </p:cNvPr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43" name="object 19">
            <a:extLst>
              <a:ext uri="{FF2B5EF4-FFF2-40B4-BE49-F238E27FC236}">
                <a16:creationId xmlns:a16="http://schemas.microsoft.com/office/drawing/2014/main" id="{38A28970-30C6-C48F-357F-23D20D723D9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710" y="2068219"/>
            <a:ext cx="356059" cy="356059"/>
          </a:xfrm>
          <a:prstGeom prst="rect">
            <a:avLst/>
          </a:prstGeom>
        </p:spPr>
      </p:pic>
      <p:grpSp>
        <p:nvGrpSpPr>
          <p:cNvPr id="44" name="object 26">
            <a:extLst>
              <a:ext uri="{FF2B5EF4-FFF2-40B4-BE49-F238E27FC236}">
                <a16:creationId xmlns:a16="http://schemas.microsoft.com/office/drawing/2014/main" id="{527DB5E9-ACEC-ADA5-32EC-FD5399AAA206}"/>
              </a:ext>
            </a:extLst>
          </p:cNvPr>
          <p:cNvGrpSpPr/>
          <p:nvPr/>
        </p:nvGrpSpPr>
        <p:grpSpPr>
          <a:xfrm>
            <a:off x="104775" y="2952750"/>
            <a:ext cx="2495550" cy="609600"/>
            <a:chOff x="104775" y="2905125"/>
            <a:chExt cx="2495550" cy="904875"/>
          </a:xfrm>
        </p:grpSpPr>
        <p:pic>
          <p:nvPicPr>
            <p:cNvPr id="45" name="object 27">
              <a:extLst>
                <a:ext uri="{FF2B5EF4-FFF2-40B4-BE49-F238E27FC236}">
                  <a16:creationId xmlns:a16="http://schemas.microsoft.com/office/drawing/2014/main" id="{675C40B4-508E-B1A2-239F-18D72D965C9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1925" y="2962275"/>
              <a:ext cx="2438400" cy="838200"/>
            </a:xfrm>
            <a:prstGeom prst="rect">
              <a:avLst/>
            </a:prstGeom>
          </p:spPr>
        </p:pic>
        <p:pic>
          <p:nvPicPr>
            <p:cNvPr id="46" name="object 28">
              <a:extLst>
                <a:ext uri="{FF2B5EF4-FFF2-40B4-BE49-F238E27FC236}">
                  <a16:creationId xmlns:a16="http://schemas.microsoft.com/office/drawing/2014/main" id="{31D99CE1-2064-FBB4-D35C-D03DC69B89A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4775" y="2905125"/>
              <a:ext cx="2495550" cy="904875"/>
            </a:xfrm>
            <a:prstGeom prst="rect">
              <a:avLst/>
            </a:prstGeom>
          </p:spPr>
        </p:pic>
        <p:sp>
          <p:nvSpPr>
            <p:cNvPr id="47" name="object 29">
              <a:extLst>
                <a:ext uri="{FF2B5EF4-FFF2-40B4-BE49-F238E27FC236}">
                  <a16:creationId xmlns:a16="http://schemas.microsoft.com/office/drawing/2014/main" id="{028D41F5-ED12-AC12-24BE-DDCDD70BA973}"/>
                </a:ext>
              </a:extLst>
            </p:cNvPr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8" name="object 30">
            <a:extLst>
              <a:ext uri="{FF2B5EF4-FFF2-40B4-BE49-F238E27FC236}">
                <a16:creationId xmlns:a16="http://schemas.microsoft.com/office/drawing/2014/main" id="{3EF261A4-0442-FCE4-3895-9E8FD8366BD0}"/>
              </a:ext>
            </a:extLst>
          </p:cNvPr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49" name="object 31">
            <a:extLst>
              <a:ext uri="{FF2B5EF4-FFF2-40B4-BE49-F238E27FC236}">
                <a16:creationId xmlns:a16="http://schemas.microsoft.com/office/drawing/2014/main" id="{CE37243D-06D4-0B5D-548C-5A769195AEF0}"/>
              </a:ext>
            </a:extLst>
          </p:cNvPr>
          <p:cNvGrpSpPr/>
          <p:nvPr/>
        </p:nvGrpSpPr>
        <p:grpSpPr>
          <a:xfrm>
            <a:off x="314325" y="3092075"/>
            <a:ext cx="752475" cy="325120"/>
            <a:chOff x="335362" y="3214497"/>
            <a:chExt cx="752475" cy="325120"/>
          </a:xfrm>
        </p:grpSpPr>
        <p:sp>
          <p:nvSpPr>
            <p:cNvPr id="50" name="object 32">
              <a:extLst>
                <a:ext uri="{FF2B5EF4-FFF2-40B4-BE49-F238E27FC236}">
                  <a16:creationId xmlns:a16="http://schemas.microsoft.com/office/drawing/2014/main" id="{420A2AB0-B87B-FCB5-4BD1-955DCE34C0FC}"/>
                </a:ext>
              </a:extLst>
            </p:cNvPr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1" name="object 33">
              <a:extLst>
                <a:ext uri="{FF2B5EF4-FFF2-40B4-BE49-F238E27FC236}">
                  <a16:creationId xmlns:a16="http://schemas.microsoft.com/office/drawing/2014/main" id="{0D621BC7-091C-640A-0A25-D71036EEAE31}"/>
                </a:ext>
              </a:extLst>
            </p:cNvPr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2" name="object 34">
              <a:extLst>
                <a:ext uri="{FF2B5EF4-FFF2-40B4-BE49-F238E27FC236}">
                  <a16:creationId xmlns:a16="http://schemas.microsoft.com/office/drawing/2014/main" id="{F66C3CD1-4CA0-DB68-7A3D-B710B01D5E45}"/>
                </a:ext>
              </a:extLst>
            </p:cNvPr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3" name="object 35">
              <a:extLst>
                <a:ext uri="{FF2B5EF4-FFF2-40B4-BE49-F238E27FC236}">
                  <a16:creationId xmlns:a16="http://schemas.microsoft.com/office/drawing/2014/main" id="{C44310BA-4469-9D4A-E888-B8E40E3BF32C}"/>
                </a:ext>
              </a:extLst>
            </p:cNvPr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4" name="object 36">
              <a:extLst>
                <a:ext uri="{FF2B5EF4-FFF2-40B4-BE49-F238E27FC236}">
                  <a16:creationId xmlns:a16="http://schemas.microsoft.com/office/drawing/2014/main" id="{277DF8A6-0564-83E4-42C0-EFED8A26D8A4}"/>
                </a:ext>
              </a:extLst>
            </p:cNvPr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0998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64"/>
                  </a:lnTo>
                  <a:lnTo>
                    <a:pt x="24498" y="139103"/>
                  </a:lnTo>
                  <a:lnTo>
                    <a:pt x="1460" y="155956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86214" y="1095359"/>
            <a:ext cx="3962386" cy="657225"/>
            <a:chOff x="3886215" y="1095359"/>
            <a:chExt cx="3686810" cy="6572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6215" y="1095359"/>
              <a:ext cx="3686190" cy="6572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05493" y="1110599"/>
              <a:ext cx="3592829" cy="572135"/>
            </a:xfrm>
            <a:custGeom>
              <a:avLst/>
              <a:gdLst/>
              <a:ahLst/>
              <a:cxnLst/>
              <a:rect l="l" t="t" r="r" b="b"/>
              <a:pathLst>
                <a:path w="3592829" h="572135">
                  <a:moveTo>
                    <a:pt x="3497336" y="0"/>
                  </a:moveTo>
                  <a:lnTo>
                    <a:pt x="95249" y="0"/>
                  </a:lnTo>
                  <a:lnTo>
                    <a:pt x="58185" y="7491"/>
                  </a:lnTo>
                  <a:lnTo>
                    <a:pt x="27908" y="27927"/>
                  </a:lnTo>
                  <a:lnTo>
                    <a:pt x="7489" y="58250"/>
                  </a:lnTo>
                  <a:lnTo>
                    <a:pt x="0" y="95402"/>
                  </a:lnTo>
                  <a:lnTo>
                    <a:pt x="0" y="476524"/>
                  </a:lnTo>
                  <a:lnTo>
                    <a:pt x="7489" y="513658"/>
                  </a:lnTo>
                  <a:lnTo>
                    <a:pt x="27908" y="543972"/>
                  </a:lnTo>
                  <a:lnTo>
                    <a:pt x="58185" y="564405"/>
                  </a:lnTo>
                  <a:lnTo>
                    <a:pt x="95249" y="571896"/>
                  </a:lnTo>
                  <a:lnTo>
                    <a:pt x="3497336" y="571896"/>
                  </a:lnTo>
                  <a:lnTo>
                    <a:pt x="3534400" y="564405"/>
                  </a:lnTo>
                  <a:lnTo>
                    <a:pt x="3564677" y="543972"/>
                  </a:lnTo>
                  <a:lnTo>
                    <a:pt x="3585097" y="513658"/>
                  </a:lnTo>
                  <a:lnTo>
                    <a:pt x="3592586" y="476524"/>
                  </a:lnTo>
                  <a:lnTo>
                    <a:pt x="3592586" y="95402"/>
                  </a:lnTo>
                  <a:lnTo>
                    <a:pt x="3585097" y="58250"/>
                  </a:lnTo>
                  <a:lnTo>
                    <a:pt x="3564677" y="27927"/>
                  </a:lnTo>
                  <a:lnTo>
                    <a:pt x="3534400" y="7491"/>
                  </a:lnTo>
                  <a:lnTo>
                    <a:pt x="34973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905493" y="1110599"/>
              <a:ext cx="3592829" cy="572135"/>
            </a:xfrm>
            <a:custGeom>
              <a:avLst/>
              <a:gdLst/>
              <a:ahLst/>
              <a:cxnLst/>
              <a:rect l="l" t="t" r="r" b="b"/>
              <a:pathLst>
                <a:path w="3592829" h="572135">
                  <a:moveTo>
                    <a:pt x="0" y="95402"/>
                  </a:moveTo>
                  <a:lnTo>
                    <a:pt x="7489" y="58250"/>
                  </a:lnTo>
                  <a:lnTo>
                    <a:pt x="27908" y="27927"/>
                  </a:lnTo>
                  <a:lnTo>
                    <a:pt x="58185" y="7491"/>
                  </a:lnTo>
                  <a:lnTo>
                    <a:pt x="95249" y="0"/>
                  </a:lnTo>
                  <a:lnTo>
                    <a:pt x="3497336" y="0"/>
                  </a:lnTo>
                  <a:lnTo>
                    <a:pt x="3534400" y="7491"/>
                  </a:lnTo>
                  <a:lnTo>
                    <a:pt x="3564677" y="27927"/>
                  </a:lnTo>
                  <a:lnTo>
                    <a:pt x="3585097" y="58250"/>
                  </a:lnTo>
                  <a:lnTo>
                    <a:pt x="3592586" y="95402"/>
                  </a:lnTo>
                  <a:lnTo>
                    <a:pt x="3592586" y="476524"/>
                  </a:lnTo>
                  <a:lnTo>
                    <a:pt x="3585097" y="513658"/>
                  </a:lnTo>
                  <a:lnTo>
                    <a:pt x="3564677" y="543972"/>
                  </a:lnTo>
                  <a:lnTo>
                    <a:pt x="3534400" y="564405"/>
                  </a:lnTo>
                  <a:lnTo>
                    <a:pt x="3497336" y="571896"/>
                  </a:lnTo>
                  <a:lnTo>
                    <a:pt x="95249" y="571896"/>
                  </a:lnTo>
                  <a:lnTo>
                    <a:pt x="58185" y="564405"/>
                  </a:lnTo>
                  <a:lnTo>
                    <a:pt x="27908" y="543972"/>
                  </a:lnTo>
                  <a:lnTo>
                    <a:pt x="7489" y="513658"/>
                  </a:lnTo>
                  <a:lnTo>
                    <a:pt x="0" y="476524"/>
                  </a:lnTo>
                  <a:lnTo>
                    <a:pt x="0" y="9540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rebase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724150" y="723900"/>
            <a:ext cx="114300" cy="4419600"/>
            <a:chOff x="2724150" y="723900"/>
            <a:chExt cx="114300" cy="44196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26283" y="1289365"/>
            <a:ext cx="278891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output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looks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like: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2933700" y="2095500"/>
            <a:ext cx="6029325" cy="1162050"/>
            <a:chOff x="2933700" y="2095500"/>
            <a:chExt cx="6029325" cy="116205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3700" y="2095500"/>
              <a:ext cx="6029325" cy="116205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5639" y="2113535"/>
              <a:ext cx="5943600" cy="1076325"/>
            </a:xfrm>
            <a:prstGeom prst="rect">
              <a:avLst/>
            </a:prstGeom>
          </p:spPr>
        </p:pic>
      </p:grpSp>
      <p:pic>
        <p:nvPicPr>
          <p:cNvPr id="30" name="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82740" y="1281879"/>
            <a:ext cx="260273" cy="260286"/>
          </a:xfrm>
          <a:prstGeom prst="rect">
            <a:avLst/>
          </a:prstGeom>
        </p:spPr>
      </p:pic>
      <p:grpSp>
        <p:nvGrpSpPr>
          <p:cNvPr id="31" name="object 15">
            <a:extLst>
              <a:ext uri="{FF2B5EF4-FFF2-40B4-BE49-F238E27FC236}">
                <a16:creationId xmlns:a16="http://schemas.microsoft.com/office/drawing/2014/main" id="{2696D39C-545C-D088-6094-C651C49E71EA}"/>
              </a:ext>
            </a:extLst>
          </p:cNvPr>
          <p:cNvGrpSpPr/>
          <p:nvPr/>
        </p:nvGrpSpPr>
        <p:grpSpPr>
          <a:xfrm>
            <a:off x="219075" y="2019301"/>
            <a:ext cx="2324100" cy="495504"/>
            <a:chOff x="219075" y="2019300"/>
            <a:chExt cx="2324100" cy="733425"/>
          </a:xfrm>
        </p:grpSpPr>
        <p:pic>
          <p:nvPicPr>
            <p:cNvPr id="32" name="object 16">
              <a:extLst>
                <a:ext uri="{FF2B5EF4-FFF2-40B4-BE49-F238E27FC236}">
                  <a16:creationId xmlns:a16="http://schemas.microsoft.com/office/drawing/2014/main" id="{86891C22-F5FB-9041-B173-A8B9624CD09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075" y="2019300"/>
              <a:ext cx="2324100" cy="733425"/>
            </a:xfrm>
            <a:prstGeom prst="rect">
              <a:avLst/>
            </a:prstGeom>
          </p:spPr>
        </p:pic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93A5D7C4-F2CD-3ED7-1D0E-9225C9640A87}"/>
                </a:ext>
              </a:extLst>
            </p:cNvPr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4" name="object 18">
            <a:extLst>
              <a:ext uri="{FF2B5EF4-FFF2-40B4-BE49-F238E27FC236}">
                <a16:creationId xmlns:a16="http://schemas.microsoft.com/office/drawing/2014/main" id="{23FF47EE-37D2-07B9-E4D9-232F69E4CE07}"/>
              </a:ext>
            </a:extLst>
          </p:cNvPr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35" name="object 19">
            <a:extLst>
              <a:ext uri="{FF2B5EF4-FFF2-40B4-BE49-F238E27FC236}">
                <a16:creationId xmlns:a16="http://schemas.microsoft.com/office/drawing/2014/main" id="{89413FAC-5230-6C5E-A854-23EBB4551CE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5710" y="2068219"/>
            <a:ext cx="356059" cy="356059"/>
          </a:xfrm>
          <a:prstGeom prst="rect">
            <a:avLst/>
          </a:prstGeom>
        </p:spPr>
      </p:pic>
      <p:grpSp>
        <p:nvGrpSpPr>
          <p:cNvPr id="36" name="object 26">
            <a:extLst>
              <a:ext uri="{FF2B5EF4-FFF2-40B4-BE49-F238E27FC236}">
                <a16:creationId xmlns:a16="http://schemas.microsoft.com/office/drawing/2014/main" id="{C60FBFFD-5DF5-B72C-83AC-175F8EAC9F6B}"/>
              </a:ext>
            </a:extLst>
          </p:cNvPr>
          <p:cNvGrpSpPr/>
          <p:nvPr/>
        </p:nvGrpSpPr>
        <p:grpSpPr>
          <a:xfrm>
            <a:off x="104775" y="2952750"/>
            <a:ext cx="2495550" cy="609600"/>
            <a:chOff x="104775" y="2905125"/>
            <a:chExt cx="2495550" cy="904875"/>
          </a:xfrm>
        </p:grpSpPr>
        <p:pic>
          <p:nvPicPr>
            <p:cNvPr id="37" name="object 27">
              <a:extLst>
                <a:ext uri="{FF2B5EF4-FFF2-40B4-BE49-F238E27FC236}">
                  <a16:creationId xmlns:a16="http://schemas.microsoft.com/office/drawing/2014/main" id="{8AA878D5-4865-8E4D-BEF7-9FE9053D8AA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925" y="2962275"/>
              <a:ext cx="2438400" cy="838200"/>
            </a:xfrm>
            <a:prstGeom prst="rect">
              <a:avLst/>
            </a:prstGeom>
          </p:spPr>
        </p:pic>
        <p:pic>
          <p:nvPicPr>
            <p:cNvPr id="38" name="object 28">
              <a:extLst>
                <a:ext uri="{FF2B5EF4-FFF2-40B4-BE49-F238E27FC236}">
                  <a16:creationId xmlns:a16="http://schemas.microsoft.com/office/drawing/2014/main" id="{5423EAD4-1DF4-59EB-8FE3-2388D9B26914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75" y="2905125"/>
              <a:ext cx="2495550" cy="904875"/>
            </a:xfrm>
            <a:prstGeom prst="rect">
              <a:avLst/>
            </a:prstGeom>
          </p:spPr>
        </p:pic>
        <p:sp>
          <p:nvSpPr>
            <p:cNvPr id="39" name="object 29">
              <a:extLst>
                <a:ext uri="{FF2B5EF4-FFF2-40B4-BE49-F238E27FC236}">
                  <a16:creationId xmlns:a16="http://schemas.microsoft.com/office/drawing/2014/main" id="{7BB07123-C415-7FC6-8A5C-F14184137F7E}"/>
                </a:ext>
              </a:extLst>
            </p:cNvPr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0" name="object 30">
            <a:extLst>
              <a:ext uri="{FF2B5EF4-FFF2-40B4-BE49-F238E27FC236}">
                <a16:creationId xmlns:a16="http://schemas.microsoft.com/office/drawing/2014/main" id="{8CFB4B07-A4E8-C084-D91F-C234F7EF481E}"/>
              </a:ext>
            </a:extLst>
          </p:cNvPr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41" name="object 31">
            <a:extLst>
              <a:ext uri="{FF2B5EF4-FFF2-40B4-BE49-F238E27FC236}">
                <a16:creationId xmlns:a16="http://schemas.microsoft.com/office/drawing/2014/main" id="{4EBFC1A7-28B9-37AF-65D1-ED937048F1D2}"/>
              </a:ext>
            </a:extLst>
          </p:cNvPr>
          <p:cNvGrpSpPr/>
          <p:nvPr/>
        </p:nvGrpSpPr>
        <p:grpSpPr>
          <a:xfrm>
            <a:off x="314325" y="3092075"/>
            <a:ext cx="752475" cy="325120"/>
            <a:chOff x="335362" y="3214497"/>
            <a:chExt cx="752475" cy="325120"/>
          </a:xfrm>
        </p:grpSpPr>
        <p:sp>
          <p:nvSpPr>
            <p:cNvPr id="42" name="object 32">
              <a:extLst>
                <a:ext uri="{FF2B5EF4-FFF2-40B4-BE49-F238E27FC236}">
                  <a16:creationId xmlns:a16="http://schemas.microsoft.com/office/drawing/2014/main" id="{7DEDC35F-8547-B72B-BF7F-BAF4D03EA3A3}"/>
                </a:ext>
              </a:extLst>
            </p:cNvPr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3" name="object 33">
              <a:extLst>
                <a:ext uri="{FF2B5EF4-FFF2-40B4-BE49-F238E27FC236}">
                  <a16:creationId xmlns:a16="http://schemas.microsoft.com/office/drawing/2014/main" id="{CA00F153-20A4-21EE-5FBC-543110DE16DA}"/>
                </a:ext>
              </a:extLst>
            </p:cNvPr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4" name="object 34">
              <a:extLst>
                <a:ext uri="{FF2B5EF4-FFF2-40B4-BE49-F238E27FC236}">
                  <a16:creationId xmlns:a16="http://schemas.microsoft.com/office/drawing/2014/main" id="{95605CF6-CE57-B1F2-7B65-AD6EED3F8498}"/>
                </a:ext>
              </a:extLst>
            </p:cNvPr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5" name="object 35">
              <a:extLst>
                <a:ext uri="{FF2B5EF4-FFF2-40B4-BE49-F238E27FC236}">
                  <a16:creationId xmlns:a16="http://schemas.microsoft.com/office/drawing/2014/main" id="{608302D7-D024-D567-36B4-AC3F5D5A60E5}"/>
                </a:ext>
              </a:extLst>
            </p:cNvPr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6" name="object 36">
              <a:extLst>
                <a:ext uri="{FF2B5EF4-FFF2-40B4-BE49-F238E27FC236}">
                  <a16:creationId xmlns:a16="http://schemas.microsoft.com/office/drawing/2014/main" id="{06D576BF-5C9B-FB64-E067-53C243BB132C}"/>
                </a:ext>
              </a:extLst>
            </p:cNvPr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0998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64"/>
                  </a:lnTo>
                  <a:lnTo>
                    <a:pt x="24498" y="139103"/>
                  </a:lnTo>
                  <a:lnTo>
                    <a:pt x="1460" y="155956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2549" y="1028684"/>
            <a:ext cx="7000875" cy="809625"/>
            <a:chOff x="1352549" y="1028684"/>
            <a:chExt cx="7000875" cy="809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2549" y="1028684"/>
              <a:ext cx="7000859" cy="8096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69064" y="104369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955" y="0"/>
                  </a:moveTo>
                  <a:lnTo>
                    <a:pt x="119371" y="0"/>
                  </a:lnTo>
                  <a:lnTo>
                    <a:pt x="72912" y="9383"/>
                  </a:lnTo>
                  <a:lnTo>
                    <a:pt x="34968" y="34968"/>
                  </a:lnTo>
                  <a:lnTo>
                    <a:pt x="9382" y="72909"/>
                  </a:lnTo>
                  <a:lnTo>
                    <a:pt x="0" y="119359"/>
                  </a:lnTo>
                  <a:lnTo>
                    <a:pt x="0" y="596889"/>
                  </a:lnTo>
                  <a:lnTo>
                    <a:pt x="9382" y="643345"/>
                  </a:lnTo>
                  <a:lnTo>
                    <a:pt x="34968" y="681296"/>
                  </a:lnTo>
                  <a:lnTo>
                    <a:pt x="72912" y="706892"/>
                  </a:lnTo>
                  <a:lnTo>
                    <a:pt x="119371" y="716279"/>
                  </a:lnTo>
                  <a:lnTo>
                    <a:pt x="6791955" y="716279"/>
                  </a:lnTo>
                  <a:lnTo>
                    <a:pt x="6838423" y="706892"/>
                  </a:lnTo>
                  <a:lnTo>
                    <a:pt x="6876373" y="681296"/>
                  </a:lnTo>
                  <a:lnTo>
                    <a:pt x="6901962" y="643345"/>
                  </a:lnTo>
                  <a:lnTo>
                    <a:pt x="6911345" y="596889"/>
                  </a:lnTo>
                  <a:lnTo>
                    <a:pt x="6911345" y="119359"/>
                  </a:lnTo>
                  <a:lnTo>
                    <a:pt x="6901962" y="72909"/>
                  </a:lnTo>
                  <a:lnTo>
                    <a:pt x="6876373" y="34968"/>
                  </a:lnTo>
                  <a:lnTo>
                    <a:pt x="6838423" y="9383"/>
                  </a:lnTo>
                  <a:lnTo>
                    <a:pt x="6791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69064" y="104369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59"/>
                  </a:moveTo>
                  <a:lnTo>
                    <a:pt x="9382" y="72909"/>
                  </a:lnTo>
                  <a:lnTo>
                    <a:pt x="34968" y="34968"/>
                  </a:lnTo>
                  <a:lnTo>
                    <a:pt x="72912" y="9383"/>
                  </a:lnTo>
                  <a:lnTo>
                    <a:pt x="119371" y="0"/>
                  </a:lnTo>
                  <a:lnTo>
                    <a:pt x="6791955" y="0"/>
                  </a:lnTo>
                  <a:lnTo>
                    <a:pt x="6838423" y="9383"/>
                  </a:lnTo>
                  <a:lnTo>
                    <a:pt x="6876373" y="34968"/>
                  </a:lnTo>
                  <a:lnTo>
                    <a:pt x="6901962" y="72909"/>
                  </a:lnTo>
                  <a:lnTo>
                    <a:pt x="6911345" y="119359"/>
                  </a:lnTo>
                  <a:lnTo>
                    <a:pt x="6911345" y="596889"/>
                  </a:lnTo>
                  <a:lnTo>
                    <a:pt x="6901962" y="643345"/>
                  </a:lnTo>
                  <a:lnTo>
                    <a:pt x="6876373" y="681296"/>
                  </a:lnTo>
                  <a:lnTo>
                    <a:pt x="6838423" y="706892"/>
                  </a:lnTo>
                  <a:lnTo>
                    <a:pt x="6791955" y="716279"/>
                  </a:lnTo>
                  <a:lnTo>
                    <a:pt x="119371" y="716279"/>
                  </a:lnTo>
                  <a:lnTo>
                    <a:pt x="72912" y="706892"/>
                  </a:lnTo>
                  <a:lnTo>
                    <a:pt x="34968" y="681296"/>
                  </a:lnTo>
                  <a:lnTo>
                    <a:pt x="9382" y="643345"/>
                  </a:lnTo>
                  <a:lnTo>
                    <a:pt x="0" y="596889"/>
                  </a:lnTo>
                  <a:lnTo>
                    <a:pt x="0" y="119359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Problems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before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94288" y="2465118"/>
            <a:ext cx="2197735" cy="1257935"/>
            <a:chOff x="3494288" y="2465118"/>
            <a:chExt cx="2197735" cy="125793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33660" y="2865579"/>
              <a:ext cx="957764" cy="8569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94288" y="2496442"/>
              <a:ext cx="1287145" cy="539115"/>
            </a:xfrm>
            <a:custGeom>
              <a:avLst/>
              <a:gdLst/>
              <a:ahLst/>
              <a:cxnLst/>
              <a:rect l="l" t="t" r="r" b="b"/>
              <a:pathLst>
                <a:path w="1287145" h="539114">
                  <a:moveTo>
                    <a:pt x="1212870" y="512458"/>
                  </a:moveTo>
                  <a:lnTo>
                    <a:pt x="1202039" y="538983"/>
                  </a:lnTo>
                  <a:lnTo>
                    <a:pt x="1287018" y="532375"/>
                  </a:lnTo>
                  <a:lnTo>
                    <a:pt x="1273765" y="517266"/>
                  </a:lnTo>
                  <a:lnTo>
                    <a:pt x="1224655" y="517266"/>
                  </a:lnTo>
                  <a:lnTo>
                    <a:pt x="1212870" y="512458"/>
                  </a:lnTo>
                  <a:close/>
                </a:path>
                <a:path w="1287145" h="539114">
                  <a:moveTo>
                    <a:pt x="1220065" y="494839"/>
                  </a:moveTo>
                  <a:lnTo>
                    <a:pt x="1212870" y="512458"/>
                  </a:lnTo>
                  <a:lnTo>
                    <a:pt x="1224655" y="517266"/>
                  </a:lnTo>
                  <a:lnTo>
                    <a:pt x="1231757" y="499609"/>
                  </a:lnTo>
                  <a:lnTo>
                    <a:pt x="1220065" y="494839"/>
                  </a:lnTo>
                  <a:close/>
                </a:path>
                <a:path w="1287145" h="539114">
                  <a:moveTo>
                    <a:pt x="1230873" y="468367"/>
                  </a:moveTo>
                  <a:lnTo>
                    <a:pt x="1220065" y="494839"/>
                  </a:lnTo>
                  <a:lnTo>
                    <a:pt x="1231757" y="499609"/>
                  </a:lnTo>
                  <a:lnTo>
                    <a:pt x="1224655" y="517266"/>
                  </a:lnTo>
                  <a:lnTo>
                    <a:pt x="1273765" y="517266"/>
                  </a:lnTo>
                  <a:lnTo>
                    <a:pt x="1230873" y="468367"/>
                  </a:lnTo>
                  <a:close/>
                </a:path>
                <a:path w="1287145" h="539114">
                  <a:moveTo>
                    <a:pt x="7223" y="0"/>
                  </a:moveTo>
                  <a:lnTo>
                    <a:pt x="0" y="17644"/>
                  </a:lnTo>
                  <a:lnTo>
                    <a:pt x="1212870" y="512458"/>
                  </a:lnTo>
                  <a:lnTo>
                    <a:pt x="1220065" y="494839"/>
                  </a:lnTo>
                  <a:lnTo>
                    <a:pt x="722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27648" y="2465118"/>
              <a:ext cx="474549" cy="4745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752600" y="1277554"/>
            <a:ext cx="654431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enhances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submits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12807" y="2941130"/>
            <a:ext cx="716215" cy="71621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7098924" y="3687824"/>
            <a:ext cx="63009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Software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08777" y="1958657"/>
            <a:ext cx="804271" cy="71809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7342" y="4004563"/>
            <a:ext cx="804271" cy="7180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37792" y="2713290"/>
            <a:ext cx="74358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B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637792" y="4742191"/>
            <a:ext cx="75374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Calibri"/>
                <a:cs typeface="Calibri"/>
              </a:rPr>
              <a:t>Developer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b="1" dirty="0">
                <a:latin typeface="Calibri"/>
                <a:cs typeface="Calibri"/>
              </a:rPr>
              <a:t>D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32759" y="2858286"/>
            <a:ext cx="852144" cy="852144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626743" y="3675061"/>
            <a:ext cx="739140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C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48943" y="2171367"/>
            <a:ext cx="474549" cy="47454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45133" y="3243757"/>
            <a:ext cx="474549" cy="4745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966977" y="2655886"/>
            <a:ext cx="56578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261105" y="2357436"/>
            <a:ext cx="52032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2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982217" y="3773499"/>
            <a:ext cx="550542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pic>
        <p:nvPicPr>
          <p:cNvPr id="25" name="object 2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37256" y="4231434"/>
            <a:ext cx="474549" cy="47454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974216" y="4763138"/>
            <a:ext cx="48387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Calibri"/>
                <a:cs typeface="Calibri"/>
              </a:rPr>
              <a:t>Version</a:t>
            </a:r>
            <a:r>
              <a:rPr sz="90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Calibri"/>
                <a:cs typeface="Calibri"/>
              </a:rPr>
              <a:t>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00677" y="3728393"/>
            <a:ext cx="74993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A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55092" y="3073575"/>
            <a:ext cx="474549" cy="47454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7879086" y="3559808"/>
            <a:ext cx="65531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7050" y="2933700"/>
            <a:ext cx="5210175" cy="790575"/>
            <a:chOff x="3067050" y="2809875"/>
            <a:chExt cx="5210175" cy="790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67050" y="2809875"/>
              <a:ext cx="5210175" cy="7905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089544" y="2829687"/>
              <a:ext cx="5114290" cy="695325"/>
            </a:xfrm>
            <a:custGeom>
              <a:avLst/>
              <a:gdLst/>
              <a:ahLst/>
              <a:cxnLst/>
              <a:rect l="l" t="t" r="r" b="b"/>
              <a:pathLst>
                <a:path w="5114290" h="695325">
                  <a:moveTo>
                    <a:pt x="4998079" y="0"/>
                  </a:moveTo>
                  <a:lnTo>
                    <a:pt x="115823" y="0"/>
                  </a:lnTo>
                  <a:lnTo>
                    <a:pt x="70723" y="9096"/>
                  </a:lnTo>
                  <a:lnTo>
                    <a:pt x="33908" y="33908"/>
                  </a:lnTo>
                  <a:lnTo>
                    <a:pt x="9096" y="70723"/>
                  </a:lnTo>
                  <a:lnTo>
                    <a:pt x="0" y="115823"/>
                  </a:lnTo>
                  <a:lnTo>
                    <a:pt x="0" y="578988"/>
                  </a:lnTo>
                  <a:lnTo>
                    <a:pt x="9096" y="624039"/>
                  </a:lnTo>
                  <a:lnTo>
                    <a:pt x="33908" y="660859"/>
                  </a:lnTo>
                  <a:lnTo>
                    <a:pt x="70723" y="685699"/>
                  </a:lnTo>
                  <a:lnTo>
                    <a:pt x="115823" y="694812"/>
                  </a:lnTo>
                  <a:lnTo>
                    <a:pt x="4998079" y="694812"/>
                  </a:lnTo>
                  <a:lnTo>
                    <a:pt x="5043180" y="685699"/>
                  </a:lnTo>
                  <a:lnTo>
                    <a:pt x="5079994" y="660859"/>
                  </a:lnTo>
                  <a:lnTo>
                    <a:pt x="5104807" y="624039"/>
                  </a:lnTo>
                  <a:lnTo>
                    <a:pt x="5113903" y="578988"/>
                  </a:lnTo>
                  <a:lnTo>
                    <a:pt x="5113903" y="115823"/>
                  </a:lnTo>
                  <a:lnTo>
                    <a:pt x="5104807" y="70723"/>
                  </a:lnTo>
                  <a:lnTo>
                    <a:pt x="5079994" y="33908"/>
                  </a:lnTo>
                  <a:lnTo>
                    <a:pt x="5043180" y="9096"/>
                  </a:lnTo>
                  <a:lnTo>
                    <a:pt x="4998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089544" y="2829687"/>
              <a:ext cx="5114290" cy="695325"/>
            </a:xfrm>
            <a:custGeom>
              <a:avLst/>
              <a:gdLst/>
              <a:ahLst/>
              <a:cxnLst/>
              <a:rect l="l" t="t" r="r" b="b"/>
              <a:pathLst>
                <a:path w="5114290" h="695325">
                  <a:moveTo>
                    <a:pt x="0" y="115823"/>
                  </a:moveTo>
                  <a:lnTo>
                    <a:pt x="9096" y="70723"/>
                  </a:lnTo>
                  <a:lnTo>
                    <a:pt x="33908" y="33908"/>
                  </a:lnTo>
                  <a:lnTo>
                    <a:pt x="70723" y="9096"/>
                  </a:lnTo>
                  <a:lnTo>
                    <a:pt x="115823" y="0"/>
                  </a:lnTo>
                  <a:lnTo>
                    <a:pt x="4998079" y="0"/>
                  </a:lnTo>
                  <a:lnTo>
                    <a:pt x="5043180" y="9096"/>
                  </a:lnTo>
                  <a:lnTo>
                    <a:pt x="5079994" y="33908"/>
                  </a:lnTo>
                  <a:lnTo>
                    <a:pt x="5104807" y="70723"/>
                  </a:lnTo>
                  <a:lnTo>
                    <a:pt x="5113903" y="115823"/>
                  </a:lnTo>
                  <a:lnTo>
                    <a:pt x="5113903" y="578988"/>
                  </a:lnTo>
                  <a:lnTo>
                    <a:pt x="5104807" y="624039"/>
                  </a:lnTo>
                  <a:lnTo>
                    <a:pt x="5079994" y="660859"/>
                  </a:lnTo>
                  <a:lnTo>
                    <a:pt x="5043180" y="685699"/>
                  </a:lnTo>
                  <a:lnTo>
                    <a:pt x="4998079" y="694812"/>
                  </a:lnTo>
                  <a:lnTo>
                    <a:pt x="115823" y="694812"/>
                  </a:lnTo>
                  <a:lnTo>
                    <a:pt x="70723" y="685699"/>
                  </a:lnTo>
                  <a:lnTo>
                    <a:pt x="33908" y="660859"/>
                  </a:lnTo>
                  <a:lnTo>
                    <a:pt x="9096" y="624039"/>
                  </a:lnTo>
                  <a:lnTo>
                    <a:pt x="0" y="578988"/>
                  </a:lnTo>
                  <a:lnTo>
                    <a:pt x="0" y="11582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067050" y="828675"/>
            <a:ext cx="5314950" cy="781050"/>
            <a:chOff x="3067050" y="828675"/>
            <a:chExt cx="5210175" cy="7810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7050" y="828675"/>
              <a:ext cx="5210175" cy="78105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89544" y="843899"/>
              <a:ext cx="5114290" cy="695325"/>
            </a:xfrm>
            <a:custGeom>
              <a:avLst/>
              <a:gdLst/>
              <a:ahLst/>
              <a:cxnLst/>
              <a:rect l="l" t="t" r="r" b="b"/>
              <a:pathLst>
                <a:path w="5114290" h="695325">
                  <a:moveTo>
                    <a:pt x="4998079" y="0"/>
                  </a:moveTo>
                  <a:lnTo>
                    <a:pt x="115823" y="0"/>
                  </a:lnTo>
                  <a:lnTo>
                    <a:pt x="70723" y="9094"/>
                  </a:lnTo>
                  <a:lnTo>
                    <a:pt x="33908" y="33893"/>
                  </a:lnTo>
                  <a:lnTo>
                    <a:pt x="9096" y="70671"/>
                  </a:lnTo>
                  <a:lnTo>
                    <a:pt x="0" y="115702"/>
                  </a:lnTo>
                  <a:lnTo>
                    <a:pt x="0" y="578876"/>
                  </a:lnTo>
                  <a:lnTo>
                    <a:pt x="9096" y="623977"/>
                  </a:lnTo>
                  <a:lnTo>
                    <a:pt x="33908" y="660791"/>
                  </a:lnTo>
                  <a:lnTo>
                    <a:pt x="70723" y="685603"/>
                  </a:lnTo>
                  <a:lnTo>
                    <a:pt x="115823" y="694700"/>
                  </a:lnTo>
                  <a:lnTo>
                    <a:pt x="4998079" y="694700"/>
                  </a:lnTo>
                  <a:lnTo>
                    <a:pt x="5043180" y="685603"/>
                  </a:lnTo>
                  <a:lnTo>
                    <a:pt x="5079994" y="660791"/>
                  </a:lnTo>
                  <a:lnTo>
                    <a:pt x="5104807" y="623977"/>
                  </a:lnTo>
                  <a:lnTo>
                    <a:pt x="5113903" y="578876"/>
                  </a:lnTo>
                  <a:lnTo>
                    <a:pt x="5113903" y="115702"/>
                  </a:lnTo>
                  <a:lnTo>
                    <a:pt x="5104807" y="70671"/>
                  </a:lnTo>
                  <a:lnTo>
                    <a:pt x="5079994" y="33893"/>
                  </a:lnTo>
                  <a:lnTo>
                    <a:pt x="5043180" y="9094"/>
                  </a:lnTo>
                  <a:lnTo>
                    <a:pt x="4998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089544" y="843899"/>
              <a:ext cx="5114290" cy="695325"/>
            </a:xfrm>
            <a:custGeom>
              <a:avLst/>
              <a:gdLst/>
              <a:ahLst/>
              <a:cxnLst/>
              <a:rect l="l" t="t" r="r" b="b"/>
              <a:pathLst>
                <a:path w="5114290" h="695325">
                  <a:moveTo>
                    <a:pt x="0" y="115702"/>
                  </a:moveTo>
                  <a:lnTo>
                    <a:pt x="9096" y="70671"/>
                  </a:lnTo>
                  <a:lnTo>
                    <a:pt x="33908" y="33893"/>
                  </a:lnTo>
                  <a:lnTo>
                    <a:pt x="70723" y="9094"/>
                  </a:lnTo>
                  <a:lnTo>
                    <a:pt x="115823" y="0"/>
                  </a:lnTo>
                  <a:lnTo>
                    <a:pt x="4998079" y="0"/>
                  </a:lnTo>
                  <a:lnTo>
                    <a:pt x="5043180" y="9094"/>
                  </a:lnTo>
                  <a:lnTo>
                    <a:pt x="5079994" y="33893"/>
                  </a:lnTo>
                  <a:lnTo>
                    <a:pt x="5104807" y="70671"/>
                  </a:lnTo>
                  <a:lnTo>
                    <a:pt x="5113903" y="115702"/>
                  </a:lnTo>
                  <a:lnTo>
                    <a:pt x="5113903" y="578876"/>
                  </a:lnTo>
                  <a:lnTo>
                    <a:pt x="5104807" y="623977"/>
                  </a:lnTo>
                  <a:lnTo>
                    <a:pt x="5079994" y="660791"/>
                  </a:lnTo>
                  <a:lnTo>
                    <a:pt x="5043180" y="685603"/>
                  </a:lnTo>
                  <a:lnTo>
                    <a:pt x="4998079" y="694700"/>
                  </a:lnTo>
                  <a:lnTo>
                    <a:pt x="115823" y="694700"/>
                  </a:lnTo>
                  <a:lnTo>
                    <a:pt x="70723" y="685603"/>
                  </a:lnTo>
                  <a:lnTo>
                    <a:pt x="33908" y="660791"/>
                  </a:lnTo>
                  <a:lnTo>
                    <a:pt x="9096" y="623977"/>
                  </a:lnTo>
                  <a:lnTo>
                    <a:pt x="0" y="578876"/>
                  </a:lnTo>
                  <a:lnTo>
                    <a:pt x="0" y="11570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97323" y="1691121"/>
            <a:ext cx="2739390" cy="967740"/>
            <a:chOff x="4497323" y="1691121"/>
            <a:chExt cx="2739390" cy="967740"/>
          </a:xfrm>
        </p:grpSpPr>
        <p:sp>
          <p:nvSpPr>
            <p:cNvPr id="11" name="object 11"/>
            <p:cNvSpPr/>
            <p:nvPr/>
          </p:nvSpPr>
          <p:spPr>
            <a:xfrm>
              <a:off x="5934852" y="1816364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261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674748" y="1894575"/>
              <a:ext cx="559435" cy="598170"/>
            </a:xfrm>
            <a:custGeom>
              <a:avLst/>
              <a:gdLst/>
              <a:ahLst/>
              <a:cxnLst/>
              <a:rect l="l" t="t" r="r" b="b"/>
              <a:pathLst>
                <a:path w="559435" h="598169">
                  <a:moveTo>
                    <a:pt x="0" y="0"/>
                  </a:moveTo>
                  <a:lnTo>
                    <a:pt x="559064" y="597676"/>
                  </a:lnTo>
                </a:path>
              </a:pathLst>
            </a:custGeom>
            <a:ln w="9534">
              <a:solidFill>
                <a:srgbClr val="5F477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639452" y="1816364"/>
              <a:ext cx="1287780" cy="0"/>
            </a:xfrm>
            <a:custGeom>
              <a:avLst/>
              <a:gdLst/>
              <a:ahLst/>
              <a:cxnLst/>
              <a:rect l="l" t="t" r="r" b="b"/>
              <a:pathLst>
                <a:path w="1287779">
                  <a:moveTo>
                    <a:pt x="0" y="0"/>
                  </a:moveTo>
                  <a:lnTo>
                    <a:pt x="1287261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497323" y="1691121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678" y="0"/>
                  </a:moveTo>
                  <a:lnTo>
                    <a:pt x="94145" y="6825"/>
                  </a:lnTo>
                  <a:lnTo>
                    <a:pt x="56349" y="25826"/>
                  </a:lnTo>
                  <a:lnTo>
                    <a:pt x="26552" y="54789"/>
                  </a:lnTo>
                  <a:lnTo>
                    <a:pt x="7015" y="91500"/>
                  </a:lnTo>
                  <a:lnTo>
                    <a:pt x="0" y="133746"/>
                  </a:lnTo>
                  <a:lnTo>
                    <a:pt x="7015" y="175976"/>
                  </a:lnTo>
                  <a:lnTo>
                    <a:pt x="26552" y="212649"/>
                  </a:lnTo>
                  <a:lnTo>
                    <a:pt x="56349" y="241567"/>
                  </a:lnTo>
                  <a:lnTo>
                    <a:pt x="94145" y="260530"/>
                  </a:lnTo>
                  <a:lnTo>
                    <a:pt x="137678" y="267340"/>
                  </a:lnTo>
                  <a:lnTo>
                    <a:pt x="181136" y="260530"/>
                  </a:lnTo>
                  <a:lnTo>
                    <a:pt x="218887" y="241567"/>
                  </a:lnTo>
                  <a:lnTo>
                    <a:pt x="248661" y="212649"/>
                  </a:lnTo>
                  <a:lnTo>
                    <a:pt x="268190" y="175976"/>
                  </a:lnTo>
                  <a:lnTo>
                    <a:pt x="275203" y="133746"/>
                  </a:lnTo>
                  <a:lnTo>
                    <a:pt x="268190" y="91500"/>
                  </a:lnTo>
                  <a:lnTo>
                    <a:pt x="248661" y="54789"/>
                  </a:lnTo>
                  <a:lnTo>
                    <a:pt x="218887" y="25826"/>
                  </a:lnTo>
                  <a:lnTo>
                    <a:pt x="181136" y="6825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5784585" y="1691121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678" y="0"/>
                  </a:moveTo>
                  <a:lnTo>
                    <a:pt x="94145" y="6825"/>
                  </a:lnTo>
                  <a:lnTo>
                    <a:pt x="56349" y="25826"/>
                  </a:lnTo>
                  <a:lnTo>
                    <a:pt x="26552" y="54789"/>
                  </a:lnTo>
                  <a:lnTo>
                    <a:pt x="7015" y="91500"/>
                  </a:lnTo>
                  <a:lnTo>
                    <a:pt x="0" y="133746"/>
                  </a:lnTo>
                  <a:lnTo>
                    <a:pt x="7015" y="175976"/>
                  </a:lnTo>
                  <a:lnTo>
                    <a:pt x="26552" y="212649"/>
                  </a:lnTo>
                  <a:lnTo>
                    <a:pt x="56349" y="241567"/>
                  </a:lnTo>
                  <a:lnTo>
                    <a:pt x="94145" y="260530"/>
                  </a:lnTo>
                  <a:lnTo>
                    <a:pt x="137678" y="267340"/>
                  </a:lnTo>
                  <a:lnTo>
                    <a:pt x="181151" y="260530"/>
                  </a:lnTo>
                  <a:lnTo>
                    <a:pt x="218911" y="241567"/>
                  </a:lnTo>
                  <a:lnTo>
                    <a:pt x="248689" y="212649"/>
                  </a:lnTo>
                  <a:lnTo>
                    <a:pt x="268220" y="175976"/>
                  </a:lnTo>
                  <a:lnTo>
                    <a:pt x="275234" y="133746"/>
                  </a:lnTo>
                  <a:lnTo>
                    <a:pt x="268220" y="91500"/>
                  </a:lnTo>
                  <a:lnTo>
                    <a:pt x="248689" y="54789"/>
                  </a:lnTo>
                  <a:lnTo>
                    <a:pt x="218911" y="25826"/>
                  </a:lnTo>
                  <a:lnTo>
                    <a:pt x="181151" y="6825"/>
                  </a:lnTo>
                  <a:lnTo>
                    <a:pt x="137678" y="0"/>
                  </a:lnTo>
                  <a:close/>
                </a:path>
              </a:pathLst>
            </a:custGeom>
            <a:solidFill>
              <a:srgbClr val="4EA4D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124968" y="2384810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137525" y="0"/>
                  </a:moveTo>
                  <a:lnTo>
                    <a:pt x="94067" y="6811"/>
                  </a:lnTo>
                  <a:lnTo>
                    <a:pt x="56316" y="25777"/>
                  </a:lnTo>
                  <a:lnTo>
                    <a:pt x="26542" y="54698"/>
                  </a:lnTo>
                  <a:lnTo>
                    <a:pt x="7013" y="91372"/>
                  </a:lnTo>
                  <a:lnTo>
                    <a:pt x="0" y="133599"/>
                  </a:lnTo>
                  <a:lnTo>
                    <a:pt x="7013" y="175826"/>
                  </a:lnTo>
                  <a:lnTo>
                    <a:pt x="26542" y="212501"/>
                  </a:lnTo>
                  <a:lnTo>
                    <a:pt x="56316" y="241422"/>
                  </a:lnTo>
                  <a:lnTo>
                    <a:pt x="94067" y="260388"/>
                  </a:lnTo>
                  <a:lnTo>
                    <a:pt x="137525" y="267199"/>
                  </a:lnTo>
                  <a:lnTo>
                    <a:pt x="181058" y="260388"/>
                  </a:lnTo>
                  <a:lnTo>
                    <a:pt x="218854" y="241422"/>
                  </a:lnTo>
                  <a:lnTo>
                    <a:pt x="248651" y="212501"/>
                  </a:lnTo>
                  <a:lnTo>
                    <a:pt x="268188" y="175826"/>
                  </a:lnTo>
                  <a:lnTo>
                    <a:pt x="275203" y="133599"/>
                  </a:lnTo>
                  <a:lnTo>
                    <a:pt x="268188" y="91372"/>
                  </a:lnTo>
                  <a:lnTo>
                    <a:pt x="248651" y="54698"/>
                  </a:lnTo>
                  <a:lnTo>
                    <a:pt x="218854" y="25777"/>
                  </a:lnTo>
                  <a:lnTo>
                    <a:pt x="181058" y="6811"/>
                  </a:lnTo>
                  <a:lnTo>
                    <a:pt x="1375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124968" y="2384810"/>
              <a:ext cx="275590" cy="267335"/>
            </a:xfrm>
            <a:custGeom>
              <a:avLst/>
              <a:gdLst/>
              <a:ahLst/>
              <a:cxnLst/>
              <a:rect l="l" t="t" r="r" b="b"/>
              <a:pathLst>
                <a:path w="275589" h="267335">
                  <a:moveTo>
                    <a:pt x="0" y="133599"/>
                  </a:moveTo>
                  <a:lnTo>
                    <a:pt x="7013" y="91372"/>
                  </a:lnTo>
                  <a:lnTo>
                    <a:pt x="26542" y="54698"/>
                  </a:lnTo>
                  <a:lnTo>
                    <a:pt x="56316" y="25777"/>
                  </a:lnTo>
                  <a:lnTo>
                    <a:pt x="94067" y="6811"/>
                  </a:lnTo>
                  <a:lnTo>
                    <a:pt x="137525" y="0"/>
                  </a:lnTo>
                  <a:lnTo>
                    <a:pt x="181058" y="6811"/>
                  </a:lnTo>
                  <a:lnTo>
                    <a:pt x="218854" y="25777"/>
                  </a:lnTo>
                  <a:lnTo>
                    <a:pt x="248651" y="54698"/>
                  </a:lnTo>
                  <a:lnTo>
                    <a:pt x="268188" y="91372"/>
                  </a:lnTo>
                  <a:lnTo>
                    <a:pt x="275203" y="133599"/>
                  </a:lnTo>
                  <a:lnTo>
                    <a:pt x="268188" y="175826"/>
                  </a:lnTo>
                  <a:lnTo>
                    <a:pt x="248651" y="212501"/>
                  </a:lnTo>
                  <a:lnTo>
                    <a:pt x="218854" y="241422"/>
                  </a:lnTo>
                  <a:lnTo>
                    <a:pt x="181058" y="260388"/>
                  </a:lnTo>
                  <a:lnTo>
                    <a:pt x="137525" y="267199"/>
                  </a:lnTo>
                  <a:lnTo>
                    <a:pt x="94067" y="260388"/>
                  </a:lnTo>
                  <a:lnTo>
                    <a:pt x="56316" y="241422"/>
                  </a:lnTo>
                  <a:lnTo>
                    <a:pt x="26542" y="212501"/>
                  </a:lnTo>
                  <a:lnTo>
                    <a:pt x="7013" y="175826"/>
                  </a:lnTo>
                  <a:lnTo>
                    <a:pt x="0" y="133599"/>
                  </a:lnTo>
                  <a:close/>
                </a:path>
              </a:pathLst>
            </a:custGeom>
            <a:ln w="12701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Branches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– 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rebase</a:t>
            </a:r>
          </a:p>
        </p:txBody>
      </p:sp>
      <p:grpSp>
        <p:nvGrpSpPr>
          <p:cNvPr id="19" name="object 19"/>
          <p:cNvGrpSpPr/>
          <p:nvPr/>
        </p:nvGrpSpPr>
        <p:grpSpPr>
          <a:xfrm>
            <a:off x="2724150" y="723900"/>
            <a:ext cx="114300" cy="4419600"/>
            <a:chOff x="2724150" y="723900"/>
            <a:chExt cx="114300" cy="4419600"/>
          </a:xfrm>
        </p:grpSpPr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63036" y="3848063"/>
            <a:ext cx="5943599" cy="714375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5634105" y="2414584"/>
            <a:ext cx="42606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Test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3617343" y="963608"/>
            <a:ext cx="4712736" cy="9541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9525"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look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like,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after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</a:p>
          <a:p>
            <a:pPr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was “rebased” from the first commit to the next commit</a:t>
            </a: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350" dirty="0">
              <a:latin typeface="Lucida Grande" panose="020B0600040502020204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Test</a:t>
            </a:r>
          </a:p>
        </p:txBody>
      </p:sp>
      <p:sp>
        <p:nvSpPr>
          <p:cNvPr id="41" name="object 41"/>
          <p:cNvSpPr/>
          <p:nvPr/>
        </p:nvSpPr>
        <p:spPr>
          <a:xfrm>
            <a:off x="7071877" y="1691121"/>
            <a:ext cx="275590" cy="267335"/>
          </a:xfrm>
          <a:custGeom>
            <a:avLst/>
            <a:gdLst/>
            <a:ahLst/>
            <a:cxnLst/>
            <a:rect l="l" t="t" r="r" b="b"/>
            <a:pathLst>
              <a:path w="275590" h="267335">
                <a:moveTo>
                  <a:pt x="137647" y="0"/>
                </a:moveTo>
                <a:lnTo>
                  <a:pt x="94130" y="6825"/>
                </a:lnTo>
                <a:lnTo>
                  <a:pt x="56343" y="25826"/>
                </a:lnTo>
                <a:lnTo>
                  <a:pt x="26550" y="54789"/>
                </a:lnTo>
                <a:lnTo>
                  <a:pt x="7014" y="91500"/>
                </a:lnTo>
                <a:lnTo>
                  <a:pt x="0" y="133746"/>
                </a:lnTo>
                <a:lnTo>
                  <a:pt x="7014" y="175976"/>
                </a:lnTo>
                <a:lnTo>
                  <a:pt x="26550" y="212649"/>
                </a:lnTo>
                <a:lnTo>
                  <a:pt x="56343" y="241567"/>
                </a:lnTo>
                <a:lnTo>
                  <a:pt x="94130" y="260530"/>
                </a:lnTo>
                <a:lnTo>
                  <a:pt x="137647" y="267340"/>
                </a:lnTo>
                <a:lnTo>
                  <a:pt x="181120" y="260530"/>
                </a:lnTo>
                <a:lnTo>
                  <a:pt x="218880" y="241567"/>
                </a:lnTo>
                <a:lnTo>
                  <a:pt x="248659" y="212649"/>
                </a:lnTo>
                <a:lnTo>
                  <a:pt x="268189" y="175976"/>
                </a:lnTo>
                <a:lnTo>
                  <a:pt x="275203" y="133746"/>
                </a:lnTo>
                <a:lnTo>
                  <a:pt x="268189" y="91500"/>
                </a:lnTo>
                <a:lnTo>
                  <a:pt x="248659" y="54789"/>
                </a:lnTo>
                <a:lnTo>
                  <a:pt x="218880" y="25826"/>
                </a:lnTo>
                <a:lnTo>
                  <a:pt x="181120" y="6825"/>
                </a:lnTo>
                <a:lnTo>
                  <a:pt x="137647" y="0"/>
                </a:lnTo>
                <a:close/>
              </a:path>
            </a:pathLst>
          </a:custGeom>
          <a:solidFill>
            <a:srgbClr val="5F477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788793" y="2971227"/>
            <a:ext cx="41078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And looking at the history we can clearly see, it’s a clean</a:t>
            </a:r>
          </a:p>
          <a:p>
            <a:pPr marR="4445"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linear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without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</a:t>
            </a:r>
          </a:p>
        </p:txBody>
      </p:sp>
      <p:pic>
        <p:nvPicPr>
          <p:cNvPr id="43" name="object 4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64651" y="931859"/>
            <a:ext cx="260273" cy="260273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64804" y="2964001"/>
            <a:ext cx="260273" cy="260273"/>
          </a:xfrm>
          <a:prstGeom prst="rect">
            <a:avLst/>
          </a:prstGeom>
        </p:spPr>
      </p:pic>
      <p:grpSp>
        <p:nvGrpSpPr>
          <p:cNvPr id="45" name="object 15">
            <a:extLst>
              <a:ext uri="{FF2B5EF4-FFF2-40B4-BE49-F238E27FC236}">
                <a16:creationId xmlns:a16="http://schemas.microsoft.com/office/drawing/2014/main" id="{4AA66805-8BE7-7FF6-6366-23144C4AECF3}"/>
              </a:ext>
            </a:extLst>
          </p:cNvPr>
          <p:cNvGrpSpPr/>
          <p:nvPr/>
        </p:nvGrpSpPr>
        <p:grpSpPr>
          <a:xfrm>
            <a:off x="219075" y="2019301"/>
            <a:ext cx="2324100" cy="495504"/>
            <a:chOff x="219075" y="2019300"/>
            <a:chExt cx="2324100" cy="733425"/>
          </a:xfrm>
        </p:grpSpPr>
        <p:pic>
          <p:nvPicPr>
            <p:cNvPr id="46" name="object 16">
              <a:extLst>
                <a:ext uri="{FF2B5EF4-FFF2-40B4-BE49-F238E27FC236}">
                  <a16:creationId xmlns:a16="http://schemas.microsoft.com/office/drawing/2014/main" id="{AEB91281-04E7-23B5-8999-4E3CA230B44B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9075" y="2019300"/>
              <a:ext cx="2324100" cy="733425"/>
            </a:xfrm>
            <a:prstGeom prst="rect">
              <a:avLst/>
            </a:prstGeom>
          </p:spPr>
        </p:pic>
        <p:sp>
          <p:nvSpPr>
            <p:cNvPr id="47" name="object 17">
              <a:extLst>
                <a:ext uri="{FF2B5EF4-FFF2-40B4-BE49-F238E27FC236}">
                  <a16:creationId xmlns:a16="http://schemas.microsoft.com/office/drawing/2014/main" id="{65AA02CF-B61E-3B3A-2B8A-0F87851DF90E}"/>
                </a:ext>
              </a:extLst>
            </p:cNvPr>
            <p:cNvSpPr/>
            <p:nvPr/>
          </p:nvSpPr>
          <p:spPr>
            <a:xfrm>
              <a:off x="237326" y="2036969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19">
                  <a:moveTo>
                    <a:pt x="2235195" y="0"/>
                  </a:moveTo>
                  <a:lnTo>
                    <a:pt x="0" y="0"/>
                  </a:lnTo>
                  <a:lnTo>
                    <a:pt x="0" y="642091"/>
                  </a:lnTo>
                  <a:lnTo>
                    <a:pt x="2235195" y="642091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8" name="object 18">
            <a:extLst>
              <a:ext uri="{FF2B5EF4-FFF2-40B4-BE49-F238E27FC236}">
                <a16:creationId xmlns:a16="http://schemas.microsoft.com/office/drawing/2014/main" id="{BC47CFB4-A12D-600B-0F81-1554E0A36EA2}"/>
              </a:ext>
            </a:extLst>
          </p:cNvPr>
          <p:cNvSpPr txBox="1"/>
          <p:nvPr/>
        </p:nvSpPr>
        <p:spPr>
          <a:xfrm>
            <a:off x="237326" y="2036969"/>
            <a:ext cx="2235200" cy="429605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95440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49" name="object 19">
            <a:extLst>
              <a:ext uri="{FF2B5EF4-FFF2-40B4-BE49-F238E27FC236}">
                <a16:creationId xmlns:a16="http://schemas.microsoft.com/office/drawing/2014/main" id="{48455BB1-8769-574C-A02F-C93BAD6CC9C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5710" y="2068219"/>
            <a:ext cx="356059" cy="356059"/>
          </a:xfrm>
          <a:prstGeom prst="rect">
            <a:avLst/>
          </a:prstGeom>
        </p:spPr>
      </p:pic>
      <p:grpSp>
        <p:nvGrpSpPr>
          <p:cNvPr id="50" name="object 26">
            <a:extLst>
              <a:ext uri="{FF2B5EF4-FFF2-40B4-BE49-F238E27FC236}">
                <a16:creationId xmlns:a16="http://schemas.microsoft.com/office/drawing/2014/main" id="{D677B27E-2476-D748-042D-AF8C0827321B}"/>
              </a:ext>
            </a:extLst>
          </p:cNvPr>
          <p:cNvGrpSpPr/>
          <p:nvPr/>
        </p:nvGrpSpPr>
        <p:grpSpPr>
          <a:xfrm>
            <a:off x="104775" y="2952750"/>
            <a:ext cx="2495550" cy="609600"/>
            <a:chOff x="104775" y="2905125"/>
            <a:chExt cx="2495550" cy="904875"/>
          </a:xfrm>
        </p:grpSpPr>
        <p:pic>
          <p:nvPicPr>
            <p:cNvPr id="51" name="object 27">
              <a:extLst>
                <a:ext uri="{FF2B5EF4-FFF2-40B4-BE49-F238E27FC236}">
                  <a16:creationId xmlns:a16="http://schemas.microsoft.com/office/drawing/2014/main" id="{CC7B780B-C327-46BF-0BBE-6CCF8DAF276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1925" y="2962275"/>
              <a:ext cx="2438400" cy="838200"/>
            </a:xfrm>
            <a:prstGeom prst="rect">
              <a:avLst/>
            </a:prstGeom>
          </p:spPr>
        </p:pic>
        <p:pic>
          <p:nvPicPr>
            <p:cNvPr id="52" name="object 28">
              <a:extLst>
                <a:ext uri="{FF2B5EF4-FFF2-40B4-BE49-F238E27FC236}">
                  <a16:creationId xmlns:a16="http://schemas.microsoft.com/office/drawing/2014/main" id="{1A083EB8-53F4-8771-1A96-A8718603BAB0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775" y="2905125"/>
              <a:ext cx="2495550" cy="904875"/>
            </a:xfrm>
            <a:prstGeom prst="rect">
              <a:avLst/>
            </a:prstGeom>
          </p:spPr>
        </p:pic>
        <p:sp>
          <p:nvSpPr>
            <p:cNvPr id="53" name="object 29">
              <a:extLst>
                <a:ext uri="{FF2B5EF4-FFF2-40B4-BE49-F238E27FC236}">
                  <a16:creationId xmlns:a16="http://schemas.microsoft.com/office/drawing/2014/main" id="{CD96136D-F29A-CCA9-639C-EFCD4F9434C9}"/>
                </a:ext>
              </a:extLst>
            </p:cNvPr>
            <p:cNvSpPr/>
            <p:nvPr/>
          </p:nvSpPr>
          <p:spPr>
            <a:xfrm>
              <a:off x="237326" y="3034677"/>
              <a:ext cx="2235200" cy="642620"/>
            </a:xfrm>
            <a:custGeom>
              <a:avLst/>
              <a:gdLst/>
              <a:ahLst/>
              <a:cxnLst/>
              <a:rect l="l" t="t" r="r" b="b"/>
              <a:pathLst>
                <a:path w="2235200" h="642620">
                  <a:moveTo>
                    <a:pt x="2235195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235195" y="642103"/>
                  </a:lnTo>
                  <a:lnTo>
                    <a:pt x="22351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4" name="object 30">
            <a:extLst>
              <a:ext uri="{FF2B5EF4-FFF2-40B4-BE49-F238E27FC236}">
                <a16:creationId xmlns:a16="http://schemas.microsoft.com/office/drawing/2014/main" id="{976530B7-16D9-7F63-65BB-A806EE948332}"/>
              </a:ext>
            </a:extLst>
          </p:cNvPr>
          <p:cNvSpPr txBox="1"/>
          <p:nvPr/>
        </p:nvSpPr>
        <p:spPr>
          <a:xfrm>
            <a:off x="237326" y="3034677"/>
            <a:ext cx="2235200" cy="43152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8535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</a:t>
            </a:r>
          </a:p>
        </p:txBody>
      </p:sp>
      <p:grpSp>
        <p:nvGrpSpPr>
          <p:cNvPr id="55" name="object 31">
            <a:extLst>
              <a:ext uri="{FF2B5EF4-FFF2-40B4-BE49-F238E27FC236}">
                <a16:creationId xmlns:a16="http://schemas.microsoft.com/office/drawing/2014/main" id="{76529678-B8F5-079F-E95C-D6BA325B3F0A}"/>
              </a:ext>
            </a:extLst>
          </p:cNvPr>
          <p:cNvGrpSpPr/>
          <p:nvPr/>
        </p:nvGrpSpPr>
        <p:grpSpPr>
          <a:xfrm>
            <a:off x="314325" y="3092075"/>
            <a:ext cx="752475" cy="325120"/>
            <a:chOff x="335362" y="3214497"/>
            <a:chExt cx="752475" cy="325120"/>
          </a:xfrm>
        </p:grpSpPr>
        <p:sp>
          <p:nvSpPr>
            <p:cNvPr id="56" name="object 32">
              <a:extLst>
                <a:ext uri="{FF2B5EF4-FFF2-40B4-BE49-F238E27FC236}">
                  <a16:creationId xmlns:a16="http://schemas.microsoft.com/office/drawing/2014/main" id="{3DC87C46-7BC1-215D-D4AC-A58BD70D763B}"/>
                </a:ext>
              </a:extLst>
            </p:cNvPr>
            <p:cNvSpPr/>
            <p:nvPr/>
          </p:nvSpPr>
          <p:spPr>
            <a:xfrm>
              <a:off x="335362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79" y="0"/>
                  </a:moveTo>
                  <a:lnTo>
                    <a:pt x="36697" y="4861"/>
                  </a:lnTo>
                  <a:lnTo>
                    <a:pt x="17600" y="18127"/>
                  </a:lnTo>
                  <a:lnTo>
                    <a:pt x="4722" y="37822"/>
                  </a:lnTo>
                  <a:lnTo>
                    <a:pt x="0" y="61971"/>
                  </a:lnTo>
                  <a:lnTo>
                    <a:pt x="4722" y="86052"/>
                  </a:lnTo>
                  <a:lnTo>
                    <a:pt x="17600" y="105712"/>
                  </a:lnTo>
                  <a:lnTo>
                    <a:pt x="36697" y="118965"/>
                  </a:lnTo>
                  <a:lnTo>
                    <a:pt x="60079" y="123824"/>
                  </a:lnTo>
                  <a:lnTo>
                    <a:pt x="83451" y="118965"/>
                  </a:lnTo>
                  <a:lnTo>
                    <a:pt x="102541" y="105712"/>
                  </a:lnTo>
                  <a:lnTo>
                    <a:pt x="115413" y="86052"/>
                  </a:lnTo>
                  <a:lnTo>
                    <a:pt x="120133" y="61971"/>
                  </a:lnTo>
                  <a:lnTo>
                    <a:pt x="115413" y="37822"/>
                  </a:lnTo>
                  <a:lnTo>
                    <a:pt x="102541" y="18127"/>
                  </a:lnTo>
                  <a:lnTo>
                    <a:pt x="83451" y="4861"/>
                  </a:lnTo>
                  <a:lnTo>
                    <a:pt x="600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7" name="object 33">
              <a:extLst>
                <a:ext uri="{FF2B5EF4-FFF2-40B4-BE49-F238E27FC236}">
                  <a16:creationId xmlns:a16="http://schemas.microsoft.com/office/drawing/2014/main" id="{90079796-66DB-21A4-5E7F-8EA398E0AC61}"/>
                </a:ext>
              </a:extLst>
            </p:cNvPr>
            <p:cNvSpPr/>
            <p:nvPr/>
          </p:nvSpPr>
          <p:spPr>
            <a:xfrm>
              <a:off x="591525" y="3214497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83" y="4861"/>
                  </a:lnTo>
                  <a:lnTo>
                    <a:pt x="17593" y="18127"/>
                  </a:lnTo>
                  <a:lnTo>
                    <a:pt x="4720" y="37822"/>
                  </a:lnTo>
                  <a:lnTo>
                    <a:pt x="0" y="61971"/>
                  </a:lnTo>
                  <a:lnTo>
                    <a:pt x="4720" y="86052"/>
                  </a:lnTo>
                  <a:lnTo>
                    <a:pt x="17593" y="105712"/>
                  </a:lnTo>
                  <a:lnTo>
                    <a:pt x="36683" y="118965"/>
                  </a:lnTo>
                  <a:lnTo>
                    <a:pt x="60054" y="123824"/>
                  </a:lnTo>
                  <a:lnTo>
                    <a:pt x="83441" y="118965"/>
                  </a:lnTo>
                  <a:lnTo>
                    <a:pt x="102538" y="105712"/>
                  </a:lnTo>
                  <a:lnTo>
                    <a:pt x="115412" y="86052"/>
                  </a:lnTo>
                  <a:lnTo>
                    <a:pt x="120133" y="61971"/>
                  </a:lnTo>
                  <a:lnTo>
                    <a:pt x="115412" y="37822"/>
                  </a:lnTo>
                  <a:lnTo>
                    <a:pt x="102538" y="18127"/>
                  </a:lnTo>
                  <a:lnTo>
                    <a:pt x="83441" y="4861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8" name="object 34">
              <a:extLst>
                <a:ext uri="{FF2B5EF4-FFF2-40B4-BE49-F238E27FC236}">
                  <a16:creationId xmlns:a16="http://schemas.microsoft.com/office/drawing/2014/main" id="{EC6C70B3-1F25-C9E6-B80E-C994772703CD}"/>
                </a:ext>
              </a:extLst>
            </p:cNvPr>
            <p:cNvSpPr/>
            <p:nvPr/>
          </p:nvSpPr>
          <p:spPr>
            <a:xfrm>
              <a:off x="723620" y="3214496"/>
              <a:ext cx="244475" cy="325120"/>
            </a:xfrm>
            <a:custGeom>
              <a:avLst/>
              <a:gdLst/>
              <a:ahLst/>
              <a:cxnLst/>
              <a:rect l="l" t="t" r="r" b="b"/>
              <a:pathLst>
                <a:path w="244475" h="325120">
                  <a:moveTo>
                    <a:pt x="120116" y="262890"/>
                  </a:moveTo>
                  <a:lnTo>
                    <a:pt x="115404" y="238823"/>
                  </a:lnTo>
                  <a:lnTo>
                    <a:pt x="102527" y="219163"/>
                  </a:lnTo>
                  <a:lnTo>
                    <a:pt x="83439" y="205905"/>
                  </a:lnTo>
                  <a:lnTo>
                    <a:pt x="60058" y="201041"/>
                  </a:lnTo>
                  <a:lnTo>
                    <a:pt x="36677" y="205905"/>
                  </a:lnTo>
                  <a:lnTo>
                    <a:pt x="17589" y="219163"/>
                  </a:lnTo>
                  <a:lnTo>
                    <a:pt x="4724" y="238823"/>
                  </a:lnTo>
                  <a:lnTo>
                    <a:pt x="0" y="262890"/>
                  </a:lnTo>
                  <a:lnTo>
                    <a:pt x="4724" y="287045"/>
                  </a:lnTo>
                  <a:lnTo>
                    <a:pt x="17589" y="306743"/>
                  </a:lnTo>
                  <a:lnTo>
                    <a:pt x="36677" y="320001"/>
                  </a:lnTo>
                  <a:lnTo>
                    <a:pt x="60058" y="324866"/>
                  </a:lnTo>
                  <a:lnTo>
                    <a:pt x="83439" y="320001"/>
                  </a:lnTo>
                  <a:lnTo>
                    <a:pt x="102527" y="306743"/>
                  </a:lnTo>
                  <a:lnTo>
                    <a:pt x="115404" y="287045"/>
                  </a:lnTo>
                  <a:lnTo>
                    <a:pt x="120116" y="262890"/>
                  </a:lnTo>
                  <a:close/>
                </a:path>
                <a:path w="244475" h="325120">
                  <a:moveTo>
                    <a:pt x="244170" y="61976"/>
                  </a:moveTo>
                  <a:lnTo>
                    <a:pt x="239458" y="37833"/>
                  </a:lnTo>
                  <a:lnTo>
                    <a:pt x="226580" y="18135"/>
                  </a:lnTo>
                  <a:lnTo>
                    <a:pt x="207492" y="4864"/>
                  </a:lnTo>
                  <a:lnTo>
                    <a:pt x="184111" y="0"/>
                  </a:lnTo>
                  <a:lnTo>
                    <a:pt x="160743" y="4864"/>
                  </a:lnTo>
                  <a:lnTo>
                    <a:pt x="141655" y="18135"/>
                  </a:lnTo>
                  <a:lnTo>
                    <a:pt x="128778" y="37833"/>
                  </a:lnTo>
                  <a:lnTo>
                    <a:pt x="124066" y="61976"/>
                  </a:lnTo>
                  <a:lnTo>
                    <a:pt x="128778" y="86055"/>
                  </a:lnTo>
                  <a:lnTo>
                    <a:pt x="141655" y="105714"/>
                  </a:lnTo>
                  <a:lnTo>
                    <a:pt x="160743" y="118973"/>
                  </a:lnTo>
                  <a:lnTo>
                    <a:pt x="184111" y="123825"/>
                  </a:lnTo>
                  <a:lnTo>
                    <a:pt x="207492" y="118973"/>
                  </a:lnTo>
                  <a:lnTo>
                    <a:pt x="226580" y="105714"/>
                  </a:lnTo>
                  <a:lnTo>
                    <a:pt x="239458" y="86055"/>
                  </a:lnTo>
                  <a:lnTo>
                    <a:pt x="244170" y="6197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9" name="object 35">
              <a:extLst>
                <a:ext uri="{FF2B5EF4-FFF2-40B4-BE49-F238E27FC236}">
                  <a16:creationId xmlns:a16="http://schemas.microsoft.com/office/drawing/2014/main" id="{159F1391-6CFC-5A47-812D-53C54F346C87}"/>
                </a:ext>
              </a:extLst>
            </p:cNvPr>
            <p:cNvSpPr/>
            <p:nvPr/>
          </p:nvSpPr>
          <p:spPr>
            <a:xfrm>
              <a:off x="467118" y="3415152"/>
              <a:ext cx="120650" cy="123825"/>
            </a:xfrm>
            <a:custGeom>
              <a:avLst/>
              <a:gdLst/>
              <a:ahLst/>
              <a:cxnLst/>
              <a:rect l="l" t="t" r="r" b="b"/>
              <a:pathLst>
                <a:path w="120650" h="123825">
                  <a:moveTo>
                    <a:pt x="60054" y="0"/>
                  </a:moveTo>
                  <a:lnTo>
                    <a:pt x="36677" y="4879"/>
                  </a:lnTo>
                  <a:lnTo>
                    <a:pt x="17588" y="18177"/>
                  </a:lnTo>
                  <a:lnTo>
                    <a:pt x="4718" y="37883"/>
                  </a:lnTo>
                  <a:lnTo>
                    <a:pt x="0" y="61984"/>
                  </a:lnTo>
                  <a:lnTo>
                    <a:pt x="4718" y="86057"/>
                  </a:lnTo>
                  <a:lnTo>
                    <a:pt x="17588" y="105714"/>
                  </a:lnTo>
                  <a:lnTo>
                    <a:pt x="36677" y="118965"/>
                  </a:lnTo>
                  <a:lnTo>
                    <a:pt x="60054" y="123824"/>
                  </a:lnTo>
                  <a:lnTo>
                    <a:pt x="83434" y="118965"/>
                  </a:lnTo>
                  <a:lnTo>
                    <a:pt x="102527" y="105714"/>
                  </a:lnTo>
                  <a:lnTo>
                    <a:pt x="115400" y="86057"/>
                  </a:lnTo>
                  <a:lnTo>
                    <a:pt x="120121" y="61984"/>
                  </a:lnTo>
                  <a:lnTo>
                    <a:pt x="115400" y="37883"/>
                  </a:lnTo>
                  <a:lnTo>
                    <a:pt x="102527" y="18177"/>
                  </a:lnTo>
                  <a:lnTo>
                    <a:pt x="83434" y="4879"/>
                  </a:lnTo>
                  <a:lnTo>
                    <a:pt x="6005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0" name="object 36">
              <a:extLst>
                <a:ext uri="{FF2B5EF4-FFF2-40B4-BE49-F238E27FC236}">
                  <a16:creationId xmlns:a16="http://schemas.microsoft.com/office/drawing/2014/main" id="{E5193042-2EDE-4FB8-4D78-52BFF556FAF2}"/>
                </a:ext>
              </a:extLst>
            </p:cNvPr>
            <p:cNvSpPr/>
            <p:nvPr/>
          </p:nvSpPr>
          <p:spPr>
            <a:xfrm>
              <a:off x="407492" y="3238372"/>
              <a:ext cx="680720" cy="274955"/>
            </a:xfrm>
            <a:custGeom>
              <a:avLst/>
              <a:gdLst/>
              <a:ahLst/>
              <a:cxnLst/>
              <a:rect l="l" t="t" r="r" b="b"/>
              <a:pathLst>
                <a:path w="680719" h="274954">
                  <a:moveTo>
                    <a:pt x="77203" y="194957"/>
                  </a:moveTo>
                  <a:lnTo>
                    <a:pt x="69456" y="149352"/>
                  </a:lnTo>
                  <a:lnTo>
                    <a:pt x="62928" y="110998"/>
                  </a:lnTo>
                  <a:lnTo>
                    <a:pt x="39903" y="127838"/>
                  </a:lnTo>
                  <a:lnTo>
                    <a:pt x="15379" y="94373"/>
                  </a:lnTo>
                  <a:lnTo>
                    <a:pt x="0" y="105664"/>
                  </a:lnTo>
                  <a:lnTo>
                    <a:pt x="24498" y="139103"/>
                  </a:lnTo>
                  <a:lnTo>
                    <a:pt x="1460" y="155956"/>
                  </a:lnTo>
                  <a:lnTo>
                    <a:pt x="77203" y="194957"/>
                  </a:lnTo>
                  <a:close/>
                </a:path>
                <a:path w="680719" h="274954">
                  <a:moveTo>
                    <a:pt x="175729" y="38100"/>
                  </a:moveTo>
                  <a:lnTo>
                    <a:pt x="156679" y="28575"/>
                  </a:lnTo>
                  <a:lnTo>
                    <a:pt x="99529" y="0"/>
                  </a:lnTo>
                  <a:lnTo>
                    <a:pt x="99529" y="28575"/>
                  </a:lnTo>
                  <a:lnTo>
                    <a:pt x="43992" y="28575"/>
                  </a:lnTo>
                  <a:lnTo>
                    <a:pt x="43992" y="47625"/>
                  </a:lnTo>
                  <a:lnTo>
                    <a:pt x="99529" y="47625"/>
                  </a:lnTo>
                  <a:lnTo>
                    <a:pt x="99529" y="76200"/>
                  </a:lnTo>
                  <a:lnTo>
                    <a:pt x="156679" y="47625"/>
                  </a:lnTo>
                  <a:lnTo>
                    <a:pt x="175729" y="38100"/>
                  </a:lnTo>
                  <a:close/>
                </a:path>
                <a:path w="680719" h="274954">
                  <a:moveTo>
                    <a:pt x="317563" y="236486"/>
                  </a:moveTo>
                  <a:lnTo>
                    <a:pt x="298513" y="226961"/>
                  </a:lnTo>
                  <a:lnTo>
                    <a:pt x="241363" y="198386"/>
                  </a:lnTo>
                  <a:lnTo>
                    <a:pt x="241363" y="226961"/>
                  </a:lnTo>
                  <a:lnTo>
                    <a:pt x="185839" y="226961"/>
                  </a:lnTo>
                  <a:lnTo>
                    <a:pt x="185839" y="246011"/>
                  </a:lnTo>
                  <a:lnTo>
                    <a:pt x="241363" y="246011"/>
                  </a:lnTo>
                  <a:lnTo>
                    <a:pt x="241363" y="274586"/>
                  </a:lnTo>
                  <a:lnTo>
                    <a:pt x="298513" y="246011"/>
                  </a:lnTo>
                  <a:lnTo>
                    <a:pt x="317563" y="236486"/>
                  </a:lnTo>
                  <a:close/>
                </a:path>
                <a:path w="680719" h="274954">
                  <a:moveTo>
                    <a:pt x="442061" y="40271"/>
                  </a:moveTo>
                  <a:lnTo>
                    <a:pt x="423011" y="30746"/>
                  </a:lnTo>
                  <a:lnTo>
                    <a:pt x="365861" y="2171"/>
                  </a:lnTo>
                  <a:lnTo>
                    <a:pt x="365861" y="30746"/>
                  </a:lnTo>
                  <a:lnTo>
                    <a:pt x="310311" y="30746"/>
                  </a:lnTo>
                  <a:lnTo>
                    <a:pt x="310311" y="49796"/>
                  </a:lnTo>
                  <a:lnTo>
                    <a:pt x="365861" y="49796"/>
                  </a:lnTo>
                  <a:lnTo>
                    <a:pt x="365861" y="78371"/>
                  </a:lnTo>
                  <a:lnTo>
                    <a:pt x="423011" y="49796"/>
                  </a:lnTo>
                  <a:lnTo>
                    <a:pt x="442061" y="40271"/>
                  </a:lnTo>
                  <a:close/>
                </a:path>
                <a:path w="680719" h="274954">
                  <a:moveTo>
                    <a:pt x="680339" y="139331"/>
                  </a:moveTo>
                  <a:lnTo>
                    <a:pt x="669785" y="97282"/>
                  </a:lnTo>
                  <a:lnTo>
                    <a:pt x="657199" y="77990"/>
                  </a:lnTo>
                  <a:lnTo>
                    <a:pt x="655675" y="76200"/>
                  </a:lnTo>
                  <a:lnTo>
                    <a:pt x="650773" y="70485"/>
                  </a:lnTo>
                  <a:lnTo>
                    <a:pt x="642010" y="61722"/>
                  </a:lnTo>
                  <a:lnTo>
                    <a:pt x="634390" y="57810"/>
                  </a:lnTo>
                  <a:lnTo>
                    <a:pt x="636447" y="52463"/>
                  </a:lnTo>
                  <a:lnTo>
                    <a:pt x="645134" y="29845"/>
                  </a:lnTo>
                  <a:lnTo>
                    <a:pt x="560324" y="38100"/>
                  </a:lnTo>
                  <a:lnTo>
                    <a:pt x="617804" y="100965"/>
                  </a:lnTo>
                  <a:lnTo>
                    <a:pt x="627532" y="75666"/>
                  </a:lnTo>
                  <a:lnTo>
                    <a:pt x="630707" y="77317"/>
                  </a:lnTo>
                  <a:lnTo>
                    <a:pt x="636460" y="83121"/>
                  </a:lnTo>
                  <a:lnTo>
                    <a:pt x="637057" y="83693"/>
                  </a:lnTo>
                  <a:lnTo>
                    <a:pt x="640613" y="87896"/>
                  </a:lnTo>
                  <a:lnTo>
                    <a:pt x="642696" y="90297"/>
                  </a:lnTo>
                  <a:lnTo>
                    <a:pt x="642975" y="90665"/>
                  </a:lnTo>
                  <a:lnTo>
                    <a:pt x="643153" y="90944"/>
                  </a:lnTo>
                  <a:lnTo>
                    <a:pt x="647687" y="97282"/>
                  </a:lnTo>
                  <a:lnTo>
                    <a:pt x="648068" y="97663"/>
                  </a:lnTo>
                  <a:lnTo>
                    <a:pt x="648525" y="98437"/>
                  </a:lnTo>
                  <a:lnTo>
                    <a:pt x="648576" y="98564"/>
                  </a:lnTo>
                  <a:lnTo>
                    <a:pt x="649935" y="100965"/>
                  </a:lnTo>
                  <a:lnTo>
                    <a:pt x="652627" y="105537"/>
                  </a:lnTo>
                  <a:lnTo>
                    <a:pt x="656323" y="113665"/>
                  </a:lnTo>
                  <a:lnTo>
                    <a:pt x="656513" y="114160"/>
                  </a:lnTo>
                  <a:lnTo>
                    <a:pt x="656653" y="114681"/>
                  </a:lnTo>
                  <a:lnTo>
                    <a:pt x="657555" y="117475"/>
                  </a:lnTo>
                  <a:lnTo>
                    <a:pt x="658990" y="121666"/>
                  </a:lnTo>
                  <a:lnTo>
                    <a:pt x="659130" y="122224"/>
                  </a:lnTo>
                  <a:lnTo>
                    <a:pt x="659206" y="122809"/>
                  </a:lnTo>
                  <a:lnTo>
                    <a:pt x="660196" y="127901"/>
                  </a:lnTo>
                  <a:lnTo>
                    <a:pt x="660654" y="129921"/>
                  </a:lnTo>
                  <a:lnTo>
                    <a:pt x="660742" y="131064"/>
                  </a:lnTo>
                  <a:lnTo>
                    <a:pt x="661339" y="137807"/>
                  </a:lnTo>
                  <a:lnTo>
                    <a:pt x="661212" y="139331"/>
                  </a:lnTo>
                  <a:lnTo>
                    <a:pt x="661098" y="141478"/>
                  </a:lnTo>
                  <a:lnTo>
                    <a:pt x="661035" y="141986"/>
                  </a:lnTo>
                  <a:lnTo>
                    <a:pt x="660895" y="142494"/>
                  </a:lnTo>
                  <a:lnTo>
                    <a:pt x="660450" y="144665"/>
                  </a:lnTo>
                  <a:lnTo>
                    <a:pt x="660488" y="144907"/>
                  </a:lnTo>
                  <a:lnTo>
                    <a:pt x="660323" y="145542"/>
                  </a:lnTo>
                  <a:lnTo>
                    <a:pt x="660057" y="146189"/>
                  </a:lnTo>
                  <a:lnTo>
                    <a:pt x="659307" y="148590"/>
                  </a:lnTo>
                  <a:lnTo>
                    <a:pt x="659066" y="149161"/>
                  </a:lnTo>
                  <a:lnTo>
                    <a:pt x="658799" y="149618"/>
                  </a:lnTo>
                  <a:lnTo>
                    <a:pt x="658355" y="150495"/>
                  </a:lnTo>
                  <a:lnTo>
                    <a:pt x="657517" y="152285"/>
                  </a:lnTo>
                  <a:lnTo>
                    <a:pt x="657301" y="152666"/>
                  </a:lnTo>
                  <a:lnTo>
                    <a:pt x="656971" y="153162"/>
                  </a:lnTo>
                  <a:lnTo>
                    <a:pt x="655180" y="156095"/>
                  </a:lnTo>
                  <a:lnTo>
                    <a:pt x="654964" y="156400"/>
                  </a:lnTo>
                  <a:lnTo>
                    <a:pt x="654596" y="156857"/>
                  </a:lnTo>
                  <a:lnTo>
                    <a:pt x="652322" y="159905"/>
                  </a:lnTo>
                  <a:lnTo>
                    <a:pt x="651929" y="160350"/>
                  </a:lnTo>
                  <a:lnTo>
                    <a:pt x="651598" y="160667"/>
                  </a:lnTo>
                  <a:lnTo>
                    <a:pt x="645198" y="167386"/>
                  </a:lnTo>
                  <a:lnTo>
                    <a:pt x="644601" y="168148"/>
                  </a:lnTo>
                  <a:lnTo>
                    <a:pt x="644105" y="168605"/>
                  </a:lnTo>
                  <a:lnTo>
                    <a:pt x="643661" y="168910"/>
                  </a:lnTo>
                  <a:lnTo>
                    <a:pt x="633933" y="176847"/>
                  </a:lnTo>
                  <a:lnTo>
                    <a:pt x="625398" y="182499"/>
                  </a:lnTo>
                  <a:lnTo>
                    <a:pt x="622960" y="184150"/>
                  </a:lnTo>
                  <a:lnTo>
                    <a:pt x="622592" y="184378"/>
                  </a:lnTo>
                  <a:lnTo>
                    <a:pt x="622274" y="184531"/>
                  </a:lnTo>
                  <a:lnTo>
                    <a:pt x="608469" y="192138"/>
                  </a:lnTo>
                  <a:lnTo>
                    <a:pt x="594093" y="198767"/>
                  </a:lnTo>
                  <a:lnTo>
                    <a:pt x="578396" y="205041"/>
                  </a:lnTo>
                  <a:lnTo>
                    <a:pt x="576910" y="205536"/>
                  </a:lnTo>
                  <a:lnTo>
                    <a:pt x="577100" y="205536"/>
                  </a:lnTo>
                  <a:lnTo>
                    <a:pt x="558812" y="211531"/>
                  </a:lnTo>
                  <a:lnTo>
                    <a:pt x="540219" y="216636"/>
                  </a:lnTo>
                  <a:lnTo>
                    <a:pt x="540092" y="216636"/>
                  </a:lnTo>
                  <a:lnTo>
                    <a:pt x="519887" y="221195"/>
                  </a:lnTo>
                  <a:lnTo>
                    <a:pt x="518731" y="221475"/>
                  </a:lnTo>
                  <a:lnTo>
                    <a:pt x="500126" y="224739"/>
                  </a:lnTo>
                  <a:lnTo>
                    <a:pt x="499808" y="224739"/>
                  </a:lnTo>
                  <a:lnTo>
                    <a:pt x="478180" y="227418"/>
                  </a:lnTo>
                  <a:lnTo>
                    <a:pt x="457250" y="229006"/>
                  </a:lnTo>
                  <a:lnTo>
                    <a:pt x="436067" y="229628"/>
                  </a:lnTo>
                  <a:lnTo>
                    <a:pt x="436219" y="235077"/>
                  </a:lnTo>
                  <a:lnTo>
                    <a:pt x="436333" y="239776"/>
                  </a:lnTo>
                  <a:lnTo>
                    <a:pt x="436435" y="243586"/>
                  </a:lnTo>
                  <a:lnTo>
                    <a:pt x="436511" y="246253"/>
                  </a:lnTo>
                  <a:lnTo>
                    <a:pt x="436575" y="248678"/>
                  </a:lnTo>
                  <a:lnTo>
                    <a:pt x="480999" y="246253"/>
                  </a:lnTo>
                  <a:lnTo>
                    <a:pt x="524306" y="239776"/>
                  </a:lnTo>
                  <a:lnTo>
                    <a:pt x="564819" y="229628"/>
                  </a:lnTo>
                  <a:lnTo>
                    <a:pt x="600773" y="216636"/>
                  </a:lnTo>
                  <a:lnTo>
                    <a:pt x="645731" y="191770"/>
                  </a:lnTo>
                  <a:lnTo>
                    <a:pt x="673938" y="162052"/>
                  </a:lnTo>
                  <a:lnTo>
                    <a:pt x="679704" y="145542"/>
                  </a:lnTo>
                  <a:lnTo>
                    <a:pt x="679831" y="144907"/>
                  </a:lnTo>
                  <a:lnTo>
                    <a:pt x="679881" y="144665"/>
                  </a:lnTo>
                  <a:lnTo>
                    <a:pt x="680339" y="139331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6" y="3039172"/>
            <a:ext cx="3517900" cy="6324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Merge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Conflicts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424" y="2895600"/>
            <a:ext cx="3324225" cy="1266825"/>
            <a:chOff x="352424" y="2895600"/>
            <a:chExt cx="3324225" cy="1266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4" y="2895600"/>
              <a:ext cx="3324210" cy="1266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2855" y="2914400"/>
              <a:ext cx="3232150" cy="1176655"/>
            </a:xfrm>
            <a:custGeom>
              <a:avLst/>
              <a:gdLst/>
              <a:ahLst/>
              <a:cxnLst/>
              <a:rect l="l" t="t" r="r" b="b"/>
              <a:pathLst>
                <a:path w="3232150" h="1176654">
                  <a:moveTo>
                    <a:pt x="3035448" y="0"/>
                  </a:moveTo>
                  <a:lnTo>
                    <a:pt x="196096" y="0"/>
                  </a:lnTo>
                  <a:lnTo>
                    <a:pt x="151133" y="5176"/>
                  </a:lnTo>
                  <a:lnTo>
                    <a:pt x="109859" y="19923"/>
                  </a:lnTo>
                  <a:lnTo>
                    <a:pt x="73449" y="43064"/>
                  </a:lnTo>
                  <a:lnTo>
                    <a:pt x="43080" y="73426"/>
                  </a:lnTo>
                  <a:lnTo>
                    <a:pt x="19931" y="109833"/>
                  </a:lnTo>
                  <a:lnTo>
                    <a:pt x="5179" y="151110"/>
                  </a:lnTo>
                  <a:lnTo>
                    <a:pt x="0" y="196083"/>
                  </a:lnTo>
                  <a:lnTo>
                    <a:pt x="0" y="980361"/>
                  </a:lnTo>
                  <a:lnTo>
                    <a:pt x="5179" y="1025319"/>
                  </a:lnTo>
                  <a:lnTo>
                    <a:pt x="19931" y="1066591"/>
                  </a:lnTo>
                  <a:lnTo>
                    <a:pt x="43080" y="1102998"/>
                  </a:lnTo>
                  <a:lnTo>
                    <a:pt x="73449" y="1133365"/>
                  </a:lnTo>
                  <a:lnTo>
                    <a:pt x="109859" y="1156514"/>
                  </a:lnTo>
                  <a:lnTo>
                    <a:pt x="151133" y="1171266"/>
                  </a:lnTo>
                  <a:lnTo>
                    <a:pt x="196096" y="1176445"/>
                  </a:lnTo>
                  <a:lnTo>
                    <a:pt x="3035448" y="1176445"/>
                  </a:lnTo>
                  <a:lnTo>
                    <a:pt x="3080418" y="1171266"/>
                  </a:lnTo>
                  <a:lnTo>
                    <a:pt x="3121693" y="1156514"/>
                  </a:lnTo>
                  <a:lnTo>
                    <a:pt x="3158099" y="1133365"/>
                  </a:lnTo>
                  <a:lnTo>
                    <a:pt x="3188461" y="1102998"/>
                  </a:lnTo>
                  <a:lnTo>
                    <a:pt x="3211602" y="1066591"/>
                  </a:lnTo>
                  <a:lnTo>
                    <a:pt x="3226349" y="1025319"/>
                  </a:lnTo>
                  <a:lnTo>
                    <a:pt x="3231526" y="980361"/>
                  </a:lnTo>
                  <a:lnTo>
                    <a:pt x="3231526" y="196083"/>
                  </a:lnTo>
                  <a:lnTo>
                    <a:pt x="3226349" y="151110"/>
                  </a:lnTo>
                  <a:lnTo>
                    <a:pt x="3211602" y="109833"/>
                  </a:lnTo>
                  <a:lnTo>
                    <a:pt x="3188461" y="73426"/>
                  </a:lnTo>
                  <a:lnTo>
                    <a:pt x="3158099" y="43064"/>
                  </a:lnTo>
                  <a:lnTo>
                    <a:pt x="3121693" y="19923"/>
                  </a:lnTo>
                  <a:lnTo>
                    <a:pt x="3080418" y="5176"/>
                  </a:lnTo>
                  <a:lnTo>
                    <a:pt x="30354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72855" y="2914400"/>
              <a:ext cx="3232150" cy="1176655"/>
            </a:xfrm>
            <a:custGeom>
              <a:avLst/>
              <a:gdLst/>
              <a:ahLst/>
              <a:cxnLst/>
              <a:rect l="l" t="t" r="r" b="b"/>
              <a:pathLst>
                <a:path w="3232150" h="1176654">
                  <a:moveTo>
                    <a:pt x="0" y="196083"/>
                  </a:moveTo>
                  <a:lnTo>
                    <a:pt x="5179" y="151110"/>
                  </a:lnTo>
                  <a:lnTo>
                    <a:pt x="19931" y="109833"/>
                  </a:lnTo>
                  <a:lnTo>
                    <a:pt x="43080" y="73426"/>
                  </a:lnTo>
                  <a:lnTo>
                    <a:pt x="73449" y="43064"/>
                  </a:lnTo>
                  <a:lnTo>
                    <a:pt x="109859" y="19923"/>
                  </a:lnTo>
                  <a:lnTo>
                    <a:pt x="151133" y="5176"/>
                  </a:lnTo>
                  <a:lnTo>
                    <a:pt x="196096" y="0"/>
                  </a:lnTo>
                  <a:lnTo>
                    <a:pt x="3035448" y="0"/>
                  </a:lnTo>
                  <a:lnTo>
                    <a:pt x="3080418" y="5176"/>
                  </a:lnTo>
                  <a:lnTo>
                    <a:pt x="3121693" y="19923"/>
                  </a:lnTo>
                  <a:lnTo>
                    <a:pt x="3158099" y="43064"/>
                  </a:lnTo>
                  <a:lnTo>
                    <a:pt x="3188461" y="73426"/>
                  </a:lnTo>
                  <a:lnTo>
                    <a:pt x="3211602" y="109833"/>
                  </a:lnTo>
                  <a:lnTo>
                    <a:pt x="3226349" y="151110"/>
                  </a:lnTo>
                  <a:lnTo>
                    <a:pt x="3231526" y="196083"/>
                  </a:lnTo>
                  <a:lnTo>
                    <a:pt x="3231526" y="980361"/>
                  </a:lnTo>
                  <a:lnTo>
                    <a:pt x="3226349" y="1025319"/>
                  </a:lnTo>
                  <a:lnTo>
                    <a:pt x="3211602" y="1066591"/>
                  </a:lnTo>
                  <a:lnTo>
                    <a:pt x="3188461" y="1102998"/>
                  </a:lnTo>
                  <a:lnTo>
                    <a:pt x="3158099" y="1133365"/>
                  </a:lnTo>
                  <a:lnTo>
                    <a:pt x="3121693" y="1156514"/>
                  </a:lnTo>
                  <a:lnTo>
                    <a:pt x="3080418" y="1171266"/>
                  </a:lnTo>
                  <a:lnTo>
                    <a:pt x="3035448" y="1176445"/>
                  </a:lnTo>
                  <a:lnTo>
                    <a:pt x="196096" y="1176445"/>
                  </a:lnTo>
                  <a:lnTo>
                    <a:pt x="151133" y="1171266"/>
                  </a:lnTo>
                  <a:lnTo>
                    <a:pt x="109859" y="1156514"/>
                  </a:lnTo>
                  <a:lnTo>
                    <a:pt x="73449" y="1133365"/>
                  </a:lnTo>
                  <a:lnTo>
                    <a:pt x="43080" y="1102998"/>
                  </a:lnTo>
                  <a:lnTo>
                    <a:pt x="19931" y="1066591"/>
                  </a:lnTo>
                  <a:lnTo>
                    <a:pt x="5179" y="1025319"/>
                  </a:lnTo>
                  <a:lnTo>
                    <a:pt x="0" y="980361"/>
                  </a:lnTo>
                  <a:lnTo>
                    <a:pt x="0" y="19608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895850" y="3895725"/>
            <a:ext cx="1866900" cy="123825"/>
            <a:chOff x="4895850" y="3895725"/>
            <a:chExt cx="1866900" cy="1238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850" y="3895725"/>
              <a:ext cx="1866900" cy="123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914656" y="3930051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21" y="0"/>
                  </a:lnTo>
                </a:path>
              </a:pathLst>
            </a:custGeom>
            <a:ln w="38099">
              <a:solidFill>
                <a:srgbClr val="5077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705350" y="2867025"/>
            <a:ext cx="2057400" cy="457200"/>
            <a:chOff x="4705350" y="2867025"/>
            <a:chExt cx="2057400" cy="4572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5850" y="3038475"/>
              <a:ext cx="1866900" cy="1143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14656" y="3067562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21" y="0"/>
                  </a:lnTo>
                </a:path>
              </a:pathLst>
            </a:custGeom>
            <a:ln w="38099">
              <a:solidFill>
                <a:srgbClr val="443B2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5350" y="2867025"/>
              <a:ext cx="466725" cy="457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749789" y="2906780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66" y="0"/>
                  </a:moveTo>
                  <a:lnTo>
                    <a:pt x="121030" y="5744"/>
                  </a:lnTo>
                  <a:lnTo>
                    <a:pt x="81645" y="21956"/>
                  </a:lnTo>
                  <a:lnTo>
                    <a:pt x="48280" y="47101"/>
                  </a:lnTo>
                  <a:lnTo>
                    <a:pt x="22504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504" y="241973"/>
                  </a:lnTo>
                  <a:lnTo>
                    <a:pt x="48280" y="274507"/>
                  </a:lnTo>
                  <a:lnTo>
                    <a:pt x="81645" y="299633"/>
                  </a:lnTo>
                  <a:lnTo>
                    <a:pt x="121030" y="315827"/>
                  </a:lnTo>
                  <a:lnTo>
                    <a:pt x="164866" y="321563"/>
                  </a:lnTo>
                  <a:lnTo>
                    <a:pt x="208679" y="315827"/>
                  </a:lnTo>
                  <a:lnTo>
                    <a:pt x="248033" y="299633"/>
                  </a:lnTo>
                  <a:lnTo>
                    <a:pt x="281364" y="274507"/>
                  </a:lnTo>
                  <a:lnTo>
                    <a:pt x="307108" y="241973"/>
                  </a:lnTo>
                  <a:lnTo>
                    <a:pt x="323701" y="203557"/>
                  </a:lnTo>
                  <a:lnTo>
                    <a:pt x="329580" y="160781"/>
                  </a:lnTo>
                  <a:lnTo>
                    <a:pt x="323701" y="118048"/>
                  </a:lnTo>
                  <a:lnTo>
                    <a:pt x="307108" y="79643"/>
                  </a:lnTo>
                  <a:lnTo>
                    <a:pt x="281364" y="47101"/>
                  </a:lnTo>
                  <a:lnTo>
                    <a:pt x="248033" y="21956"/>
                  </a:lnTo>
                  <a:lnTo>
                    <a:pt x="208679" y="5744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52119" y="922016"/>
            <a:ext cx="76587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conflicts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occur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same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updated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different</a:t>
            </a:r>
            <a:endParaRPr sz="1350">
              <a:latin typeface="Lucida Grande" panose="020B0600040502020204"/>
              <a:cs typeface="Calibri"/>
            </a:endParaRPr>
          </a:p>
          <a:p>
            <a:pPr marL="1270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developers. Let’s understand it using a scenario: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69484" y="2077652"/>
            <a:ext cx="10699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113532" y="2171700"/>
            <a:ext cx="1868170" cy="114300"/>
            <a:chOff x="3113532" y="2171700"/>
            <a:chExt cx="1868170" cy="11430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14659" y="2171700"/>
              <a:ext cx="1866899" cy="1143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32582" y="2200655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74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04719" y="2362768"/>
            <a:ext cx="5797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  <a:endParaRPr sz="90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00002</a:t>
            </a:r>
            <a:endParaRPr sz="900">
              <a:latin typeface="Lucida Grande" panose="020B0600040502020204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924175" y="2000250"/>
            <a:ext cx="2247900" cy="457200"/>
            <a:chOff x="2924175" y="2000250"/>
            <a:chExt cx="2247900" cy="45720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5350" y="2000250"/>
              <a:ext cx="466725" cy="457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749789" y="2044324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66" y="0"/>
                  </a:moveTo>
                  <a:lnTo>
                    <a:pt x="121030" y="5744"/>
                  </a:lnTo>
                  <a:lnTo>
                    <a:pt x="81645" y="21954"/>
                  </a:lnTo>
                  <a:lnTo>
                    <a:pt x="48280" y="47096"/>
                  </a:lnTo>
                  <a:lnTo>
                    <a:pt x="22504" y="79636"/>
                  </a:lnTo>
                  <a:lnTo>
                    <a:pt x="5887" y="118039"/>
                  </a:lnTo>
                  <a:lnTo>
                    <a:pt x="0" y="160772"/>
                  </a:lnTo>
                  <a:lnTo>
                    <a:pt x="5887" y="203552"/>
                  </a:lnTo>
                  <a:lnTo>
                    <a:pt x="22504" y="241969"/>
                  </a:lnTo>
                  <a:lnTo>
                    <a:pt x="48280" y="274502"/>
                  </a:lnTo>
                  <a:lnTo>
                    <a:pt x="81645" y="299627"/>
                  </a:lnTo>
                  <a:lnTo>
                    <a:pt x="121030" y="315818"/>
                  </a:lnTo>
                  <a:lnTo>
                    <a:pt x="164866" y="321554"/>
                  </a:lnTo>
                  <a:lnTo>
                    <a:pt x="208679" y="315818"/>
                  </a:lnTo>
                  <a:lnTo>
                    <a:pt x="248033" y="299627"/>
                  </a:lnTo>
                  <a:lnTo>
                    <a:pt x="281364" y="274502"/>
                  </a:lnTo>
                  <a:lnTo>
                    <a:pt x="307108" y="241969"/>
                  </a:lnTo>
                  <a:lnTo>
                    <a:pt x="323701" y="203552"/>
                  </a:lnTo>
                  <a:lnTo>
                    <a:pt x="329580" y="160772"/>
                  </a:lnTo>
                  <a:lnTo>
                    <a:pt x="323701" y="118039"/>
                  </a:lnTo>
                  <a:lnTo>
                    <a:pt x="307108" y="79636"/>
                  </a:lnTo>
                  <a:lnTo>
                    <a:pt x="281364" y="47096"/>
                  </a:lnTo>
                  <a:lnTo>
                    <a:pt x="248033" y="21954"/>
                  </a:lnTo>
                  <a:lnTo>
                    <a:pt x="208679" y="5744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24175" y="2000250"/>
              <a:ext cx="466725" cy="457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967858" y="2039874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723" y="0"/>
                  </a:moveTo>
                  <a:lnTo>
                    <a:pt x="120949" y="5744"/>
                  </a:lnTo>
                  <a:lnTo>
                    <a:pt x="81604" y="21956"/>
                  </a:lnTo>
                  <a:lnTo>
                    <a:pt x="48263" y="47101"/>
                  </a:lnTo>
                  <a:lnTo>
                    <a:pt x="22499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15"/>
                  </a:lnTo>
                  <a:lnTo>
                    <a:pt x="22499" y="241920"/>
                  </a:lnTo>
                  <a:lnTo>
                    <a:pt x="48263" y="274462"/>
                  </a:lnTo>
                  <a:lnTo>
                    <a:pt x="81604" y="299607"/>
                  </a:lnTo>
                  <a:lnTo>
                    <a:pt x="120949" y="315819"/>
                  </a:lnTo>
                  <a:lnTo>
                    <a:pt x="164723" y="321563"/>
                  </a:lnTo>
                  <a:lnTo>
                    <a:pt x="208556" y="315819"/>
                  </a:lnTo>
                  <a:lnTo>
                    <a:pt x="247935" y="299607"/>
                  </a:lnTo>
                  <a:lnTo>
                    <a:pt x="281293" y="274462"/>
                  </a:lnTo>
                  <a:lnTo>
                    <a:pt x="307062" y="241920"/>
                  </a:lnTo>
                  <a:lnTo>
                    <a:pt x="323673" y="203515"/>
                  </a:lnTo>
                  <a:lnTo>
                    <a:pt x="329558" y="160781"/>
                  </a:lnTo>
                  <a:lnTo>
                    <a:pt x="323673" y="118048"/>
                  </a:lnTo>
                  <a:lnTo>
                    <a:pt x="307062" y="79643"/>
                  </a:lnTo>
                  <a:lnTo>
                    <a:pt x="281293" y="47101"/>
                  </a:lnTo>
                  <a:lnTo>
                    <a:pt x="247935" y="21956"/>
                  </a:lnTo>
                  <a:lnTo>
                    <a:pt x="208556" y="5744"/>
                  </a:lnTo>
                  <a:lnTo>
                    <a:pt x="16472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2460627" y="2362768"/>
            <a:ext cx="65403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00001</a:t>
            </a:r>
          </a:p>
        </p:txBody>
      </p:sp>
      <p:grpSp>
        <p:nvGrpSpPr>
          <p:cNvPr id="27" name="object 27"/>
          <p:cNvGrpSpPr/>
          <p:nvPr/>
        </p:nvGrpSpPr>
        <p:grpSpPr>
          <a:xfrm>
            <a:off x="4705350" y="3733800"/>
            <a:ext cx="466725" cy="447675"/>
            <a:chOff x="4705350" y="3733800"/>
            <a:chExt cx="466725" cy="447675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05350" y="3733800"/>
              <a:ext cx="466725" cy="4476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49789" y="3769233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66" y="0"/>
                  </a:moveTo>
                  <a:lnTo>
                    <a:pt x="121030" y="5745"/>
                  </a:lnTo>
                  <a:lnTo>
                    <a:pt x="81645" y="21958"/>
                  </a:lnTo>
                  <a:lnTo>
                    <a:pt x="48280" y="47105"/>
                  </a:lnTo>
                  <a:lnTo>
                    <a:pt x="22504" y="79653"/>
                  </a:lnTo>
                  <a:lnTo>
                    <a:pt x="5887" y="118069"/>
                  </a:lnTo>
                  <a:lnTo>
                    <a:pt x="0" y="160818"/>
                  </a:lnTo>
                  <a:lnTo>
                    <a:pt x="5887" y="203564"/>
                  </a:lnTo>
                  <a:lnTo>
                    <a:pt x="22504" y="241975"/>
                  </a:lnTo>
                  <a:lnTo>
                    <a:pt x="48280" y="274518"/>
                  </a:lnTo>
                  <a:lnTo>
                    <a:pt x="81645" y="299660"/>
                  </a:lnTo>
                  <a:lnTo>
                    <a:pt x="121030" y="315869"/>
                  </a:lnTo>
                  <a:lnTo>
                    <a:pt x="164866" y="321612"/>
                  </a:lnTo>
                  <a:lnTo>
                    <a:pt x="208679" y="315869"/>
                  </a:lnTo>
                  <a:lnTo>
                    <a:pt x="248033" y="299660"/>
                  </a:lnTo>
                  <a:lnTo>
                    <a:pt x="281364" y="274518"/>
                  </a:lnTo>
                  <a:lnTo>
                    <a:pt x="307108" y="241975"/>
                  </a:lnTo>
                  <a:lnTo>
                    <a:pt x="323701" y="203564"/>
                  </a:lnTo>
                  <a:lnTo>
                    <a:pt x="329580" y="160818"/>
                  </a:lnTo>
                  <a:lnTo>
                    <a:pt x="323701" y="118069"/>
                  </a:lnTo>
                  <a:lnTo>
                    <a:pt x="307108" y="79653"/>
                  </a:lnTo>
                  <a:lnTo>
                    <a:pt x="281364" y="47105"/>
                  </a:lnTo>
                  <a:lnTo>
                    <a:pt x="248033" y="21958"/>
                  </a:lnTo>
                  <a:lnTo>
                    <a:pt x="208679" y="5745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842511" y="2943160"/>
            <a:ext cx="12509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42511" y="3820793"/>
            <a:ext cx="124142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48029" y="2872206"/>
            <a:ext cx="491572" cy="439667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032921" y="3731974"/>
            <a:ext cx="492911" cy="442238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520378" y="3096830"/>
            <a:ext cx="2912110" cy="8521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95"/>
              </a:spcBef>
            </a:pPr>
            <a:r>
              <a:rPr sz="1350" dirty="0">
                <a:latin typeface="Lucida Grande" panose="020B0600040502020204"/>
                <a:cs typeface="Calibri"/>
              </a:rPr>
              <a:t>Imagine,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given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task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both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their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i="1" dirty="0">
                <a:latin typeface="Lucida Grande" panose="020B0600040502020204"/>
                <a:cs typeface="Calibri"/>
              </a:rPr>
              <a:t>functions.c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67089" y="1609725"/>
            <a:ext cx="2918979" cy="23526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4" y="183257"/>
            <a:ext cx="6307374" cy="4495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118" y="922016"/>
            <a:ext cx="419608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functions.c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looks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something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like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now,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90833" y="1626726"/>
            <a:ext cx="2815057" cy="1997342"/>
          </a:xfrm>
          <a:prstGeom prst="rect">
            <a:avLst/>
          </a:prstGeom>
          <a:solidFill>
            <a:srgbClr val="FFFFFF"/>
          </a:solidFill>
          <a:ln w="12701">
            <a:solidFill>
              <a:srgbClr val="AF5C05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95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66929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Main()</a:t>
            </a:r>
            <a:endParaRPr sz="1350">
              <a:latin typeface="Lucida Grande" panose="020B0600040502020204"/>
              <a:cs typeface="Tahoma"/>
            </a:endParaRPr>
          </a:p>
          <a:p>
            <a:pPr marL="66929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{</a:t>
            </a:r>
            <a:endParaRPr sz="1350">
              <a:latin typeface="Lucida Grande" panose="020B0600040502020204"/>
              <a:cs typeface="Tahoma"/>
            </a:endParaRPr>
          </a:p>
          <a:p>
            <a:pPr marL="66929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Tahoma"/>
              </a:rPr>
              <a:t>Function1()</a:t>
            </a:r>
            <a:endParaRPr sz="1350">
              <a:latin typeface="Lucida Grande" panose="020B0600040502020204"/>
              <a:cs typeface="Tahoma"/>
            </a:endParaRPr>
          </a:p>
          <a:p>
            <a:pPr marL="755015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Tahoma"/>
              </a:rPr>
              <a:t>{</a:t>
            </a:r>
            <a:endParaRPr sz="1350">
              <a:latin typeface="Lucida Grande" panose="020B0600040502020204"/>
              <a:cs typeface="Tahoma"/>
            </a:endParaRPr>
          </a:p>
          <a:p>
            <a:pPr marL="92710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//Initial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Tahoma"/>
              </a:rPr>
              <a:t>Code</a:t>
            </a:r>
            <a:endParaRPr sz="1350">
              <a:latin typeface="Lucida Grande" panose="020B0600040502020204"/>
              <a:cs typeface="Tahoma"/>
            </a:endParaRPr>
          </a:p>
          <a:p>
            <a:pPr marL="755015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Lucida Grande" panose="020B0600040502020204"/>
                <a:cs typeface="Tahoma"/>
              </a:rPr>
              <a:t>}</a:t>
            </a:r>
            <a:endParaRPr sz="1350">
              <a:latin typeface="Lucida Grande" panose="020B0600040502020204"/>
              <a:cs typeface="Tahoma"/>
            </a:endParaRPr>
          </a:p>
          <a:p>
            <a:pPr marL="669290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Tahoma"/>
              </a:rPr>
              <a:t>}</a:t>
            </a:r>
            <a:endParaRPr sz="1350">
              <a:latin typeface="Lucida Grande" panose="020B0600040502020204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602" y="3990983"/>
            <a:ext cx="62839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latin typeface="Lucida Grande" panose="020B0600040502020204"/>
                <a:cs typeface="Calibri"/>
              </a:rPr>
              <a:t>function.c</a:t>
            </a:r>
            <a:endParaRPr sz="9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95850" y="3952875"/>
            <a:ext cx="1866900" cy="123825"/>
            <a:chOff x="4895850" y="3952875"/>
            <a:chExt cx="1866900" cy="123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95850" y="3952875"/>
              <a:ext cx="1866900" cy="123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14656" y="3986451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21" y="0"/>
                  </a:lnTo>
                </a:path>
              </a:pathLst>
            </a:custGeom>
            <a:ln w="38099">
              <a:solidFill>
                <a:srgbClr val="5077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895606" y="3095625"/>
            <a:ext cx="1867535" cy="114300"/>
            <a:chOff x="4895606" y="3095625"/>
            <a:chExt cx="1867535" cy="1143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95850" y="3095625"/>
              <a:ext cx="1866900" cy="1143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914656" y="3123950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21" y="0"/>
                  </a:lnTo>
                </a:path>
              </a:pathLst>
            </a:custGeom>
            <a:ln w="38099">
              <a:solidFill>
                <a:srgbClr val="443B2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759196" y="1973258"/>
            <a:ext cx="10699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02614" y="2066925"/>
            <a:ext cx="1874520" cy="114300"/>
            <a:chOff x="3602614" y="2066925"/>
            <a:chExt cx="1874520" cy="1143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09975" y="2066925"/>
              <a:ext cx="1866900" cy="1143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21664" y="2096261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74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25496" y="2258311"/>
            <a:ext cx="74792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00002</a:t>
            </a:r>
          </a:p>
        </p:txBody>
      </p:sp>
      <p:grpSp>
        <p:nvGrpSpPr>
          <p:cNvPr id="14" name="object 14"/>
          <p:cNvGrpSpPr/>
          <p:nvPr/>
        </p:nvGrpSpPr>
        <p:grpSpPr>
          <a:xfrm>
            <a:off x="3419490" y="1895475"/>
            <a:ext cx="2238375" cy="457200"/>
            <a:chOff x="3419490" y="1895475"/>
            <a:chExt cx="2238375" cy="457200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0649" y="1895475"/>
              <a:ext cx="457200" cy="457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238871" y="1939930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66" y="0"/>
                  </a:moveTo>
                  <a:lnTo>
                    <a:pt x="121030" y="5743"/>
                  </a:lnTo>
                  <a:lnTo>
                    <a:pt x="81645" y="21953"/>
                  </a:lnTo>
                  <a:lnTo>
                    <a:pt x="48280" y="47094"/>
                  </a:lnTo>
                  <a:lnTo>
                    <a:pt x="22504" y="79633"/>
                  </a:lnTo>
                  <a:lnTo>
                    <a:pt x="5887" y="118037"/>
                  </a:lnTo>
                  <a:lnTo>
                    <a:pt x="0" y="160772"/>
                  </a:lnTo>
                  <a:lnTo>
                    <a:pt x="5887" y="203552"/>
                  </a:lnTo>
                  <a:lnTo>
                    <a:pt x="22504" y="241969"/>
                  </a:lnTo>
                  <a:lnTo>
                    <a:pt x="48280" y="274502"/>
                  </a:lnTo>
                  <a:lnTo>
                    <a:pt x="81645" y="299627"/>
                  </a:lnTo>
                  <a:lnTo>
                    <a:pt x="121030" y="315818"/>
                  </a:lnTo>
                  <a:lnTo>
                    <a:pt x="164866" y="321554"/>
                  </a:lnTo>
                  <a:lnTo>
                    <a:pt x="208688" y="315818"/>
                  </a:lnTo>
                  <a:lnTo>
                    <a:pt x="248065" y="299627"/>
                  </a:lnTo>
                  <a:lnTo>
                    <a:pt x="281425" y="274502"/>
                  </a:lnTo>
                  <a:lnTo>
                    <a:pt x="307198" y="241969"/>
                  </a:lnTo>
                  <a:lnTo>
                    <a:pt x="323814" y="203552"/>
                  </a:lnTo>
                  <a:lnTo>
                    <a:pt x="329702" y="160772"/>
                  </a:lnTo>
                  <a:lnTo>
                    <a:pt x="323814" y="118037"/>
                  </a:lnTo>
                  <a:lnTo>
                    <a:pt x="307198" y="79633"/>
                  </a:lnTo>
                  <a:lnTo>
                    <a:pt x="281425" y="47094"/>
                  </a:lnTo>
                  <a:lnTo>
                    <a:pt x="248065" y="21953"/>
                  </a:lnTo>
                  <a:lnTo>
                    <a:pt x="208688" y="5743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9490" y="1895475"/>
              <a:ext cx="457200" cy="4572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56950" y="1935480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713" y="0"/>
                  </a:moveTo>
                  <a:lnTo>
                    <a:pt x="120942" y="5743"/>
                  </a:lnTo>
                  <a:lnTo>
                    <a:pt x="81600" y="21953"/>
                  </a:lnTo>
                  <a:lnTo>
                    <a:pt x="48261" y="47095"/>
                  </a:lnTo>
                  <a:lnTo>
                    <a:pt x="22498" y="79636"/>
                  </a:lnTo>
                  <a:lnTo>
                    <a:pt x="5887" y="118042"/>
                  </a:lnTo>
                  <a:lnTo>
                    <a:pt x="0" y="160781"/>
                  </a:lnTo>
                  <a:lnTo>
                    <a:pt x="5887" y="203515"/>
                  </a:lnTo>
                  <a:lnTo>
                    <a:pt x="22498" y="241920"/>
                  </a:lnTo>
                  <a:lnTo>
                    <a:pt x="48261" y="274462"/>
                  </a:lnTo>
                  <a:lnTo>
                    <a:pt x="81600" y="299607"/>
                  </a:lnTo>
                  <a:lnTo>
                    <a:pt x="120942" y="315819"/>
                  </a:lnTo>
                  <a:lnTo>
                    <a:pt x="164713" y="321563"/>
                  </a:lnTo>
                  <a:lnTo>
                    <a:pt x="208536" y="315819"/>
                  </a:lnTo>
                  <a:lnTo>
                    <a:pt x="247913" y="299607"/>
                  </a:lnTo>
                  <a:lnTo>
                    <a:pt x="281273" y="274462"/>
                  </a:lnTo>
                  <a:lnTo>
                    <a:pt x="307046" y="241920"/>
                  </a:lnTo>
                  <a:lnTo>
                    <a:pt x="323662" y="203515"/>
                  </a:lnTo>
                  <a:lnTo>
                    <a:pt x="329549" y="160781"/>
                  </a:lnTo>
                  <a:lnTo>
                    <a:pt x="323662" y="118042"/>
                  </a:lnTo>
                  <a:lnTo>
                    <a:pt x="307046" y="79636"/>
                  </a:lnTo>
                  <a:lnTo>
                    <a:pt x="281273" y="47095"/>
                  </a:lnTo>
                  <a:lnTo>
                    <a:pt x="247913" y="21953"/>
                  </a:lnTo>
                  <a:lnTo>
                    <a:pt x="208536" y="5743"/>
                  </a:lnTo>
                  <a:lnTo>
                    <a:pt x="16471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819400" y="2258311"/>
            <a:ext cx="70040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00001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4705350" y="2924175"/>
            <a:ext cx="466725" cy="457200"/>
            <a:chOff x="4705350" y="2924175"/>
            <a:chExt cx="466725" cy="45720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05350" y="2924175"/>
              <a:ext cx="466725" cy="45720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49789" y="2963168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66" y="0"/>
                  </a:moveTo>
                  <a:lnTo>
                    <a:pt x="121030" y="5744"/>
                  </a:lnTo>
                  <a:lnTo>
                    <a:pt x="81645" y="21956"/>
                  </a:lnTo>
                  <a:lnTo>
                    <a:pt x="48280" y="47101"/>
                  </a:lnTo>
                  <a:lnTo>
                    <a:pt x="22504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65"/>
                  </a:lnTo>
                  <a:lnTo>
                    <a:pt x="22504" y="242004"/>
                  </a:lnTo>
                  <a:lnTo>
                    <a:pt x="48280" y="274566"/>
                  </a:lnTo>
                  <a:lnTo>
                    <a:pt x="81645" y="299721"/>
                  </a:lnTo>
                  <a:lnTo>
                    <a:pt x="121030" y="315937"/>
                  </a:lnTo>
                  <a:lnTo>
                    <a:pt x="164866" y="321682"/>
                  </a:lnTo>
                  <a:lnTo>
                    <a:pt x="208679" y="315937"/>
                  </a:lnTo>
                  <a:lnTo>
                    <a:pt x="248033" y="299721"/>
                  </a:lnTo>
                  <a:lnTo>
                    <a:pt x="281364" y="274566"/>
                  </a:lnTo>
                  <a:lnTo>
                    <a:pt x="307108" y="242004"/>
                  </a:lnTo>
                  <a:lnTo>
                    <a:pt x="323701" y="203565"/>
                  </a:lnTo>
                  <a:lnTo>
                    <a:pt x="329580" y="160781"/>
                  </a:lnTo>
                  <a:lnTo>
                    <a:pt x="323701" y="118048"/>
                  </a:lnTo>
                  <a:lnTo>
                    <a:pt x="307108" y="79643"/>
                  </a:lnTo>
                  <a:lnTo>
                    <a:pt x="281364" y="47101"/>
                  </a:lnTo>
                  <a:lnTo>
                    <a:pt x="248033" y="21956"/>
                  </a:lnTo>
                  <a:lnTo>
                    <a:pt x="208679" y="5744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4705350" y="3781425"/>
            <a:ext cx="466725" cy="457200"/>
            <a:chOff x="4705350" y="3781425"/>
            <a:chExt cx="466725" cy="457200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5350" y="3781425"/>
              <a:ext cx="466725" cy="4572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49789" y="3825621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66" y="0"/>
                  </a:moveTo>
                  <a:lnTo>
                    <a:pt x="121030" y="5746"/>
                  </a:lnTo>
                  <a:lnTo>
                    <a:pt x="81645" y="21964"/>
                  </a:lnTo>
                  <a:lnTo>
                    <a:pt x="48280" y="47116"/>
                  </a:lnTo>
                  <a:lnTo>
                    <a:pt x="22504" y="79668"/>
                  </a:lnTo>
                  <a:lnTo>
                    <a:pt x="5887" y="118084"/>
                  </a:lnTo>
                  <a:lnTo>
                    <a:pt x="0" y="160830"/>
                  </a:lnTo>
                  <a:lnTo>
                    <a:pt x="5887" y="203572"/>
                  </a:lnTo>
                  <a:lnTo>
                    <a:pt x="22504" y="241982"/>
                  </a:lnTo>
                  <a:lnTo>
                    <a:pt x="48280" y="274525"/>
                  </a:lnTo>
                  <a:lnTo>
                    <a:pt x="81645" y="299669"/>
                  </a:lnTo>
                  <a:lnTo>
                    <a:pt x="121030" y="315880"/>
                  </a:lnTo>
                  <a:lnTo>
                    <a:pt x="164866" y="321624"/>
                  </a:lnTo>
                  <a:lnTo>
                    <a:pt x="208679" y="315880"/>
                  </a:lnTo>
                  <a:lnTo>
                    <a:pt x="248033" y="299669"/>
                  </a:lnTo>
                  <a:lnTo>
                    <a:pt x="281364" y="274525"/>
                  </a:lnTo>
                  <a:lnTo>
                    <a:pt x="307108" y="241982"/>
                  </a:lnTo>
                  <a:lnTo>
                    <a:pt x="323701" y="203572"/>
                  </a:lnTo>
                  <a:lnTo>
                    <a:pt x="329580" y="160830"/>
                  </a:lnTo>
                  <a:lnTo>
                    <a:pt x="323701" y="118084"/>
                  </a:lnTo>
                  <a:lnTo>
                    <a:pt x="307108" y="79668"/>
                  </a:lnTo>
                  <a:lnTo>
                    <a:pt x="281364" y="47116"/>
                  </a:lnTo>
                  <a:lnTo>
                    <a:pt x="248033" y="21964"/>
                  </a:lnTo>
                  <a:lnTo>
                    <a:pt x="208679" y="5746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842511" y="2999802"/>
            <a:ext cx="125095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42511" y="3877321"/>
            <a:ext cx="124142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42700" y="2928261"/>
            <a:ext cx="496513" cy="439223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28984" y="3790720"/>
            <a:ext cx="496513" cy="439223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353050" y="2019300"/>
            <a:ext cx="1515110" cy="1343025"/>
            <a:chOff x="5353050" y="2019300"/>
            <a:chExt cx="1515110" cy="1343025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10340" y="2905125"/>
              <a:ext cx="457199" cy="4572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448165" y="2949189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66" y="0"/>
                  </a:moveTo>
                  <a:lnTo>
                    <a:pt x="121030" y="5744"/>
                  </a:lnTo>
                  <a:lnTo>
                    <a:pt x="81645" y="21956"/>
                  </a:lnTo>
                  <a:lnTo>
                    <a:pt x="48280" y="47101"/>
                  </a:lnTo>
                  <a:lnTo>
                    <a:pt x="22504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70"/>
                  </a:lnTo>
                  <a:lnTo>
                    <a:pt x="22504" y="242013"/>
                  </a:lnTo>
                  <a:lnTo>
                    <a:pt x="48280" y="274577"/>
                  </a:lnTo>
                  <a:lnTo>
                    <a:pt x="81645" y="299733"/>
                  </a:lnTo>
                  <a:lnTo>
                    <a:pt x="121030" y="315949"/>
                  </a:lnTo>
                  <a:lnTo>
                    <a:pt x="164866" y="321695"/>
                  </a:lnTo>
                  <a:lnTo>
                    <a:pt x="208688" y="315949"/>
                  </a:lnTo>
                  <a:lnTo>
                    <a:pt x="248065" y="299733"/>
                  </a:lnTo>
                  <a:lnTo>
                    <a:pt x="281425" y="274577"/>
                  </a:lnTo>
                  <a:lnTo>
                    <a:pt x="307198" y="242013"/>
                  </a:lnTo>
                  <a:lnTo>
                    <a:pt x="323814" y="203570"/>
                  </a:lnTo>
                  <a:lnTo>
                    <a:pt x="329702" y="160781"/>
                  </a:lnTo>
                  <a:lnTo>
                    <a:pt x="323814" y="118048"/>
                  </a:lnTo>
                  <a:lnTo>
                    <a:pt x="307198" y="79643"/>
                  </a:lnTo>
                  <a:lnTo>
                    <a:pt x="281425" y="47101"/>
                  </a:lnTo>
                  <a:lnTo>
                    <a:pt x="248065" y="21956"/>
                  </a:lnTo>
                  <a:lnTo>
                    <a:pt x="208688" y="5744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4EA4D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53050" y="2019300"/>
              <a:ext cx="1276350" cy="113347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81609" y="2047875"/>
              <a:ext cx="1162050" cy="10191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5586465" y="2250947"/>
              <a:ext cx="835660" cy="695960"/>
            </a:xfrm>
            <a:custGeom>
              <a:avLst/>
              <a:gdLst/>
              <a:ahLst/>
              <a:cxnLst/>
              <a:rect l="l" t="t" r="r" b="b"/>
              <a:pathLst>
                <a:path w="835660" h="695960">
                  <a:moveTo>
                    <a:pt x="776874" y="632210"/>
                  </a:moveTo>
                  <a:lnTo>
                    <a:pt x="764682" y="646806"/>
                  </a:lnTo>
                  <a:lnTo>
                    <a:pt x="823356" y="695456"/>
                  </a:lnTo>
                  <a:lnTo>
                    <a:pt x="835426" y="680847"/>
                  </a:lnTo>
                  <a:lnTo>
                    <a:pt x="776874" y="632210"/>
                  </a:lnTo>
                  <a:close/>
                </a:path>
                <a:path w="835660" h="695960">
                  <a:moveTo>
                    <a:pt x="718200" y="583560"/>
                  </a:moveTo>
                  <a:lnTo>
                    <a:pt x="706008" y="598170"/>
                  </a:lnTo>
                  <a:lnTo>
                    <a:pt x="720730" y="610362"/>
                  </a:lnTo>
                  <a:lnTo>
                    <a:pt x="732800" y="595634"/>
                  </a:lnTo>
                  <a:lnTo>
                    <a:pt x="718200" y="583560"/>
                  </a:lnTo>
                  <a:close/>
                </a:path>
                <a:path w="835660" h="695960">
                  <a:moveTo>
                    <a:pt x="615574" y="498348"/>
                  </a:moveTo>
                  <a:lnTo>
                    <a:pt x="603382" y="513075"/>
                  </a:lnTo>
                  <a:lnTo>
                    <a:pt x="662056" y="561725"/>
                  </a:lnTo>
                  <a:lnTo>
                    <a:pt x="674248" y="546984"/>
                  </a:lnTo>
                  <a:lnTo>
                    <a:pt x="615574" y="498348"/>
                  </a:lnTo>
                  <a:close/>
                </a:path>
                <a:path w="835660" h="695960">
                  <a:moveTo>
                    <a:pt x="556900" y="449711"/>
                  </a:moveTo>
                  <a:lnTo>
                    <a:pt x="544708" y="464439"/>
                  </a:lnTo>
                  <a:lnTo>
                    <a:pt x="559460" y="476499"/>
                  </a:lnTo>
                  <a:lnTo>
                    <a:pt x="571652" y="461903"/>
                  </a:lnTo>
                  <a:lnTo>
                    <a:pt x="556900" y="449711"/>
                  </a:lnTo>
                  <a:close/>
                </a:path>
                <a:path w="835660" h="695960">
                  <a:moveTo>
                    <a:pt x="454304" y="364617"/>
                  </a:moveTo>
                  <a:lnTo>
                    <a:pt x="442112" y="379226"/>
                  </a:lnTo>
                  <a:lnTo>
                    <a:pt x="500786" y="427863"/>
                  </a:lnTo>
                  <a:lnTo>
                    <a:pt x="512978" y="413253"/>
                  </a:lnTo>
                  <a:lnTo>
                    <a:pt x="454304" y="364617"/>
                  </a:lnTo>
                  <a:close/>
                </a:path>
                <a:path w="835660" h="695960">
                  <a:moveTo>
                    <a:pt x="395630" y="315849"/>
                  </a:moveTo>
                  <a:lnTo>
                    <a:pt x="383560" y="330576"/>
                  </a:lnTo>
                  <a:lnTo>
                    <a:pt x="398160" y="342768"/>
                  </a:lnTo>
                  <a:lnTo>
                    <a:pt x="410352" y="328041"/>
                  </a:lnTo>
                  <a:lnTo>
                    <a:pt x="395630" y="315849"/>
                  </a:lnTo>
                  <a:close/>
                </a:path>
                <a:path w="835660" h="695960">
                  <a:moveTo>
                    <a:pt x="293004" y="230754"/>
                  </a:moveTo>
                  <a:lnTo>
                    <a:pt x="280812" y="245364"/>
                  </a:lnTo>
                  <a:lnTo>
                    <a:pt x="339486" y="294132"/>
                  </a:lnTo>
                  <a:lnTo>
                    <a:pt x="351678" y="279404"/>
                  </a:lnTo>
                  <a:lnTo>
                    <a:pt x="293004" y="230754"/>
                  </a:lnTo>
                  <a:close/>
                </a:path>
                <a:path w="835660" h="695960">
                  <a:moveTo>
                    <a:pt x="234452" y="182118"/>
                  </a:moveTo>
                  <a:lnTo>
                    <a:pt x="222260" y="196727"/>
                  </a:lnTo>
                  <a:lnTo>
                    <a:pt x="236860" y="208919"/>
                  </a:lnTo>
                  <a:lnTo>
                    <a:pt x="249052" y="194310"/>
                  </a:lnTo>
                  <a:lnTo>
                    <a:pt x="234452" y="182118"/>
                  </a:lnTo>
                  <a:close/>
                </a:path>
                <a:path w="835660" h="695960">
                  <a:moveTo>
                    <a:pt x="131704" y="96905"/>
                  </a:moveTo>
                  <a:lnTo>
                    <a:pt x="119634" y="111633"/>
                  </a:lnTo>
                  <a:lnTo>
                    <a:pt x="178186" y="160269"/>
                  </a:lnTo>
                  <a:lnTo>
                    <a:pt x="190378" y="145542"/>
                  </a:lnTo>
                  <a:lnTo>
                    <a:pt x="131704" y="96905"/>
                  </a:lnTo>
                  <a:close/>
                </a:path>
                <a:path w="835660" h="695960">
                  <a:moveTo>
                    <a:pt x="0" y="0"/>
                  </a:moveTo>
                  <a:lnTo>
                    <a:pt x="34290" y="77973"/>
                  </a:lnTo>
                  <a:lnTo>
                    <a:pt x="83058" y="19299"/>
                  </a:lnTo>
                  <a:lnTo>
                    <a:pt x="0" y="0"/>
                  </a:lnTo>
                  <a:close/>
                </a:path>
                <a:path w="835660" h="695960">
                  <a:moveTo>
                    <a:pt x="73152" y="48255"/>
                  </a:moveTo>
                  <a:lnTo>
                    <a:pt x="60960" y="62996"/>
                  </a:lnTo>
                  <a:lnTo>
                    <a:pt x="75590" y="75057"/>
                  </a:lnTo>
                  <a:lnTo>
                    <a:pt x="87782" y="60447"/>
                  </a:lnTo>
                  <a:lnTo>
                    <a:pt x="73152" y="4825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410340" y="3800475"/>
            <a:ext cx="457200" cy="447675"/>
            <a:chOff x="6410340" y="3800475"/>
            <a:chExt cx="457200" cy="447675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0340" y="3800475"/>
              <a:ext cx="457199" cy="44767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6448165" y="3835908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5">
                  <a:moveTo>
                    <a:pt x="164866" y="0"/>
                  </a:moveTo>
                  <a:lnTo>
                    <a:pt x="121030" y="5746"/>
                  </a:lnTo>
                  <a:lnTo>
                    <a:pt x="81645" y="21961"/>
                  </a:lnTo>
                  <a:lnTo>
                    <a:pt x="48280" y="47111"/>
                  </a:lnTo>
                  <a:lnTo>
                    <a:pt x="22504" y="79662"/>
                  </a:lnTo>
                  <a:lnTo>
                    <a:pt x="5887" y="118080"/>
                  </a:lnTo>
                  <a:lnTo>
                    <a:pt x="0" y="160830"/>
                  </a:lnTo>
                  <a:lnTo>
                    <a:pt x="5887" y="203572"/>
                  </a:lnTo>
                  <a:lnTo>
                    <a:pt x="22504" y="241982"/>
                  </a:lnTo>
                  <a:lnTo>
                    <a:pt x="48280" y="274525"/>
                  </a:lnTo>
                  <a:lnTo>
                    <a:pt x="81645" y="299669"/>
                  </a:lnTo>
                  <a:lnTo>
                    <a:pt x="121030" y="315880"/>
                  </a:lnTo>
                  <a:lnTo>
                    <a:pt x="164866" y="321624"/>
                  </a:lnTo>
                  <a:lnTo>
                    <a:pt x="208688" y="315880"/>
                  </a:lnTo>
                  <a:lnTo>
                    <a:pt x="248065" y="299669"/>
                  </a:lnTo>
                  <a:lnTo>
                    <a:pt x="281425" y="274525"/>
                  </a:lnTo>
                  <a:lnTo>
                    <a:pt x="307198" y="241982"/>
                  </a:lnTo>
                  <a:lnTo>
                    <a:pt x="323814" y="203572"/>
                  </a:lnTo>
                  <a:lnTo>
                    <a:pt x="329702" y="160830"/>
                  </a:lnTo>
                  <a:lnTo>
                    <a:pt x="323814" y="118080"/>
                  </a:lnTo>
                  <a:lnTo>
                    <a:pt x="307198" y="79662"/>
                  </a:lnTo>
                  <a:lnTo>
                    <a:pt x="281425" y="47111"/>
                  </a:lnTo>
                  <a:lnTo>
                    <a:pt x="248065" y="21961"/>
                  </a:lnTo>
                  <a:lnTo>
                    <a:pt x="208688" y="5746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013457" y="3388993"/>
            <a:ext cx="615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Developer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A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013457" y="4278311"/>
            <a:ext cx="6146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Developer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b="1" dirty="0">
                <a:latin typeface="Lucida Grande" panose="020B0600040502020204"/>
                <a:cs typeface="Calibri"/>
              </a:rPr>
              <a:t>B</a:t>
            </a:r>
            <a:endParaRPr sz="900">
              <a:latin typeface="Lucida Grande" panose="020B0600040502020204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438275" y="923925"/>
            <a:ext cx="5905500" cy="742950"/>
            <a:chOff x="1438275" y="923925"/>
            <a:chExt cx="5905500" cy="742950"/>
          </a:xfrm>
        </p:grpSpPr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38275" y="923925"/>
              <a:ext cx="5905500" cy="742950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456694" y="946769"/>
              <a:ext cx="5815965" cy="648970"/>
            </a:xfrm>
            <a:custGeom>
              <a:avLst/>
              <a:gdLst/>
              <a:ahLst/>
              <a:cxnLst/>
              <a:rect l="l" t="t" r="r" b="b"/>
              <a:pathLst>
                <a:path w="5815965" h="648969">
                  <a:moveTo>
                    <a:pt x="5707873" y="0"/>
                  </a:moveTo>
                  <a:lnTo>
                    <a:pt x="108072" y="0"/>
                  </a:lnTo>
                  <a:lnTo>
                    <a:pt x="66006" y="8495"/>
                  </a:lnTo>
                  <a:lnTo>
                    <a:pt x="31654" y="31661"/>
                  </a:lnTo>
                  <a:lnTo>
                    <a:pt x="8493" y="66016"/>
                  </a:lnTo>
                  <a:lnTo>
                    <a:pt x="0" y="108082"/>
                  </a:lnTo>
                  <a:lnTo>
                    <a:pt x="0" y="540654"/>
                  </a:lnTo>
                  <a:lnTo>
                    <a:pt x="8493" y="582719"/>
                  </a:lnTo>
                  <a:lnTo>
                    <a:pt x="31654" y="617075"/>
                  </a:lnTo>
                  <a:lnTo>
                    <a:pt x="66006" y="640240"/>
                  </a:lnTo>
                  <a:lnTo>
                    <a:pt x="108072" y="648736"/>
                  </a:lnTo>
                  <a:lnTo>
                    <a:pt x="5707873" y="648736"/>
                  </a:lnTo>
                  <a:lnTo>
                    <a:pt x="5749951" y="640240"/>
                  </a:lnTo>
                  <a:lnTo>
                    <a:pt x="5784306" y="617075"/>
                  </a:lnTo>
                  <a:lnTo>
                    <a:pt x="5807464" y="582719"/>
                  </a:lnTo>
                  <a:lnTo>
                    <a:pt x="5815955" y="540654"/>
                  </a:lnTo>
                  <a:lnTo>
                    <a:pt x="5815955" y="108082"/>
                  </a:lnTo>
                  <a:lnTo>
                    <a:pt x="5807464" y="66016"/>
                  </a:lnTo>
                  <a:lnTo>
                    <a:pt x="5784306" y="31661"/>
                  </a:lnTo>
                  <a:lnTo>
                    <a:pt x="5749951" y="8495"/>
                  </a:lnTo>
                  <a:lnTo>
                    <a:pt x="5707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1456694" y="946769"/>
              <a:ext cx="5815965" cy="648970"/>
            </a:xfrm>
            <a:custGeom>
              <a:avLst/>
              <a:gdLst/>
              <a:ahLst/>
              <a:cxnLst/>
              <a:rect l="l" t="t" r="r" b="b"/>
              <a:pathLst>
                <a:path w="5815965" h="648969">
                  <a:moveTo>
                    <a:pt x="0" y="108082"/>
                  </a:moveTo>
                  <a:lnTo>
                    <a:pt x="8493" y="66016"/>
                  </a:lnTo>
                  <a:lnTo>
                    <a:pt x="31654" y="31661"/>
                  </a:lnTo>
                  <a:lnTo>
                    <a:pt x="66006" y="8495"/>
                  </a:lnTo>
                  <a:lnTo>
                    <a:pt x="108072" y="0"/>
                  </a:lnTo>
                  <a:lnTo>
                    <a:pt x="5707873" y="0"/>
                  </a:lnTo>
                  <a:lnTo>
                    <a:pt x="5749951" y="8495"/>
                  </a:lnTo>
                  <a:lnTo>
                    <a:pt x="5784306" y="31661"/>
                  </a:lnTo>
                  <a:lnTo>
                    <a:pt x="5807464" y="66016"/>
                  </a:lnTo>
                  <a:lnTo>
                    <a:pt x="5815955" y="108082"/>
                  </a:lnTo>
                  <a:lnTo>
                    <a:pt x="5815955" y="540654"/>
                  </a:lnTo>
                  <a:lnTo>
                    <a:pt x="5807464" y="582719"/>
                  </a:lnTo>
                  <a:lnTo>
                    <a:pt x="5784306" y="617075"/>
                  </a:lnTo>
                  <a:lnTo>
                    <a:pt x="5749951" y="640240"/>
                  </a:lnTo>
                  <a:lnTo>
                    <a:pt x="5707873" y="648736"/>
                  </a:lnTo>
                  <a:lnTo>
                    <a:pt x="108072" y="648736"/>
                  </a:lnTo>
                  <a:lnTo>
                    <a:pt x="66006" y="640240"/>
                  </a:lnTo>
                  <a:lnTo>
                    <a:pt x="31654" y="617075"/>
                  </a:lnTo>
                  <a:lnTo>
                    <a:pt x="8493" y="582719"/>
                  </a:lnTo>
                  <a:lnTo>
                    <a:pt x="0" y="540654"/>
                  </a:lnTo>
                  <a:lnTo>
                    <a:pt x="0" y="10808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713231" y="1129344"/>
            <a:ext cx="533273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finished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8675" y="952500"/>
            <a:ext cx="2657475" cy="2800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6602" y="4084951"/>
            <a:ext cx="2833370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28575" algn="just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After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looks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something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like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6057" y="967490"/>
            <a:ext cx="2562860" cy="2707640"/>
          </a:xfrm>
          <a:prstGeom prst="rect">
            <a:avLst/>
          </a:prstGeom>
          <a:solidFill>
            <a:srgbClr val="FFFFFF"/>
          </a:solidFill>
          <a:ln w="12701">
            <a:solidFill>
              <a:srgbClr val="AF5C05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198755">
              <a:lnSpc>
                <a:spcPts val="1600"/>
              </a:lnSpc>
              <a:spcBef>
                <a:spcPts val="1340"/>
              </a:spcBef>
            </a:pPr>
            <a:r>
              <a:rPr sz="1350" dirty="0">
                <a:latin typeface="Lucida Grande" panose="020B0600040502020204"/>
                <a:cs typeface="Tahoma"/>
              </a:rPr>
              <a:t>Main()</a:t>
            </a:r>
            <a:endParaRPr sz="1350">
              <a:latin typeface="Lucida Grande" panose="020B0600040502020204"/>
              <a:cs typeface="Tahoma"/>
            </a:endParaRPr>
          </a:p>
          <a:p>
            <a:pPr marL="198755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{</a:t>
            </a:r>
            <a:endParaRPr sz="1350">
              <a:latin typeface="Lucida Grande" panose="020B0600040502020204"/>
              <a:cs typeface="Tahoma"/>
            </a:endParaRPr>
          </a:p>
          <a:p>
            <a:pPr marL="198755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Tahoma"/>
              </a:rPr>
              <a:t>Function1()</a:t>
            </a:r>
            <a:endParaRPr sz="1350">
              <a:latin typeface="Lucida Grande" panose="020B0600040502020204"/>
              <a:cs typeface="Tahoma"/>
            </a:endParaRPr>
          </a:p>
          <a:p>
            <a:pPr marL="284480">
              <a:lnSpc>
                <a:spcPts val="1600"/>
              </a:lnSpc>
              <a:spcBef>
                <a:spcPts val="30"/>
              </a:spcBef>
            </a:pPr>
            <a:r>
              <a:rPr sz="1350" dirty="0">
                <a:latin typeface="Lucida Grande" panose="020B0600040502020204"/>
                <a:cs typeface="Tahoma"/>
              </a:rPr>
              <a:t>{</a:t>
            </a:r>
            <a:endParaRPr sz="1350">
              <a:latin typeface="Lucida Grande" panose="020B0600040502020204"/>
              <a:cs typeface="Tahoma"/>
            </a:endParaRPr>
          </a:p>
          <a:p>
            <a:pPr marL="45593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//Initial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Tahoma"/>
              </a:rPr>
              <a:t>Code</a:t>
            </a:r>
            <a:endParaRPr sz="1350">
              <a:latin typeface="Lucida Grande" panose="020B0600040502020204"/>
              <a:cs typeface="Tahoma"/>
            </a:endParaRPr>
          </a:p>
          <a:p>
            <a:pPr marL="284480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Tahoma"/>
              </a:rPr>
              <a:t>}</a:t>
            </a:r>
            <a:endParaRPr sz="1350">
              <a:latin typeface="Lucida Grande" panose="020B0600040502020204"/>
              <a:cs typeface="Tahoma"/>
            </a:endParaRPr>
          </a:p>
          <a:p>
            <a:pPr marL="313055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Function2()</a:t>
            </a:r>
            <a:endParaRPr sz="1350">
              <a:latin typeface="Lucida Grande" panose="020B0600040502020204"/>
              <a:cs typeface="Tahoma"/>
            </a:endParaRPr>
          </a:p>
          <a:p>
            <a:pPr marL="370205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Lucida Grande" panose="020B0600040502020204"/>
                <a:cs typeface="Tahoma"/>
              </a:rPr>
              <a:t>{</a:t>
            </a:r>
            <a:endParaRPr sz="1350">
              <a:latin typeface="Lucida Grande" panose="020B0600040502020204"/>
              <a:cs typeface="Tahoma"/>
            </a:endParaRPr>
          </a:p>
          <a:p>
            <a:pPr marL="570230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Tahoma"/>
              </a:rPr>
              <a:t>//Developer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Tahoma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Tahoma"/>
              </a:rPr>
              <a:t>Code</a:t>
            </a:r>
            <a:endParaRPr sz="1350">
              <a:latin typeface="Lucida Grande" panose="020B0600040502020204"/>
              <a:cs typeface="Tahoma"/>
            </a:endParaRPr>
          </a:p>
          <a:p>
            <a:pPr marL="39878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}</a:t>
            </a:r>
            <a:endParaRPr sz="1350">
              <a:latin typeface="Lucida Grande" panose="020B0600040502020204"/>
              <a:cs typeface="Tahoma"/>
            </a:endParaRPr>
          </a:p>
          <a:p>
            <a:pPr marL="198755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Tahoma"/>
              </a:rPr>
              <a:t>}</a:t>
            </a:r>
            <a:endParaRPr sz="1350">
              <a:latin typeface="Lucida Grande" panose="020B0600040502020204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7692" y="3740863"/>
            <a:ext cx="481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latin typeface="Lucida Grande" panose="020B0600040502020204"/>
                <a:cs typeface="Calibri"/>
              </a:rPr>
              <a:t>function.c</a:t>
            </a:r>
            <a:endParaRPr sz="900">
              <a:latin typeface="Lucida Grande" panose="020B0600040502020204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29150" y="952500"/>
            <a:ext cx="104775" cy="3695700"/>
            <a:chOff x="4629150" y="952500"/>
            <a:chExt cx="104775" cy="36957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29150" y="952500"/>
              <a:ext cx="104775" cy="36957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57100" y="967618"/>
              <a:ext cx="0" cy="3615054"/>
            </a:xfrm>
            <a:custGeom>
              <a:avLst/>
              <a:gdLst/>
              <a:ahLst/>
              <a:cxnLst/>
              <a:rect l="l" t="t" r="r" b="b"/>
              <a:pathLst>
                <a:path h="3615054">
                  <a:moveTo>
                    <a:pt x="0" y="0"/>
                  </a:moveTo>
                  <a:lnTo>
                    <a:pt x="0" y="3615013"/>
                  </a:lnTo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91175" y="952500"/>
            <a:ext cx="2657475" cy="28003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607954" y="967490"/>
            <a:ext cx="2562860" cy="2707640"/>
          </a:xfrm>
          <a:prstGeom prst="rect">
            <a:avLst/>
          </a:prstGeom>
          <a:solidFill>
            <a:srgbClr val="FFFFFF"/>
          </a:solidFill>
          <a:ln w="12701">
            <a:solidFill>
              <a:srgbClr val="AF5C05"/>
            </a:solidFill>
          </a:ln>
        </p:spPr>
        <p:txBody>
          <a:bodyPr vert="horz" wrap="square" lIns="0" tIns="170180" rIns="0" bIns="0" rtlCol="0">
            <a:spAutoFit/>
          </a:bodyPr>
          <a:lstStyle/>
          <a:p>
            <a:pPr marL="203200">
              <a:lnSpc>
                <a:spcPts val="1600"/>
              </a:lnSpc>
              <a:spcBef>
                <a:spcPts val="1340"/>
              </a:spcBef>
            </a:pPr>
            <a:r>
              <a:rPr sz="1350" dirty="0">
                <a:latin typeface="Lucida Grande" panose="020B0600040502020204"/>
                <a:cs typeface="Tahoma"/>
              </a:rPr>
              <a:t>Main()</a:t>
            </a:r>
            <a:endParaRPr sz="1350">
              <a:latin typeface="Lucida Grande" panose="020B0600040502020204"/>
              <a:cs typeface="Tahoma"/>
            </a:endParaRPr>
          </a:p>
          <a:p>
            <a:pPr marL="20320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{</a:t>
            </a:r>
            <a:endParaRPr sz="1350">
              <a:latin typeface="Lucida Grande" panose="020B0600040502020204"/>
              <a:cs typeface="Tahoma"/>
            </a:endParaRPr>
          </a:p>
          <a:p>
            <a:pPr marL="20320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Tahoma"/>
              </a:rPr>
              <a:t>Function1()</a:t>
            </a:r>
            <a:endParaRPr sz="1350">
              <a:latin typeface="Lucida Grande" panose="020B0600040502020204"/>
              <a:cs typeface="Tahoma"/>
            </a:endParaRPr>
          </a:p>
          <a:p>
            <a:pPr marL="289560">
              <a:lnSpc>
                <a:spcPts val="1600"/>
              </a:lnSpc>
              <a:spcBef>
                <a:spcPts val="30"/>
              </a:spcBef>
            </a:pPr>
            <a:r>
              <a:rPr sz="1350" dirty="0">
                <a:latin typeface="Lucida Grande" panose="020B0600040502020204"/>
                <a:cs typeface="Tahoma"/>
              </a:rPr>
              <a:t>{</a:t>
            </a:r>
            <a:endParaRPr sz="1350">
              <a:latin typeface="Lucida Grande" panose="020B0600040502020204"/>
              <a:cs typeface="Tahoma"/>
            </a:endParaRPr>
          </a:p>
          <a:p>
            <a:pPr marL="461009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//Initial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Tahoma"/>
              </a:rPr>
              <a:t>Code</a:t>
            </a:r>
            <a:endParaRPr sz="1350">
              <a:latin typeface="Lucida Grande" panose="020B0600040502020204"/>
              <a:cs typeface="Tahoma"/>
            </a:endParaRPr>
          </a:p>
          <a:p>
            <a:pPr marL="289560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Tahoma"/>
              </a:rPr>
              <a:t>}</a:t>
            </a:r>
            <a:endParaRPr sz="1350">
              <a:latin typeface="Lucida Grande" panose="020B0600040502020204"/>
              <a:cs typeface="Tahoma"/>
            </a:endParaRPr>
          </a:p>
          <a:p>
            <a:pPr marL="203200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Function3()</a:t>
            </a:r>
            <a:endParaRPr sz="1350">
              <a:latin typeface="Lucida Grande" panose="020B0600040502020204"/>
              <a:cs typeface="Tahoma"/>
            </a:endParaRPr>
          </a:p>
          <a:p>
            <a:pPr marL="375285">
              <a:lnSpc>
                <a:spcPct val="100000"/>
              </a:lnSpc>
              <a:spcBef>
                <a:spcPts val="30"/>
              </a:spcBef>
            </a:pPr>
            <a:r>
              <a:rPr sz="1350" dirty="0">
                <a:latin typeface="Lucida Grande" panose="020B0600040502020204"/>
                <a:cs typeface="Tahoma"/>
              </a:rPr>
              <a:t>{</a:t>
            </a:r>
            <a:endParaRPr sz="1350">
              <a:latin typeface="Lucida Grande" panose="020B0600040502020204"/>
              <a:cs typeface="Tahoma"/>
            </a:endParaRPr>
          </a:p>
          <a:p>
            <a:pPr marL="575310">
              <a:lnSpc>
                <a:spcPts val="16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Tahoma"/>
              </a:rPr>
              <a:t>//Developer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Tahoma"/>
              </a:rPr>
              <a:t>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Tahoma"/>
              </a:rPr>
              <a:t>Code</a:t>
            </a:r>
            <a:endParaRPr sz="1350">
              <a:latin typeface="Lucida Grande" panose="020B0600040502020204"/>
              <a:cs typeface="Tahoma"/>
            </a:endParaRPr>
          </a:p>
          <a:p>
            <a:pPr marL="375285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Tahoma"/>
              </a:rPr>
              <a:t>}</a:t>
            </a:r>
            <a:endParaRPr sz="1350">
              <a:latin typeface="Lucida Grande" panose="020B0600040502020204"/>
              <a:cs typeface="Tahoma"/>
            </a:endParaRPr>
          </a:p>
          <a:p>
            <a:pPr marL="203200">
              <a:lnSpc>
                <a:spcPct val="100000"/>
              </a:lnSpc>
              <a:spcBef>
                <a:spcPts val="1610"/>
              </a:spcBef>
            </a:pPr>
            <a:r>
              <a:rPr sz="1350" dirty="0">
                <a:latin typeface="Lucida Grande" panose="020B0600040502020204"/>
                <a:cs typeface="Tahoma"/>
              </a:rPr>
              <a:t>}</a:t>
            </a:r>
            <a:endParaRPr sz="1350">
              <a:latin typeface="Lucida Grande" panose="020B0600040502020204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54096" y="4070372"/>
            <a:ext cx="2508250" cy="642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5080" algn="ctr">
              <a:lnSpc>
                <a:spcPct val="998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After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looks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something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like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644276" y="3753825"/>
            <a:ext cx="481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latin typeface="Lucida Grande" panose="020B0600040502020204"/>
                <a:cs typeface="Calibri"/>
              </a:rPr>
              <a:t>function.c</a:t>
            </a:r>
            <a:endParaRPr sz="9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1550" y="942959"/>
            <a:ext cx="7392034" cy="895350"/>
            <a:chOff x="971550" y="942959"/>
            <a:chExt cx="7392034" cy="895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" y="942959"/>
              <a:ext cx="7391412" cy="8953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91517" y="958474"/>
              <a:ext cx="7293609" cy="802640"/>
            </a:xfrm>
            <a:custGeom>
              <a:avLst/>
              <a:gdLst/>
              <a:ahLst/>
              <a:cxnLst/>
              <a:rect l="l" t="t" r="r" b="b"/>
              <a:pathLst>
                <a:path w="7293609" h="802639">
                  <a:moveTo>
                    <a:pt x="7159352" y="0"/>
                  </a:moveTo>
                  <a:lnTo>
                    <a:pt x="133767" y="0"/>
                  </a:lnTo>
                  <a:lnTo>
                    <a:pt x="91485" y="6822"/>
                  </a:lnTo>
                  <a:lnTo>
                    <a:pt x="54765" y="25815"/>
                  </a:lnTo>
                  <a:lnTo>
                    <a:pt x="25808" y="54769"/>
                  </a:lnTo>
                  <a:lnTo>
                    <a:pt x="6819" y="91473"/>
                  </a:lnTo>
                  <a:lnTo>
                    <a:pt x="0" y="133715"/>
                  </a:lnTo>
                  <a:lnTo>
                    <a:pt x="0" y="668761"/>
                  </a:lnTo>
                  <a:lnTo>
                    <a:pt x="6819" y="711066"/>
                  </a:lnTo>
                  <a:lnTo>
                    <a:pt x="25808" y="747814"/>
                  </a:lnTo>
                  <a:lnTo>
                    <a:pt x="54765" y="776795"/>
                  </a:lnTo>
                  <a:lnTo>
                    <a:pt x="91485" y="795803"/>
                  </a:lnTo>
                  <a:lnTo>
                    <a:pt x="133767" y="802629"/>
                  </a:lnTo>
                  <a:lnTo>
                    <a:pt x="7159352" y="802629"/>
                  </a:lnTo>
                  <a:lnTo>
                    <a:pt x="7201654" y="795803"/>
                  </a:lnTo>
                  <a:lnTo>
                    <a:pt x="7238394" y="776795"/>
                  </a:lnTo>
                  <a:lnTo>
                    <a:pt x="7267366" y="747814"/>
                  </a:lnTo>
                  <a:lnTo>
                    <a:pt x="7286366" y="711066"/>
                  </a:lnTo>
                  <a:lnTo>
                    <a:pt x="7293190" y="668761"/>
                  </a:lnTo>
                  <a:lnTo>
                    <a:pt x="7293190" y="133715"/>
                  </a:lnTo>
                  <a:lnTo>
                    <a:pt x="7286366" y="91473"/>
                  </a:lnTo>
                  <a:lnTo>
                    <a:pt x="7267366" y="54769"/>
                  </a:lnTo>
                  <a:lnTo>
                    <a:pt x="7238394" y="25815"/>
                  </a:lnTo>
                  <a:lnTo>
                    <a:pt x="7201654" y="6822"/>
                  </a:lnTo>
                  <a:lnTo>
                    <a:pt x="71593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91517" y="958474"/>
              <a:ext cx="7293609" cy="802640"/>
            </a:xfrm>
            <a:custGeom>
              <a:avLst/>
              <a:gdLst/>
              <a:ahLst/>
              <a:cxnLst/>
              <a:rect l="l" t="t" r="r" b="b"/>
              <a:pathLst>
                <a:path w="7293609" h="802639">
                  <a:moveTo>
                    <a:pt x="0" y="133715"/>
                  </a:moveTo>
                  <a:lnTo>
                    <a:pt x="6819" y="91473"/>
                  </a:lnTo>
                  <a:lnTo>
                    <a:pt x="25808" y="54769"/>
                  </a:lnTo>
                  <a:lnTo>
                    <a:pt x="54765" y="25815"/>
                  </a:lnTo>
                  <a:lnTo>
                    <a:pt x="91485" y="6822"/>
                  </a:lnTo>
                  <a:lnTo>
                    <a:pt x="133767" y="0"/>
                  </a:lnTo>
                  <a:lnTo>
                    <a:pt x="7159352" y="0"/>
                  </a:lnTo>
                  <a:lnTo>
                    <a:pt x="7201654" y="6822"/>
                  </a:lnTo>
                  <a:lnTo>
                    <a:pt x="7238394" y="25815"/>
                  </a:lnTo>
                  <a:lnTo>
                    <a:pt x="7267366" y="54769"/>
                  </a:lnTo>
                  <a:lnTo>
                    <a:pt x="7286366" y="91473"/>
                  </a:lnTo>
                  <a:lnTo>
                    <a:pt x="7293190" y="133715"/>
                  </a:lnTo>
                  <a:lnTo>
                    <a:pt x="7293190" y="668761"/>
                  </a:lnTo>
                  <a:lnTo>
                    <a:pt x="7286366" y="711066"/>
                  </a:lnTo>
                  <a:lnTo>
                    <a:pt x="7267366" y="747814"/>
                  </a:lnTo>
                  <a:lnTo>
                    <a:pt x="7238394" y="776795"/>
                  </a:lnTo>
                  <a:lnTo>
                    <a:pt x="7201654" y="795803"/>
                  </a:lnTo>
                  <a:lnTo>
                    <a:pt x="7159352" y="802629"/>
                  </a:lnTo>
                  <a:lnTo>
                    <a:pt x="133767" y="802629"/>
                  </a:lnTo>
                  <a:lnTo>
                    <a:pt x="91485" y="795803"/>
                  </a:lnTo>
                  <a:lnTo>
                    <a:pt x="54765" y="776795"/>
                  </a:lnTo>
                  <a:lnTo>
                    <a:pt x="25808" y="747814"/>
                  </a:lnTo>
                  <a:lnTo>
                    <a:pt x="6819" y="711066"/>
                  </a:lnTo>
                  <a:lnTo>
                    <a:pt x="0" y="668761"/>
                  </a:lnTo>
                  <a:lnTo>
                    <a:pt x="0" y="13371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7350" y="2457450"/>
            <a:ext cx="2019300" cy="2133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676911" y="2478597"/>
            <a:ext cx="1925320" cy="1837041"/>
          </a:xfrm>
          <a:prstGeom prst="rect">
            <a:avLst/>
          </a:prstGeom>
          <a:solidFill>
            <a:srgbClr val="FFFFFF"/>
          </a:solidFill>
          <a:ln w="12701">
            <a:solidFill>
              <a:srgbClr val="AF5C05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endParaRPr sz="900">
              <a:latin typeface="Lucida Grande" panose="020B0600040502020204"/>
              <a:cs typeface="Times New Roman"/>
            </a:endParaRPr>
          </a:p>
          <a:p>
            <a:pPr marL="172720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Main()</a:t>
            </a:r>
            <a:endParaRPr sz="900">
              <a:latin typeface="Lucida Grande" panose="020B0600040502020204"/>
              <a:cs typeface="Tahoma"/>
            </a:endParaRPr>
          </a:p>
          <a:p>
            <a:pPr marL="172720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{</a:t>
            </a:r>
            <a:endParaRPr sz="900">
              <a:latin typeface="Lucida Grande" panose="020B0600040502020204"/>
              <a:cs typeface="Tahoma"/>
            </a:endParaRPr>
          </a:p>
          <a:p>
            <a:pPr marL="172720">
              <a:lnSpc>
                <a:spcPts val="1065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Tahoma"/>
              </a:rPr>
              <a:t>Function1()</a:t>
            </a:r>
            <a:endParaRPr sz="900">
              <a:latin typeface="Lucida Grande" panose="020B0600040502020204"/>
              <a:cs typeface="Tahoma"/>
            </a:endParaRPr>
          </a:p>
          <a:p>
            <a:pPr marL="229870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{</a:t>
            </a:r>
            <a:endParaRPr sz="900">
              <a:latin typeface="Lucida Grande" panose="020B0600040502020204"/>
              <a:cs typeface="Tahoma"/>
            </a:endParaRPr>
          </a:p>
          <a:p>
            <a:pPr marL="344805">
              <a:lnSpc>
                <a:spcPts val="1065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Tahoma"/>
              </a:rPr>
              <a:t>//Initial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Tahoma"/>
              </a:rPr>
              <a:t>Code</a:t>
            </a:r>
            <a:endParaRPr sz="900">
              <a:latin typeface="Lucida Grande" panose="020B0600040502020204"/>
              <a:cs typeface="Tahoma"/>
            </a:endParaRPr>
          </a:p>
          <a:p>
            <a:pPr marL="229870">
              <a:lnSpc>
                <a:spcPts val="1055"/>
              </a:lnSpc>
            </a:pPr>
            <a:r>
              <a:rPr sz="900" dirty="0">
                <a:latin typeface="Lucida Grande" panose="020B0600040502020204"/>
                <a:cs typeface="Tahoma"/>
              </a:rPr>
              <a:t>}</a:t>
            </a:r>
            <a:endParaRPr sz="900">
              <a:latin typeface="Lucida Grande" panose="020B0600040502020204"/>
              <a:cs typeface="Tahoma"/>
            </a:endParaRPr>
          </a:p>
          <a:p>
            <a:pPr marL="248920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Function2()</a:t>
            </a:r>
            <a:endParaRPr sz="900">
              <a:latin typeface="Lucida Grande" panose="020B0600040502020204"/>
              <a:cs typeface="Tahoma"/>
            </a:endParaRPr>
          </a:p>
          <a:p>
            <a:pPr marL="287020">
              <a:lnSpc>
                <a:spcPts val="1065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Tahoma"/>
              </a:rPr>
              <a:t>{</a:t>
            </a:r>
            <a:endParaRPr sz="900">
              <a:latin typeface="Lucida Grande" panose="020B0600040502020204"/>
              <a:cs typeface="Tahoma"/>
            </a:endParaRPr>
          </a:p>
          <a:p>
            <a:pPr marL="421005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//Developer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Tahoma"/>
              </a:rPr>
              <a:t>A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Tahoma"/>
              </a:rPr>
              <a:t>Code</a:t>
            </a:r>
            <a:endParaRPr sz="900">
              <a:latin typeface="Lucida Grande" panose="020B0600040502020204"/>
              <a:cs typeface="Tahoma"/>
            </a:endParaRPr>
          </a:p>
          <a:p>
            <a:pPr marL="306705">
              <a:lnSpc>
                <a:spcPct val="100000"/>
              </a:lnSpc>
              <a:spcBef>
                <a:spcPts val="50"/>
              </a:spcBef>
            </a:pPr>
            <a:r>
              <a:rPr sz="900" dirty="0">
                <a:latin typeface="Lucida Grande" panose="020B0600040502020204"/>
                <a:cs typeface="Tahoma"/>
              </a:rPr>
              <a:t>}</a:t>
            </a:r>
            <a:endParaRPr sz="900">
              <a:latin typeface="Lucida Grande" panose="020B0600040502020204"/>
              <a:cs typeface="Tahoma"/>
            </a:endParaRPr>
          </a:p>
          <a:p>
            <a:pPr marL="172720">
              <a:lnSpc>
                <a:spcPct val="100000"/>
              </a:lnSpc>
              <a:spcBef>
                <a:spcPts val="1025"/>
              </a:spcBef>
            </a:pPr>
            <a:r>
              <a:rPr sz="900" dirty="0">
                <a:latin typeface="Lucida Grande" panose="020B0600040502020204"/>
                <a:cs typeface="Tahoma"/>
              </a:rPr>
              <a:t>}</a:t>
            </a:r>
            <a:endParaRPr sz="900">
              <a:latin typeface="Lucida Grande" panose="020B0600040502020204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72691" y="4571375"/>
            <a:ext cx="60808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latin typeface="Lucida Grande" panose="020B0600040502020204"/>
                <a:cs typeface="Calibri"/>
              </a:rPr>
              <a:t>function.c</a:t>
            </a:r>
            <a:endParaRPr sz="900" dirty="0">
              <a:latin typeface="Lucida Grande" panose="020B0600040502020204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14865" y="2105025"/>
            <a:ext cx="104775" cy="2800350"/>
            <a:chOff x="4514865" y="2105025"/>
            <a:chExt cx="104775" cy="280035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4865" y="2105025"/>
              <a:ext cx="104775" cy="28003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540117" y="2119752"/>
              <a:ext cx="0" cy="2716530"/>
            </a:xfrm>
            <a:custGeom>
              <a:avLst/>
              <a:gdLst/>
              <a:ahLst/>
              <a:cxnLst/>
              <a:rect l="l" t="t" r="r" b="b"/>
              <a:pathLst>
                <a:path h="2716529">
                  <a:moveTo>
                    <a:pt x="0" y="0"/>
                  </a:moveTo>
                  <a:lnTo>
                    <a:pt x="0" y="2716112"/>
                  </a:lnTo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238734" y="2457450"/>
            <a:ext cx="2019300" cy="213360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54507" y="2478597"/>
            <a:ext cx="1925320" cy="1837041"/>
          </a:xfrm>
          <a:prstGeom prst="rect">
            <a:avLst/>
          </a:prstGeom>
          <a:solidFill>
            <a:srgbClr val="FFFFFF"/>
          </a:solidFill>
          <a:ln w="12701">
            <a:solidFill>
              <a:srgbClr val="AF5C05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"/>
              </a:spcBef>
            </a:pPr>
            <a:endParaRPr sz="900">
              <a:latin typeface="Lucida Grande" panose="020B0600040502020204"/>
              <a:cs typeface="Times New Roman"/>
            </a:endParaRPr>
          </a:p>
          <a:p>
            <a:pPr marL="176530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Main()</a:t>
            </a:r>
            <a:endParaRPr sz="900">
              <a:latin typeface="Lucida Grande" panose="020B0600040502020204"/>
              <a:cs typeface="Tahoma"/>
            </a:endParaRPr>
          </a:p>
          <a:p>
            <a:pPr marL="176530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{</a:t>
            </a:r>
            <a:endParaRPr sz="900">
              <a:latin typeface="Lucida Grande" panose="020B0600040502020204"/>
              <a:cs typeface="Tahoma"/>
            </a:endParaRPr>
          </a:p>
          <a:p>
            <a:pPr marL="176530">
              <a:lnSpc>
                <a:spcPts val="1065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Tahoma"/>
              </a:rPr>
              <a:t>Function1()</a:t>
            </a:r>
            <a:endParaRPr sz="900">
              <a:latin typeface="Lucida Grande" panose="020B0600040502020204"/>
              <a:cs typeface="Tahoma"/>
            </a:endParaRPr>
          </a:p>
          <a:p>
            <a:pPr marL="233679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{</a:t>
            </a:r>
            <a:endParaRPr sz="900">
              <a:latin typeface="Lucida Grande" panose="020B0600040502020204"/>
              <a:cs typeface="Tahoma"/>
            </a:endParaRPr>
          </a:p>
          <a:p>
            <a:pPr marL="347980">
              <a:lnSpc>
                <a:spcPts val="1065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Tahoma"/>
              </a:rPr>
              <a:t>//Initial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Tahoma"/>
              </a:rPr>
              <a:t>Code</a:t>
            </a:r>
            <a:endParaRPr sz="900">
              <a:latin typeface="Lucida Grande" panose="020B0600040502020204"/>
              <a:cs typeface="Tahoma"/>
            </a:endParaRPr>
          </a:p>
          <a:p>
            <a:pPr marL="233679">
              <a:lnSpc>
                <a:spcPts val="1055"/>
              </a:lnSpc>
            </a:pPr>
            <a:r>
              <a:rPr sz="900" dirty="0">
                <a:latin typeface="Lucida Grande" panose="020B0600040502020204"/>
                <a:cs typeface="Tahoma"/>
              </a:rPr>
              <a:t>}</a:t>
            </a:r>
            <a:endParaRPr sz="900">
              <a:latin typeface="Lucida Grande" panose="020B0600040502020204"/>
              <a:cs typeface="Tahoma"/>
            </a:endParaRPr>
          </a:p>
          <a:p>
            <a:pPr marL="176530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Function3()</a:t>
            </a:r>
            <a:endParaRPr sz="900">
              <a:latin typeface="Lucida Grande" panose="020B0600040502020204"/>
              <a:cs typeface="Tahoma"/>
            </a:endParaRPr>
          </a:p>
          <a:p>
            <a:pPr marL="290830">
              <a:lnSpc>
                <a:spcPts val="1065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Tahoma"/>
              </a:rPr>
              <a:t>{</a:t>
            </a:r>
            <a:endParaRPr sz="900">
              <a:latin typeface="Lucida Grande" panose="020B0600040502020204"/>
              <a:cs typeface="Tahoma"/>
            </a:endParaRPr>
          </a:p>
          <a:p>
            <a:pPr marL="424815">
              <a:lnSpc>
                <a:spcPts val="1065"/>
              </a:lnSpc>
            </a:pPr>
            <a:r>
              <a:rPr sz="900" dirty="0">
                <a:latin typeface="Lucida Grande" panose="020B0600040502020204"/>
                <a:cs typeface="Tahoma"/>
              </a:rPr>
              <a:t>//Developer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Tahoma"/>
              </a:rPr>
              <a:t>B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Tahoma"/>
              </a:rPr>
              <a:t>Code</a:t>
            </a:r>
            <a:endParaRPr sz="900">
              <a:latin typeface="Lucida Grande" panose="020B0600040502020204"/>
              <a:cs typeface="Tahoma"/>
            </a:endParaRPr>
          </a:p>
          <a:p>
            <a:pPr marL="290830">
              <a:lnSpc>
                <a:spcPct val="100000"/>
              </a:lnSpc>
              <a:spcBef>
                <a:spcPts val="50"/>
              </a:spcBef>
            </a:pPr>
            <a:r>
              <a:rPr sz="900" dirty="0">
                <a:latin typeface="Lucida Grande" panose="020B0600040502020204"/>
                <a:cs typeface="Tahoma"/>
              </a:rPr>
              <a:t>}</a:t>
            </a:r>
            <a:endParaRPr sz="900">
              <a:latin typeface="Lucida Grande" panose="020B0600040502020204"/>
              <a:cs typeface="Tahoma"/>
            </a:endParaRPr>
          </a:p>
          <a:p>
            <a:pPr marL="176530">
              <a:lnSpc>
                <a:spcPct val="100000"/>
              </a:lnSpc>
              <a:spcBef>
                <a:spcPts val="1025"/>
              </a:spcBef>
            </a:pPr>
            <a:r>
              <a:rPr sz="900" dirty="0">
                <a:latin typeface="Lucida Grande" panose="020B0600040502020204"/>
                <a:cs typeface="Tahoma"/>
              </a:rPr>
              <a:t>}</a:t>
            </a:r>
            <a:endParaRPr sz="900">
              <a:latin typeface="Lucida Grande" panose="020B0600040502020204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53725" y="4580900"/>
            <a:ext cx="5756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i="1" dirty="0">
                <a:latin typeface="Lucida Grande" panose="020B0600040502020204"/>
                <a:cs typeface="Calibri"/>
              </a:rPr>
              <a:t>function.c</a:t>
            </a:r>
            <a:endParaRPr sz="900" dirty="0">
              <a:latin typeface="Lucida Grande" panose="020B0600040502020204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9046" y="1047750"/>
            <a:ext cx="6684645" cy="63927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7314" marR="5080" indent="-95250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Comparing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two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missing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Therefore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logically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disappear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110108" y="1996767"/>
            <a:ext cx="143660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97286" y="1999307"/>
            <a:ext cx="166074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91134" y="2066925"/>
            <a:ext cx="1866900" cy="114300"/>
            <a:chOff x="5391134" y="2066925"/>
            <a:chExt cx="1866900" cy="1143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1134" y="2066925"/>
              <a:ext cx="1866900" cy="1143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03738" y="2096261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43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5786628" y="3105150"/>
            <a:ext cx="1871980" cy="123825"/>
            <a:chOff x="5786628" y="3105150"/>
            <a:chExt cx="1871980" cy="1238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91184" y="3105150"/>
              <a:ext cx="1866900" cy="123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05678" y="3136523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1952" y="0"/>
                  </a:lnTo>
                </a:path>
              </a:pathLst>
            </a:custGeom>
            <a:ln w="38099">
              <a:solidFill>
                <a:srgbClr val="50771C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52119" y="922016"/>
            <a:ext cx="7938134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solve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fail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safe.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moved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forward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compared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lang="en-US" sz="1350" dirty="0">
                <a:latin typeface="Lucida Grande" panose="020B0600040502020204"/>
                <a:cs typeface="Calibri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conflict.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435850" y="2019613"/>
            <a:ext cx="106997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581400" y="2038350"/>
            <a:ext cx="1914525" cy="171450"/>
            <a:chOff x="3581400" y="2038350"/>
            <a:chExt cx="1914525" cy="1714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0" y="2038350"/>
              <a:ext cx="1914525" cy="1714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621664" y="2096261"/>
              <a:ext cx="1782445" cy="0"/>
            </a:xfrm>
            <a:custGeom>
              <a:avLst/>
              <a:gdLst/>
              <a:ahLst/>
              <a:cxnLst/>
              <a:rect l="l" t="t" r="r" b="b"/>
              <a:pathLst>
                <a:path w="1782445">
                  <a:moveTo>
                    <a:pt x="0" y="0"/>
                  </a:moveTo>
                  <a:lnTo>
                    <a:pt x="1782074" y="0"/>
                  </a:lnTo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94303" y="2258311"/>
            <a:ext cx="676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00002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3419490" y="1895475"/>
            <a:ext cx="2238375" cy="457200"/>
            <a:chOff x="3419490" y="1895475"/>
            <a:chExt cx="2238375" cy="45720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00649" y="1895475"/>
              <a:ext cx="457200" cy="4572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38871" y="1939930"/>
              <a:ext cx="330200" cy="321945"/>
            </a:xfrm>
            <a:custGeom>
              <a:avLst/>
              <a:gdLst/>
              <a:ahLst/>
              <a:cxnLst/>
              <a:rect l="l" t="t" r="r" b="b"/>
              <a:pathLst>
                <a:path w="330200" h="321944">
                  <a:moveTo>
                    <a:pt x="164866" y="0"/>
                  </a:moveTo>
                  <a:lnTo>
                    <a:pt x="121030" y="5743"/>
                  </a:lnTo>
                  <a:lnTo>
                    <a:pt x="81645" y="21953"/>
                  </a:lnTo>
                  <a:lnTo>
                    <a:pt x="48280" y="47094"/>
                  </a:lnTo>
                  <a:lnTo>
                    <a:pt x="22504" y="79633"/>
                  </a:lnTo>
                  <a:lnTo>
                    <a:pt x="5887" y="118037"/>
                  </a:lnTo>
                  <a:lnTo>
                    <a:pt x="0" y="160772"/>
                  </a:lnTo>
                  <a:lnTo>
                    <a:pt x="5887" y="203552"/>
                  </a:lnTo>
                  <a:lnTo>
                    <a:pt x="22504" y="241969"/>
                  </a:lnTo>
                  <a:lnTo>
                    <a:pt x="48280" y="274502"/>
                  </a:lnTo>
                  <a:lnTo>
                    <a:pt x="81645" y="299627"/>
                  </a:lnTo>
                  <a:lnTo>
                    <a:pt x="121030" y="315818"/>
                  </a:lnTo>
                  <a:lnTo>
                    <a:pt x="164866" y="321554"/>
                  </a:lnTo>
                  <a:lnTo>
                    <a:pt x="208688" y="315818"/>
                  </a:lnTo>
                  <a:lnTo>
                    <a:pt x="248065" y="299627"/>
                  </a:lnTo>
                  <a:lnTo>
                    <a:pt x="281425" y="274502"/>
                  </a:lnTo>
                  <a:lnTo>
                    <a:pt x="307198" y="241969"/>
                  </a:lnTo>
                  <a:lnTo>
                    <a:pt x="323814" y="203552"/>
                  </a:lnTo>
                  <a:lnTo>
                    <a:pt x="329702" y="160772"/>
                  </a:lnTo>
                  <a:lnTo>
                    <a:pt x="323814" y="118037"/>
                  </a:lnTo>
                  <a:lnTo>
                    <a:pt x="307198" y="79633"/>
                  </a:lnTo>
                  <a:lnTo>
                    <a:pt x="281425" y="47094"/>
                  </a:lnTo>
                  <a:lnTo>
                    <a:pt x="248065" y="21953"/>
                  </a:lnTo>
                  <a:lnTo>
                    <a:pt x="208688" y="5743"/>
                  </a:lnTo>
                  <a:lnTo>
                    <a:pt x="164866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19490" y="1895475"/>
              <a:ext cx="457200" cy="457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456950" y="1935480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4">
                  <a:moveTo>
                    <a:pt x="164713" y="0"/>
                  </a:moveTo>
                  <a:lnTo>
                    <a:pt x="120942" y="5743"/>
                  </a:lnTo>
                  <a:lnTo>
                    <a:pt x="81600" y="21953"/>
                  </a:lnTo>
                  <a:lnTo>
                    <a:pt x="48261" y="47095"/>
                  </a:lnTo>
                  <a:lnTo>
                    <a:pt x="22498" y="79636"/>
                  </a:lnTo>
                  <a:lnTo>
                    <a:pt x="5887" y="118042"/>
                  </a:lnTo>
                  <a:lnTo>
                    <a:pt x="0" y="160781"/>
                  </a:lnTo>
                  <a:lnTo>
                    <a:pt x="5887" y="203515"/>
                  </a:lnTo>
                  <a:lnTo>
                    <a:pt x="22498" y="241920"/>
                  </a:lnTo>
                  <a:lnTo>
                    <a:pt x="48261" y="274462"/>
                  </a:lnTo>
                  <a:lnTo>
                    <a:pt x="81600" y="299607"/>
                  </a:lnTo>
                  <a:lnTo>
                    <a:pt x="120942" y="315819"/>
                  </a:lnTo>
                  <a:lnTo>
                    <a:pt x="164713" y="321563"/>
                  </a:lnTo>
                  <a:lnTo>
                    <a:pt x="208536" y="315819"/>
                  </a:lnTo>
                  <a:lnTo>
                    <a:pt x="247913" y="299607"/>
                  </a:lnTo>
                  <a:lnTo>
                    <a:pt x="281273" y="274462"/>
                  </a:lnTo>
                  <a:lnTo>
                    <a:pt x="307046" y="241920"/>
                  </a:lnTo>
                  <a:lnTo>
                    <a:pt x="323662" y="203515"/>
                  </a:lnTo>
                  <a:lnTo>
                    <a:pt x="329549" y="160781"/>
                  </a:lnTo>
                  <a:lnTo>
                    <a:pt x="323662" y="118042"/>
                  </a:lnTo>
                  <a:lnTo>
                    <a:pt x="307046" y="79636"/>
                  </a:lnTo>
                  <a:lnTo>
                    <a:pt x="281273" y="47095"/>
                  </a:lnTo>
                  <a:lnTo>
                    <a:pt x="247913" y="21953"/>
                  </a:lnTo>
                  <a:lnTo>
                    <a:pt x="208536" y="5743"/>
                  </a:lnTo>
                  <a:lnTo>
                    <a:pt x="16471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950212" y="2258311"/>
            <a:ext cx="63118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Commit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ID: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dirty="0">
                <a:latin typeface="Lucida Grande" panose="020B0600040502020204"/>
                <a:cs typeface="Calibri"/>
              </a:rPr>
              <a:t>00001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5600700" y="2933700"/>
            <a:ext cx="466725" cy="457200"/>
            <a:chOff x="5600700" y="2933700"/>
            <a:chExt cx="466725" cy="45720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00700" y="2933700"/>
              <a:ext cx="466725" cy="457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40842" y="2975741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4" h="321945">
                  <a:moveTo>
                    <a:pt x="164835" y="0"/>
                  </a:moveTo>
                  <a:lnTo>
                    <a:pt x="121013" y="5744"/>
                  </a:lnTo>
                  <a:lnTo>
                    <a:pt x="81636" y="21956"/>
                  </a:lnTo>
                  <a:lnTo>
                    <a:pt x="48276" y="47101"/>
                  </a:lnTo>
                  <a:lnTo>
                    <a:pt x="22503" y="79643"/>
                  </a:lnTo>
                  <a:lnTo>
                    <a:pt x="5887" y="118048"/>
                  </a:lnTo>
                  <a:lnTo>
                    <a:pt x="0" y="160781"/>
                  </a:lnTo>
                  <a:lnTo>
                    <a:pt x="5887" y="203557"/>
                  </a:lnTo>
                  <a:lnTo>
                    <a:pt x="22503" y="241973"/>
                  </a:lnTo>
                  <a:lnTo>
                    <a:pt x="48276" y="274507"/>
                  </a:lnTo>
                  <a:lnTo>
                    <a:pt x="81636" y="299633"/>
                  </a:lnTo>
                  <a:lnTo>
                    <a:pt x="121013" y="315827"/>
                  </a:lnTo>
                  <a:lnTo>
                    <a:pt x="164835" y="321563"/>
                  </a:lnTo>
                  <a:lnTo>
                    <a:pt x="208606" y="315827"/>
                  </a:lnTo>
                  <a:lnTo>
                    <a:pt x="247949" y="299633"/>
                  </a:lnTo>
                  <a:lnTo>
                    <a:pt x="281288" y="274507"/>
                  </a:lnTo>
                  <a:lnTo>
                    <a:pt x="307050" y="241973"/>
                  </a:lnTo>
                  <a:lnTo>
                    <a:pt x="323662" y="203557"/>
                  </a:lnTo>
                  <a:lnTo>
                    <a:pt x="329549" y="160781"/>
                  </a:lnTo>
                  <a:lnTo>
                    <a:pt x="323662" y="118048"/>
                  </a:lnTo>
                  <a:lnTo>
                    <a:pt x="307050" y="79643"/>
                  </a:lnTo>
                  <a:lnTo>
                    <a:pt x="281288" y="47101"/>
                  </a:lnTo>
                  <a:lnTo>
                    <a:pt x="247949" y="21956"/>
                  </a:lnTo>
                  <a:lnTo>
                    <a:pt x="208606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739132" y="3027615"/>
            <a:ext cx="124142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920036" y="2940834"/>
            <a:ext cx="496513" cy="439223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6981840" y="1885950"/>
            <a:ext cx="781050" cy="1514475"/>
            <a:chOff x="6981840" y="1885950"/>
            <a:chExt cx="781050" cy="1514475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81840" y="1885950"/>
              <a:ext cx="466725" cy="4476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020946" y="1922007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5" h="321944">
                  <a:moveTo>
                    <a:pt x="164835" y="0"/>
                  </a:moveTo>
                  <a:lnTo>
                    <a:pt x="121013" y="5746"/>
                  </a:lnTo>
                  <a:lnTo>
                    <a:pt x="81636" y="21960"/>
                  </a:lnTo>
                  <a:lnTo>
                    <a:pt x="48276" y="47106"/>
                  </a:lnTo>
                  <a:lnTo>
                    <a:pt x="22503" y="79649"/>
                  </a:lnTo>
                  <a:lnTo>
                    <a:pt x="5887" y="118053"/>
                  </a:lnTo>
                  <a:lnTo>
                    <a:pt x="0" y="160781"/>
                  </a:lnTo>
                  <a:lnTo>
                    <a:pt x="5887" y="203518"/>
                  </a:lnTo>
                  <a:lnTo>
                    <a:pt x="22503" y="241925"/>
                  </a:lnTo>
                  <a:lnTo>
                    <a:pt x="48276" y="274468"/>
                  </a:lnTo>
                  <a:lnTo>
                    <a:pt x="81636" y="299612"/>
                  </a:lnTo>
                  <a:lnTo>
                    <a:pt x="121013" y="315825"/>
                  </a:lnTo>
                  <a:lnTo>
                    <a:pt x="164835" y="321570"/>
                  </a:lnTo>
                  <a:lnTo>
                    <a:pt x="208617" y="315825"/>
                  </a:lnTo>
                  <a:lnTo>
                    <a:pt x="247962" y="299612"/>
                  </a:lnTo>
                  <a:lnTo>
                    <a:pt x="281299" y="274468"/>
                  </a:lnTo>
                  <a:lnTo>
                    <a:pt x="307057" y="241925"/>
                  </a:lnTo>
                  <a:lnTo>
                    <a:pt x="323664" y="203518"/>
                  </a:lnTo>
                  <a:lnTo>
                    <a:pt x="329549" y="160781"/>
                  </a:lnTo>
                  <a:lnTo>
                    <a:pt x="323664" y="118053"/>
                  </a:lnTo>
                  <a:lnTo>
                    <a:pt x="307057" y="79649"/>
                  </a:lnTo>
                  <a:lnTo>
                    <a:pt x="281299" y="47106"/>
                  </a:lnTo>
                  <a:lnTo>
                    <a:pt x="247962" y="21960"/>
                  </a:lnTo>
                  <a:lnTo>
                    <a:pt x="208617" y="5746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4EA4D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96150" y="2943225"/>
              <a:ext cx="466725" cy="4572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339218" y="2986028"/>
              <a:ext cx="329565" cy="321945"/>
            </a:xfrm>
            <a:custGeom>
              <a:avLst/>
              <a:gdLst/>
              <a:ahLst/>
              <a:cxnLst/>
              <a:rect l="l" t="t" r="r" b="b"/>
              <a:pathLst>
                <a:path w="329565" h="321945">
                  <a:moveTo>
                    <a:pt x="164835" y="0"/>
                  </a:moveTo>
                  <a:lnTo>
                    <a:pt x="121002" y="5744"/>
                  </a:lnTo>
                  <a:lnTo>
                    <a:pt x="81623" y="21956"/>
                  </a:lnTo>
                  <a:lnTo>
                    <a:pt x="48265" y="47101"/>
                  </a:lnTo>
                  <a:lnTo>
                    <a:pt x="22496" y="79643"/>
                  </a:lnTo>
                  <a:lnTo>
                    <a:pt x="5885" y="118048"/>
                  </a:lnTo>
                  <a:lnTo>
                    <a:pt x="0" y="160781"/>
                  </a:lnTo>
                  <a:lnTo>
                    <a:pt x="5885" y="203557"/>
                  </a:lnTo>
                  <a:lnTo>
                    <a:pt x="22496" y="241973"/>
                  </a:lnTo>
                  <a:lnTo>
                    <a:pt x="48265" y="274507"/>
                  </a:lnTo>
                  <a:lnTo>
                    <a:pt x="81623" y="299633"/>
                  </a:lnTo>
                  <a:lnTo>
                    <a:pt x="121002" y="315827"/>
                  </a:lnTo>
                  <a:lnTo>
                    <a:pt x="164835" y="321563"/>
                  </a:lnTo>
                  <a:lnTo>
                    <a:pt x="208606" y="315827"/>
                  </a:lnTo>
                  <a:lnTo>
                    <a:pt x="247949" y="299633"/>
                  </a:lnTo>
                  <a:lnTo>
                    <a:pt x="281288" y="274507"/>
                  </a:lnTo>
                  <a:lnTo>
                    <a:pt x="307050" y="241973"/>
                  </a:lnTo>
                  <a:lnTo>
                    <a:pt x="323662" y="203557"/>
                  </a:lnTo>
                  <a:lnTo>
                    <a:pt x="329549" y="160781"/>
                  </a:lnTo>
                  <a:lnTo>
                    <a:pt x="323662" y="118048"/>
                  </a:lnTo>
                  <a:lnTo>
                    <a:pt x="307050" y="79643"/>
                  </a:lnTo>
                  <a:lnTo>
                    <a:pt x="281288" y="47101"/>
                  </a:lnTo>
                  <a:lnTo>
                    <a:pt x="247949" y="21956"/>
                  </a:lnTo>
                  <a:lnTo>
                    <a:pt x="208606" y="5744"/>
                  </a:lnTo>
                  <a:lnTo>
                    <a:pt x="164835" y="0"/>
                  </a:lnTo>
                  <a:close/>
                </a:path>
              </a:pathLst>
            </a:custGeom>
            <a:solidFill>
              <a:srgbClr val="001F5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10400" y="2066925"/>
              <a:ext cx="676275" cy="109537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38990" y="2095500"/>
              <a:ext cx="561975" cy="9810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231136" y="2297942"/>
              <a:ext cx="245745" cy="659765"/>
            </a:xfrm>
            <a:custGeom>
              <a:avLst/>
              <a:gdLst/>
              <a:ahLst/>
              <a:cxnLst/>
              <a:rect l="l" t="t" r="r" b="b"/>
              <a:pathLst>
                <a:path w="245745" h="659764">
                  <a:moveTo>
                    <a:pt x="220980" y="581143"/>
                  </a:moveTo>
                  <a:lnTo>
                    <a:pt x="202935" y="587370"/>
                  </a:lnTo>
                  <a:lnTo>
                    <a:pt x="227716" y="659379"/>
                  </a:lnTo>
                  <a:lnTo>
                    <a:pt x="245729" y="653283"/>
                  </a:lnTo>
                  <a:lnTo>
                    <a:pt x="220980" y="581143"/>
                  </a:lnTo>
                  <a:close/>
                </a:path>
                <a:path w="245745" h="659764">
                  <a:moveTo>
                    <a:pt x="196199" y="509134"/>
                  </a:moveTo>
                  <a:lnTo>
                    <a:pt x="178186" y="515361"/>
                  </a:lnTo>
                  <a:lnTo>
                    <a:pt x="184404" y="533268"/>
                  </a:lnTo>
                  <a:lnTo>
                    <a:pt x="202417" y="527172"/>
                  </a:lnTo>
                  <a:lnTo>
                    <a:pt x="196199" y="509134"/>
                  </a:lnTo>
                  <a:close/>
                </a:path>
                <a:path w="245745" h="659764">
                  <a:moveTo>
                    <a:pt x="152887" y="383023"/>
                  </a:moveTo>
                  <a:lnTo>
                    <a:pt x="134874" y="389250"/>
                  </a:lnTo>
                  <a:lnTo>
                    <a:pt x="159623" y="461259"/>
                  </a:lnTo>
                  <a:lnTo>
                    <a:pt x="177667" y="455032"/>
                  </a:lnTo>
                  <a:lnTo>
                    <a:pt x="152887" y="383023"/>
                  </a:lnTo>
                  <a:close/>
                </a:path>
                <a:path w="245745" h="659764">
                  <a:moveTo>
                    <a:pt x="128137" y="310896"/>
                  </a:moveTo>
                  <a:lnTo>
                    <a:pt x="110093" y="317110"/>
                  </a:lnTo>
                  <a:lnTo>
                    <a:pt x="116311" y="335148"/>
                  </a:lnTo>
                  <a:lnTo>
                    <a:pt x="134355" y="328921"/>
                  </a:lnTo>
                  <a:lnTo>
                    <a:pt x="128137" y="310896"/>
                  </a:lnTo>
                  <a:close/>
                </a:path>
                <a:path w="245745" h="659764">
                  <a:moveTo>
                    <a:pt x="84825" y="184785"/>
                  </a:moveTo>
                  <a:lnTo>
                    <a:pt x="66781" y="190999"/>
                  </a:lnTo>
                  <a:lnTo>
                    <a:pt x="91561" y="263139"/>
                  </a:lnTo>
                  <a:lnTo>
                    <a:pt x="109606" y="256912"/>
                  </a:lnTo>
                  <a:lnTo>
                    <a:pt x="84825" y="184785"/>
                  </a:lnTo>
                  <a:close/>
                </a:path>
                <a:path w="245745" h="659764">
                  <a:moveTo>
                    <a:pt x="60076" y="112776"/>
                  </a:moveTo>
                  <a:lnTo>
                    <a:pt x="42031" y="118990"/>
                  </a:lnTo>
                  <a:lnTo>
                    <a:pt x="48249" y="137028"/>
                  </a:lnTo>
                  <a:lnTo>
                    <a:pt x="66172" y="130801"/>
                  </a:lnTo>
                  <a:lnTo>
                    <a:pt x="60076" y="112776"/>
                  </a:lnTo>
                  <a:close/>
                </a:path>
                <a:path w="245745" h="659764">
                  <a:moveTo>
                    <a:pt x="11155" y="0"/>
                  </a:moveTo>
                  <a:lnTo>
                    <a:pt x="0" y="84450"/>
                  </a:lnTo>
                  <a:lnTo>
                    <a:pt x="56868" y="64888"/>
                  </a:lnTo>
                  <a:lnTo>
                    <a:pt x="23500" y="64888"/>
                  </a:lnTo>
                  <a:lnTo>
                    <a:pt x="22860" y="63114"/>
                  </a:lnTo>
                  <a:lnTo>
                    <a:pt x="40873" y="57018"/>
                  </a:lnTo>
                  <a:lnTo>
                    <a:pt x="69275" y="57018"/>
                  </a:lnTo>
                  <a:lnTo>
                    <a:pt x="11155" y="0"/>
                  </a:lnTo>
                  <a:close/>
                </a:path>
                <a:path w="245745" h="659764">
                  <a:moveTo>
                    <a:pt x="40873" y="57018"/>
                  </a:moveTo>
                  <a:lnTo>
                    <a:pt x="22860" y="63114"/>
                  </a:lnTo>
                  <a:lnTo>
                    <a:pt x="23500" y="64888"/>
                  </a:lnTo>
                  <a:lnTo>
                    <a:pt x="41391" y="58674"/>
                  </a:lnTo>
                  <a:lnTo>
                    <a:pt x="40873" y="57018"/>
                  </a:lnTo>
                  <a:close/>
                </a:path>
                <a:path w="245745" h="659764">
                  <a:moveTo>
                    <a:pt x="69275" y="57018"/>
                  </a:moveTo>
                  <a:lnTo>
                    <a:pt x="40873" y="57018"/>
                  </a:lnTo>
                  <a:lnTo>
                    <a:pt x="41391" y="58674"/>
                  </a:lnTo>
                  <a:lnTo>
                    <a:pt x="23500" y="64888"/>
                  </a:lnTo>
                  <a:lnTo>
                    <a:pt x="56868" y="64888"/>
                  </a:lnTo>
                  <a:lnTo>
                    <a:pt x="71993" y="59685"/>
                  </a:lnTo>
                  <a:lnTo>
                    <a:pt x="69275" y="57018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1865" y="2571749"/>
              <a:ext cx="242188" cy="242188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4846322" y="3380058"/>
            <a:ext cx="79451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Developer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b="1" dirty="0">
                <a:latin typeface="Lucida Grande" panose="020B0600040502020204"/>
                <a:cs typeface="Calibri"/>
              </a:rPr>
              <a:t>B</a:t>
            </a:r>
            <a:endParaRPr sz="900" dirty="0">
              <a:latin typeface="Lucida Grande" panose="020B0600040502020204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76300" y="2714625"/>
            <a:ext cx="3324225" cy="1381125"/>
            <a:chOff x="876300" y="2714625"/>
            <a:chExt cx="3324225" cy="1381125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76300" y="2714625"/>
              <a:ext cx="3324225" cy="138112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891183" y="2728472"/>
              <a:ext cx="3232150" cy="1292860"/>
            </a:xfrm>
            <a:custGeom>
              <a:avLst/>
              <a:gdLst/>
              <a:ahLst/>
              <a:cxnLst/>
              <a:rect l="l" t="t" r="r" b="b"/>
              <a:pathLst>
                <a:path w="3232150" h="1292860">
                  <a:moveTo>
                    <a:pt x="3016108" y="0"/>
                  </a:moveTo>
                  <a:lnTo>
                    <a:pt x="215441" y="0"/>
                  </a:lnTo>
                  <a:lnTo>
                    <a:pt x="166041" y="5693"/>
                  </a:lnTo>
                  <a:lnTo>
                    <a:pt x="120693" y="21909"/>
                  </a:lnTo>
                  <a:lnTo>
                    <a:pt x="80691" y="47353"/>
                  </a:lnTo>
                  <a:lnTo>
                    <a:pt x="47328" y="80730"/>
                  </a:lnTo>
                  <a:lnTo>
                    <a:pt x="21896" y="120746"/>
                  </a:lnTo>
                  <a:lnTo>
                    <a:pt x="5689" y="166106"/>
                  </a:lnTo>
                  <a:lnTo>
                    <a:pt x="0" y="215514"/>
                  </a:lnTo>
                  <a:lnTo>
                    <a:pt x="0" y="1077205"/>
                  </a:lnTo>
                  <a:lnTo>
                    <a:pt x="5689" y="1126615"/>
                  </a:lnTo>
                  <a:lnTo>
                    <a:pt x="21896" y="1171969"/>
                  </a:lnTo>
                  <a:lnTo>
                    <a:pt x="47328" y="1211975"/>
                  </a:lnTo>
                  <a:lnTo>
                    <a:pt x="80691" y="1245341"/>
                  </a:lnTo>
                  <a:lnTo>
                    <a:pt x="120693" y="1270774"/>
                  </a:lnTo>
                  <a:lnTo>
                    <a:pt x="166041" y="1286982"/>
                  </a:lnTo>
                  <a:lnTo>
                    <a:pt x="215441" y="1292672"/>
                  </a:lnTo>
                  <a:lnTo>
                    <a:pt x="3016108" y="1292672"/>
                  </a:lnTo>
                  <a:lnTo>
                    <a:pt x="3065514" y="1286982"/>
                  </a:lnTo>
                  <a:lnTo>
                    <a:pt x="3110874" y="1270774"/>
                  </a:lnTo>
                  <a:lnTo>
                    <a:pt x="3150892" y="1245341"/>
                  </a:lnTo>
                  <a:lnTo>
                    <a:pt x="3184272" y="1211975"/>
                  </a:lnTo>
                  <a:lnTo>
                    <a:pt x="3209720" y="1171969"/>
                  </a:lnTo>
                  <a:lnTo>
                    <a:pt x="3225938" y="1126615"/>
                  </a:lnTo>
                  <a:lnTo>
                    <a:pt x="3231632" y="1077205"/>
                  </a:lnTo>
                  <a:lnTo>
                    <a:pt x="3231632" y="215514"/>
                  </a:lnTo>
                  <a:lnTo>
                    <a:pt x="3225938" y="166106"/>
                  </a:lnTo>
                  <a:lnTo>
                    <a:pt x="3209720" y="120746"/>
                  </a:lnTo>
                  <a:lnTo>
                    <a:pt x="3184272" y="80730"/>
                  </a:lnTo>
                  <a:lnTo>
                    <a:pt x="3150892" y="47353"/>
                  </a:lnTo>
                  <a:lnTo>
                    <a:pt x="3110874" y="21909"/>
                  </a:lnTo>
                  <a:lnTo>
                    <a:pt x="3065514" y="5693"/>
                  </a:lnTo>
                  <a:lnTo>
                    <a:pt x="30161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91183" y="2728472"/>
              <a:ext cx="3232150" cy="1292860"/>
            </a:xfrm>
            <a:custGeom>
              <a:avLst/>
              <a:gdLst/>
              <a:ahLst/>
              <a:cxnLst/>
              <a:rect l="l" t="t" r="r" b="b"/>
              <a:pathLst>
                <a:path w="3232150" h="1292860">
                  <a:moveTo>
                    <a:pt x="0" y="215514"/>
                  </a:moveTo>
                  <a:lnTo>
                    <a:pt x="5689" y="166106"/>
                  </a:lnTo>
                  <a:lnTo>
                    <a:pt x="21896" y="120746"/>
                  </a:lnTo>
                  <a:lnTo>
                    <a:pt x="47328" y="80730"/>
                  </a:lnTo>
                  <a:lnTo>
                    <a:pt x="80691" y="47353"/>
                  </a:lnTo>
                  <a:lnTo>
                    <a:pt x="120693" y="21909"/>
                  </a:lnTo>
                  <a:lnTo>
                    <a:pt x="166041" y="5693"/>
                  </a:lnTo>
                  <a:lnTo>
                    <a:pt x="215441" y="0"/>
                  </a:lnTo>
                  <a:lnTo>
                    <a:pt x="3016108" y="0"/>
                  </a:lnTo>
                  <a:lnTo>
                    <a:pt x="3065514" y="5693"/>
                  </a:lnTo>
                  <a:lnTo>
                    <a:pt x="3110874" y="21909"/>
                  </a:lnTo>
                  <a:lnTo>
                    <a:pt x="3150892" y="47353"/>
                  </a:lnTo>
                  <a:lnTo>
                    <a:pt x="3184272" y="80730"/>
                  </a:lnTo>
                  <a:lnTo>
                    <a:pt x="3209720" y="120746"/>
                  </a:lnTo>
                  <a:lnTo>
                    <a:pt x="3225938" y="166106"/>
                  </a:lnTo>
                  <a:lnTo>
                    <a:pt x="3231632" y="215514"/>
                  </a:lnTo>
                  <a:lnTo>
                    <a:pt x="3231632" y="1077205"/>
                  </a:lnTo>
                  <a:lnTo>
                    <a:pt x="3225938" y="1126615"/>
                  </a:lnTo>
                  <a:lnTo>
                    <a:pt x="3209720" y="1171969"/>
                  </a:lnTo>
                  <a:lnTo>
                    <a:pt x="3184272" y="1211975"/>
                  </a:lnTo>
                  <a:lnTo>
                    <a:pt x="3150892" y="1245341"/>
                  </a:lnTo>
                  <a:lnTo>
                    <a:pt x="3110874" y="1270774"/>
                  </a:lnTo>
                  <a:lnTo>
                    <a:pt x="3065514" y="1286982"/>
                  </a:lnTo>
                  <a:lnTo>
                    <a:pt x="3016108" y="1292672"/>
                  </a:lnTo>
                  <a:lnTo>
                    <a:pt x="215441" y="1292672"/>
                  </a:lnTo>
                  <a:lnTo>
                    <a:pt x="166041" y="1286982"/>
                  </a:lnTo>
                  <a:lnTo>
                    <a:pt x="120693" y="1270774"/>
                  </a:lnTo>
                  <a:lnTo>
                    <a:pt x="80691" y="1245341"/>
                  </a:lnTo>
                  <a:lnTo>
                    <a:pt x="47328" y="1211975"/>
                  </a:lnTo>
                  <a:lnTo>
                    <a:pt x="21896" y="1171969"/>
                  </a:lnTo>
                  <a:lnTo>
                    <a:pt x="5689" y="1126615"/>
                  </a:lnTo>
                  <a:lnTo>
                    <a:pt x="0" y="1077205"/>
                  </a:lnTo>
                  <a:lnTo>
                    <a:pt x="0" y="21551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69671" y="2962273"/>
            <a:ext cx="2868295" cy="85216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620" algn="ctr">
              <a:lnSpc>
                <a:spcPct val="100499"/>
              </a:lnSpc>
              <a:spcBef>
                <a:spcPts val="9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finished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unsuccessful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conflict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message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7590415" y="2598989"/>
            <a:ext cx="7397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Merge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Conflict</a:t>
            </a:r>
            <a:endParaRPr sz="9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6" y="2724150"/>
            <a:ext cx="7108194" cy="1204176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4930" rIns="0" bIns="0" rtlCol="0">
            <a:spAutoFit/>
          </a:bodyPr>
          <a:lstStyle/>
          <a:p>
            <a:pPr marL="12700" marR="5080" indent="-635">
              <a:lnSpc>
                <a:spcPts val="4360"/>
              </a:lnSpc>
              <a:spcBef>
                <a:spcPts val="59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Hands-on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– Simulating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Merge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Conflict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85875" y="838184"/>
            <a:ext cx="6638925" cy="800100"/>
            <a:chOff x="1285875" y="838184"/>
            <a:chExt cx="6638925" cy="8001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85875" y="838184"/>
              <a:ext cx="6638925" cy="8001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07841" y="857250"/>
              <a:ext cx="6539230" cy="706120"/>
            </a:xfrm>
            <a:custGeom>
              <a:avLst/>
              <a:gdLst/>
              <a:ahLst/>
              <a:cxnLst/>
              <a:rect l="l" t="t" r="r" b="b"/>
              <a:pathLst>
                <a:path w="6539230" h="706119">
                  <a:moveTo>
                    <a:pt x="6421367" y="0"/>
                  </a:moveTo>
                  <a:lnTo>
                    <a:pt x="117610" y="0"/>
                  </a:lnTo>
                  <a:lnTo>
                    <a:pt x="71798" y="9248"/>
                  </a:lnTo>
                  <a:lnTo>
                    <a:pt x="34418" y="34461"/>
                  </a:lnTo>
                  <a:lnTo>
                    <a:pt x="9231" y="71841"/>
                  </a:lnTo>
                  <a:lnTo>
                    <a:pt x="0" y="117591"/>
                  </a:lnTo>
                  <a:lnTo>
                    <a:pt x="0" y="588142"/>
                  </a:lnTo>
                  <a:lnTo>
                    <a:pt x="9231" y="633892"/>
                  </a:lnTo>
                  <a:lnTo>
                    <a:pt x="34418" y="671272"/>
                  </a:lnTo>
                  <a:lnTo>
                    <a:pt x="71798" y="696485"/>
                  </a:lnTo>
                  <a:lnTo>
                    <a:pt x="117610" y="705733"/>
                  </a:lnTo>
                  <a:lnTo>
                    <a:pt x="6421367" y="705733"/>
                  </a:lnTo>
                  <a:lnTo>
                    <a:pt x="6467135" y="696485"/>
                  </a:lnTo>
                  <a:lnTo>
                    <a:pt x="6504524" y="671272"/>
                  </a:lnTo>
                  <a:lnTo>
                    <a:pt x="6529741" y="633892"/>
                  </a:lnTo>
                  <a:lnTo>
                    <a:pt x="6538990" y="588142"/>
                  </a:lnTo>
                  <a:lnTo>
                    <a:pt x="6538990" y="117591"/>
                  </a:lnTo>
                  <a:lnTo>
                    <a:pt x="6529741" y="71841"/>
                  </a:lnTo>
                  <a:lnTo>
                    <a:pt x="6504524" y="34461"/>
                  </a:lnTo>
                  <a:lnTo>
                    <a:pt x="6467135" y="9248"/>
                  </a:lnTo>
                  <a:lnTo>
                    <a:pt x="64213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307841" y="857250"/>
              <a:ext cx="6539230" cy="706120"/>
            </a:xfrm>
            <a:custGeom>
              <a:avLst/>
              <a:gdLst/>
              <a:ahLst/>
              <a:cxnLst/>
              <a:rect l="l" t="t" r="r" b="b"/>
              <a:pathLst>
                <a:path w="6539230" h="706119">
                  <a:moveTo>
                    <a:pt x="0" y="117591"/>
                  </a:moveTo>
                  <a:lnTo>
                    <a:pt x="9231" y="71841"/>
                  </a:lnTo>
                  <a:lnTo>
                    <a:pt x="34418" y="34461"/>
                  </a:lnTo>
                  <a:lnTo>
                    <a:pt x="71798" y="9248"/>
                  </a:lnTo>
                  <a:lnTo>
                    <a:pt x="117610" y="0"/>
                  </a:lnTo>
                  <a:lnTo>
                    <a:pt x="6421367" y="0"/>
                  </a:lnTo>
                  <a:lnTo>
                    <a:pt x="6467135" y="9248"/>
                  </a:lnTo>
                  <a:lnTo>
                    <a:pt x="6504524" y="34461"/>
                  </a:lnTo>
                  <a:lnTo>
                    <a:pt x="6529741" y="71841"/>
                  </a:lnTo>
                  <a:lnTo>
                    <a:pt x="6538990" y="117591"/>
                  </a:lnTo>
                  <a:lnTo>
                    <a:pt x="6538990" y="588142"/>
                  </a:lnTo>
                  <a:lnTo>
                    <a:pt x="6529741" y="633892"/>
                  </a:lnTo>
                  <a:lnTo>
                    <a:pt x="6504524" y="671272"/>
                  </a:lnTo>
                  <a:lnTo>
                    <a:pt x="6467135" y="696485"/>
                  </a:lnTo>
                  <a:lnTo>
                    <a:pt x="6421367" y="705733"/>
                  </a:lnTo>
                  <a:lnTo>
                    <a:pt x="117610" y="705733"/>
                  </a:lnTo>
                  <a:lnTo>
                    <a:pt x="71798" y="696485"/>
                  </a:lnTo>
                  <a:lnTo>
                    <a:pt x="34418" y="671272"/>
                  </a:lnTo>
                  <a:lnTo>
                    <a:pt x="9231" y="633892"/>
                  </a:lnTo>
                  <a:lnTo>
                    <a:pt x="0" y="588142"/>
                  </a:lnTo>
                  <a:lnTo>
                    <a:pt x="0" y="11759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00075" y="2257425"/>
            <a:ext cx="7639050" cy="1066800"/>
            <a:chOff x="600075" y="2257425"/>
            <a:chExt cx="7639050" cy="1066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075" y="2257425"/>
              <a:ext cx="7639050" cy="10668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2271470"/>
              <a:ext cx="7563093" cy="98176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542416" y="1085275"/>
            <a:ext cx="600392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message,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get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conflicting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14827" y="3337252"/>
            <a:ext cx="1747773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Lucida Grande" panose="020B0600040502020204"/>
                <a:cs typeface="Calibri"/>
              </a:rPr>
              <a:t>Merge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Conflict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latin typeface="Lucida Grande" panose="020B0600040502020204"/>
                <a:cs typeface="Calibri"/>
              </a:rPr>
              <a:t>Message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9064" y="1043696"/>
            <a:ext cx="6911340" cy="716280"/>
          </a:xfrm>
          <a:custGeom>
            <a:avLst/>
            <a:gdLst/>
            <a:ahLst/>
            <a:cxnLst/>
            <a:rect l="l" t="t" r="r" b="b"/>
            <a:pathLst>
              <a:path w="6911340" h="716280">
                <a:moveTo>
                  <a:pt x="0" y="119359"/>
                </a:moveTo>
                <a:lnTo>
                  <a:pt x="9382" y="72909"/>
                </a:lnTo>
                <a:lnTo>
                  <a:pt x="34968" y="34968"/>
                </a:lnTo>
                <a:lnTo>
                  <a:pt x="72912" y="9383"/>
                </a:lnTo>
                <a:lnTo>
                  <a:pt x="119371" y="0"/>
                </a:lnTo>
                <a:lnTo>
                  <a:pt x="6791955" y="0"/>
                </a:lnTo>
                <a:lnTo>
                  <a:pt x="6838423" y="9383"/>
                </a:lnTo>
                <a:lnTo>
                  <a:pt x="6876373" y="34968"/>
                </a:lnTo>
                <a:lnTo>
                  <a:pt x="6901962" y="72909"/>
                </a:lnTo>
                <a:lnTo>
                  <a:pt x="6911345" y="119359"/>
                </a:lnTo>
                <a:lnTo>
                  <a:pt x="6911345" y="596889"/>
                </a:lnTo>
                <a:lnTo>
                  <a:pt x="6901962" y="643345"/>
                </a:lnTo>
                <a:lnTo>
                  <a:pt x="6876373" y="681296"/>
                </a:lnTo>
                <a:lnTo>
                  <a:pt x="6838423" y="706892"/>
                </a:lnTo>
                <a:lnTo>
                  <a:pt x="6791955" y="716279"/>
                </a:lnTo>
                <a:lnTo>
                  <a:pt x="119371" y="716279"/>
                </a:lnTo>
                <a:lnTo>
                  <a:pt x="72912" y="706892"/>
                </a:lnTo>
                <a:lnTo>
                  <a:pt x="34968" y="681296"/>
                </a:lnTo>
                <a:lnTo>
                  <a:pt x="9382" y="643345"/>
                </a:lnTo>
                <a:lnTo>
                  <a:pt x="0" y="596889"/>
                </a:lnTo>
                <a:lnTo>
                  <a:pt x="0" y="119359"/>
                </a:lnTo>
                <a:close/>
              </a:path>
            </a:pathLst>
          </a:custGeom>
          <a:solidFill>
            <a:srgbClr val="FFFFFF"/>
          </a:solidFill>
          <a:ln w="12701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Problems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before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33660" y="2865579"/>
            <a:ext cx="2155825" cy="857250"/>
            <a:chOff x="4733660" y="2865579"/>
            <a:chExt cx="2155825" cy="857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33660" y="2865579"/>
              <a:ext cx="957764" cy="8569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31764" y="3301995"/>
              <a:ext cx="1157605" cy="76200"/>
            </a:xfrm>
            <a:custGeom>
              <a:avLst/>
              <a:gdLst/>
              <a:ahLst/>
              <a:cxnLst/>
              <a:rect l="l" t="t" r="r" b="b"/>
              <a:pathLst>
                <a:path w="1157604" h="76200">
                  <a:moveTo>
                    <a:pt x="1081278" y="0"/>
                  </a:moveTo>
                  <a:lnTo>
                    <a:pt x="1081278" y="76200"/>
                  </a:lnTo>
                  <a:lnTo>
                    <a:pt x="1138428" y="47625"/>
                  </a:lnTo>
                  <a:lnTo>
                    <a:pt x="1093982" y="47625"/>
                  </a:lnTo>
                  <a:lnTo>
                    <a:pt x="1093982" y="28575"/>
                  </a:lnTo>
                  <a:lnTo>
                    <a:pt x="1138428" y="28575"/>
                  </a:lnTo>
                  <a:lnTo>
                    <a:pt x="1081278" y="0"/>
                  </a:lnTo>
                  <a:close/>
                </a:path>
                <a:path w="1157604" h="76200">
                  <a:moveTo>
                    <a:pt x="1081278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081278" y="47625"/>
                  </a:lnTo>
                  <a:lnTo>
                    <a:pt x="1081278" y="28575"/>
                  </a:lnTo>
                  <a:close/>
                </a:path>
                <a:path w="1157604" h="76200">
                  <a:moveTo>
                    <a:pt x="1138428" y="28575"/>
                  </a:moveTo>
                  <a:lnTo>
                    <a:pt x="1093982" y="28575"/>
                  </a:lnTo>
                  <a:lnTo>
                    <a:pt x="1093982" y="47625"/>
                  </a:lnTo>
                  <a:lnTo>
                    <a:pt x="1138428" y="47625"/>
                  </a:lnTo>
                  <a:lnTo>
                    <a:pt x="1157478" y="38100"/>
                  </a:lnTo>
                  <a:lnTo>
                    <a:pt x="1138428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24000" y="1171890"/>
            <a:ext cx="662940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224405" marR="5080" indent="-221234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verifies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looks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well,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simply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replaces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08777" y="1958657"/>
            <a:ext cx="804271" cy="7180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57342" y="4004563"/>
            <a:ext cx="804271" cy="7180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637792" y="2713290"/>
            <a:ext cx="74358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B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7792" y="4742191"/>
            <a:ext cx="75374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D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32759" y="2858286"/>
            <a:ext cx="852144" cy="85214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26743" y="3675061"/>
            <a:ext cx="739140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C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48943" y="2171367"/>
            <a:ext cx="474549" cy="4745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45133" y="3243757"/>
            <a:ext cx="474549" cy="47454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966976" y="2655886"/>
            <a:ext cx="63047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982217" y="3773486"/>
            <a:ext cx="61523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37256" y="4231434"/>
            <a:ext cx="474549" cy="4745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974216" y="4763138"/>
            <a:ext cx="583126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4900677" y="3728393"/>
            <a:ext cx="74993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A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12807" y="2941130"/>
            <a:ext cx="716215" cy="716215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7098924" y="3687823"/>
            <a:ext cx="7499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Software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861685" y="3509643"/>
            <a:ext cx="58457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2</a:t>
            </a: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50368" y="3030522"/>
            <a:ext cx="474549" cy="474549"/>
          </a:xfrm>
          <a:prstGeom prst="rect">
            <a:avLst/>
          </a:prstGeom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6" y="3154361"/>
            <a:ext cx="7310120" cy="6324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How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to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resolve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Merge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Conflicts?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3926" y="809624"/>
            <a:ext cx="6991984" cy="751837"/>
            <a:chOff x="923925" y="809625"/>
            <a:chExt cx="7096125" cy="609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3925" y="809625"/>
              <a:ext cx="7096125" cy="609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41844" y="827653"/>
              <a:ext cx="7000875" cy="518159"/>
            </a:xfrm>
            <a:custGeom>
              <a:avLst/>
              <a:gdLst/>
              <a:ahLst/>
              <a:cxnLst/>
              <a:rect l="l" t="t" r="r" b="b"/>
              <a:pathLst>
                <a:path w="7000875" h="518159">
                  <a:moveTo>
                    <a:pt x="6914375" y="0"/>
                  </a:moveTo>
                  <a:lnTo>
                    <a:pt x="86273" y="0"/>
                  </a:lnTo>
                  <a:lnTo>
                    <a:pt x="52691" y="6779"/>
                  </a:lnTo>
                  <a:lnTo>
                    <a:pt x="25268" y="25275"/>
                  </a:lnTo>
                  <a:lnTo>
                    <a:pt x="6779" y="52720"/>
                  </a:lnTo>
                  <a:lnTo>
                    <a:pt x="0" y="86349"/>
                  </a:lnTo>
                  <a:lnTo>
                    <a:pt x="0" y="431413"/>
                  </a:lnTo>
                  <a:lnTo>
                    <a:pt x="6779" y="464985"/>
                  </a:lnTo>
                  <a:lnTo>
                    <a:pt x="25268" y="492392"/>
                  </a:lnTo>
                  <a:lnTo>
                    <a:pt x="52691" y="510868"/>
                  </a:lnTo>
                  <a:lnTo>
                    <a:pt x="86273" y="517641"/>
                  </a:lnTo>
                  <a:lnTo>
                    <a:pt x="6914375" y="517641"/>
                  </a:lnTo>
                  <a:lnTo>
                    <a:pt x="6947966" y="510868"/>
                  </a:lnTo>
                  <a:lnTo>
                    <a:pt x="6975415" y="492392"/>
                  </a:lnTo>
                  <a:lnTo>
                    <a:pt x="6993932" y="464985"/>
                  </a:lnTo>
                  <a:lnTo>
                    <a:pt x="7000725" y="431413"/>
                  </a:lnTo>
                  <a:lnTo>
                    <a:pt x="7000725" y="86349"/>
                  </a:lnTo>
                  <a:lnTo>
                    <a:pt x="6993932" y="52720"/>
                  </a:lnTo>
                  <a:lnTo>
                    <a:pt x="6975415" y="25275"/>
                  </a:lnTo>
                  <a:lnTo>
                    <a:pt x="6947966" y="6779"/>
                  </a:lnTo>
                  <a:lnTo>
                    <a:pt x="69143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41844" y="827653"/>
              <a:ext cx="7000875" cy="518159"/>
            </a:xfrm>
            <a:custGeom>
              <a:avLst/>
              <a:gdLst/>
              <a:ahLst/>
              <a:cxnLst/>
              <a:rect l="l" t="t" r="r" b="b"/>
              <a:pathLst>
                <a:path w="7000875" h="518159">
                  <a:moveTo>
                    <a:pt x="0" y="86349"/>
                  </a:moveTo>
                  <a:lnTo>
                    <a:pt x="6779" y="52720"/>
                  </a:lnTo>
                  <a:lnTo>
                    <a:pt x="25268" y="25275"/>
                  </a:lnTo>
                  <a:lnTo>
                    <a:pt x="52691" y="6779"/>
                  </a:lnTo>
                  <a:lnTo>
                    <a:pt x="86273" y="0"/>
                  </a:lnTo>
                  <a:lnTo>
                    <a:pt x="6914375" y="0"/>
                  </a:lnTo>
                  <a:lnTo>
                    <a:pt x="6947966" y="6779"/>
                  </a:lnTo>
                  <a:lnTo>
                    <a:pt x="6975415" y="25275"/>
                  </a:lnTo>
                  <a:lnTo>
                    <a:pt x="6993932" y="52720"/>
                  </a:lnTo>
                  <a:lnTo>
                    <a:pt x="7000725" y="86349"/>
                  </a:lnTo>
                  <a:lnTo>
                    <a:pt x="7000725" y="431413"/>
                  </a:lnTo>
                  <a:lnTo>
                    <a:pt x="6993932" y="464985"/>
                  </a:lnTo>
                  <a:lnTo>
                    <a:pt x="6975415" y="492392"/>
                  </a:lnTo>
                  <a:lnTo>
                    <a:pt x="6947966" y="510868"/>
                  </a:lnTo>
                  <a:lnTo>
                    <a:pt x="6914375" y="517641"/>
                  </a:lnTo>
                  <a:lnTo>
                    <a:pt x="86273" y="517641"/>
                  </a:lnTo>
                  <a:lnTo>
                    <a:pt x="52691" y="510868"/>
                  </a:lnTo>
                  <a:lnTo>
                    <a:pt x="25268" y="492392"/>
                  </a:lnTo>
                  <a:lnTo>
                    <a:pt x="6779" y="464985"/>
                  </a:lnTo>
                  <a:lnTo>
                    <a:pt x="0" y="431413"/>
                  </a:lnTo>
                  <a:lnTo>
                    <a:pt x="0" y="86349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resolve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8091" y="961703"/>
            <a:ext cx="6468110" cy="6873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Once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we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have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identified,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there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is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merge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conflict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we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should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go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ahead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and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use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command</a:t>
            </a:r>
            <a:endParaRPr lang="en-US" sz="1350" dirty="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lang="en-US"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676401" y="1857376"/>
            <a:ext cx="6019800" cy="2476500"/>
            <a:chOff x="1590675" y="1752600"/>
            <a:chExt cx="6019800" cy="24765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0675" y="1752600"/>
              <a:ext cx="6019800" cy="24765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00200" y="1765593"/>
              <a:ext cx="5943600" cy="239077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038096" y="4420238"/>
            <a:ext cx="535330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Hit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after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prompt,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should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tool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resolve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95605" y="2034920"/>
            <a:ext cx="4792980" cy="2824480"/>
            <a:chOff x="1895605" y="2034920"/>
            <a:chExt cx="4792980" cy="2824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2566" y="2363152"/>
              <a:ext cx="4175638" cy="249593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90799" y="2363068"/>
              <a:ext cx="1297305" cy="1092835"/>
            </a:xfrm>
            <a:custGeom>
              <a:avLst/>
              <a:gdLst/>
              <a:ahLst/>
              <a:cxnLst/>
              <a:rect l="l" t="t" r="r" b="b"/>
              <a:pathLst>
                <a:path w="1297304" h="1092835">
                  <a:moveTo>
                    <a:pt x="0" y="1092470"/>
                  </a:moveTo>
                  <a:lnTo>
                    <a:pt x="1297173" y="1092470"/>
                  </a:lnTo>
                  <a:lnTo>
                    <a:pt x="1297173" y="0"/>
                  </a:lnTo>
                  <a:lnTo>
                    <a:pt x="0" y="0"/>
                  </a:lnTo>
                  <a:lnTo>
                    <a:pt x="0" y="1092470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895605" y="2906399"/>
              <a:ext cx="617220" cy="292100"/>
            </a:xfrm>
            <a:custGeom>
              <a:avLst/>
              <a:gdLst/>
              <a:ahLst/>
              <a:cxnLst/>
              <a:rect l="l" t="t" r="r" b="b"/>
              <a:pathLst>
                <a:path w="617219" h="292100">
                  <a:moveTo>
                    <a:pt x="543648" y="25993"/>
                  </a:moveTo>
                  <a:lnTo>
                    <a:pt x="0" y="274701"/>
                  </a:lnTo>
                  <a:lnTo>
                    <a:pt x="8001" y="291964"/>
                  </a:lnTo>
                  <a:lnTo>
                    <a:pt x="551555" y="43259"/>
                  </a:lnTo>
                  <a:lnTo>
                    <a:pt x="543648" y="25993"/>
                  </a:lnTo>
                  <a:close/>
                </a:path>
                <a:path w="617219" h="292100">
                  <a:moveTo>
                    <a:pt x="602651" y="20692"/>
                  </a:moveTo>
                  <a:lnTo>
                    <a:pt x="555235" y="20692"/>
                  </a:lnTo>
                  <a:lnTo>
                    <a:pt x="563118" y="37968"/>
                  </a:lnTo>
                  <a:lnTo>
                    <a:pt x="551555" y="43259"/>
                  </a:lnTo>
                  <a:lnTo>
                    <a:pt x="563499" y="69342"/>
                  </a:lnTo>
                  <a:lnTo>
                    <a:pt x="602651" y="20692"/>
                  </a:lnTo>
                  <a:close/>
                </a:path>
                <a:path w="617219" h="292100">
                  <a:moveTo>
                    <a:pt x="555235" y="20692"/>
                  </a:moveTo>
                  <a:lnTo>
                    <a:pt x="543648" y="25993"/>
                  </a:lnTo>
                  <a:lnTo>
                    <a:pt x="551555" y="43259"/>
                  </a:lnTo>
                  <a:lnTo>
                    <a:pt x="563118" y="37968"/>
                  </a:lnTo>
                  <a:lnTo>
                    <a:pt x="555235" y="20692"/>
                  </a:lnTo>
                  <a:close/>
                </a:path>
                <a:path w="617219" h="292100">
                  <a:moveTo>
                    <a:pt x="531744" y="0"/>
                  </a:moveTo>
                  <a:lnTo>
                    <a:pt x="543648" y="25993"/>
                  </a:lnTo>
                  <a:lnTo>
                    <a:pt x="555235" y="20692"/>
                  </a:lnTo>
                  <a:lnTo>
                    <a:pt x="602651" y="20692"/>
                  </a:lnTo>
                  <a:lnTo>
                    <a:pt x="616957" y="2916"/>
                  </a:lnTo>
                  <a:lnTo>
                    <a:pt x="53174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990837" y="2363068"/>
              <a:ext cx="1297305" cy="1092835"/>
            </a:xfrm>
            <a:custGeom>
              <a:avLst/>
              <a:gdLst/>
              <a:ahLst/>
              <a:cxnLst/>
              <a:rect l="l" t="t" r="r" b="b"/>
              <a:pathLst>
                <a:path w="1297304" h="1092835">
                  <a:moveTo>
                    <a:pt x="0" y="1092470"/>
                  </a:moveTo>
                  <a:lnTo>
                    <a:pt x="1297186" y="1092470"/>
                  </a:lnTo>
                  <a:lnTo>
                    <a:pt x="1297186" y="0"/>
                  </a:lnTo>
                  <a:lnTo>
                    <a:pt x="0" y="0"/>
                  </a:lnTo>
                  <a:lnTo>
                    <a:pt x="0" y="1092470"/>
                  </a:lnTo>
                  <a:close/>
                </a:path>
              </a:pathLst>
            </a:custGeom>
            <a:ln w="3809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612629" y="2034920"/>
              <a:ext cx="76200" cy="328295"/>
            </a:xfrm>
            <a:custGeom>
              <a:avLst/>
              <a:gdLst/>
              <a:ahLst/>
              <a:cxnLst/>
              <a:rect l="l" t="t" r="r" b="b"/>
              <a:pathLst>
                <a:path w="76200" h="328294">
                  <a:moveTo>
                    <a:pt x="28590" y="251972"/>
                  </a:moveTo>
                  <a:lnTo>
                    <a:pt x="0" y="251972"/>
                  </a:lnTo>
                  <a:lnTo>
                    <a:pt x="38100" y="328172"/>
                  </a:lnTo>
                  <a:lnTo>
                    <a:pt x="69854" y="264663"/>
                  </a:lnTo>
                  <a:lnTo>
                    <a:pt x="28590" y="264663"/>
                  </a:lnTo>
                  <a:lnTo>
                    <a:pt x="28590" y="251972"/>
                  </a:lnTo>
                  <a:close/>
                </a:path>
                <a:path w="76200" h="328294">
                  <a:moveTo>
                    <a:pt x="47640" y="0"/>
                  </a:moveTo>
                  <a:lnTo>
                    <a:pt x="28590" y="0"/>
                  </a:lnTo>
                  <a:lnTo>
                    <a:pt x="28590" y="264663"/>
                  </a:lnTo>
                  <a:lnTo>
                    <a:pt x="47640" y="264663"/>
                  </a:lnTo>
                  <a:lnTo>
                    <a:pt x="47640" y="0"/>
                  </a:lnTo>
                  <a:close/>
                </a:path>
                <a:path w="76200" h="328294">
                  <a:moveTo>
                    <a:pt x="76200" y="251972"/>
                  </a:moveTo>
                  <a:lnTo>
                    <a:pt x="47640" y="251972"/>
                  </a:lnTo>
                  <a:lnTo>
                    <a:pt x="47640" y="264663"/>
                  </a:lnTo>
                  <a:lnTo>
                    <a:pt x="69854" y="264663"/>
                  </a:lnTo>
                  <a:lnTo>
                    <a:pt x="76200" y="251972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18197" y="894012"/>
            <a:ext cx="7920355" cy="15485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625475" algn="ctr">
              <a:lnSpc>
                <a:spcPct val="100499"/>
              </a:lnSpc>
              <a:spcBef>
                <a:spcPts val="95"/>
              </a:spcBef>
            </a:pP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merge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tool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looks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something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like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this,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top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leftmost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column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for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Dev1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changes,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centre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column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for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original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code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i.e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 master’s code before any commits, and the right most column are 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dev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2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changes.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area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below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these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columns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where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make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changes,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this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place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where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have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merged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code.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3819525" algn="ctr">
              <a:lnSpc>
                <a:spcPts val="1600"/>
              </a:lnSpc>
              <a:spcBef>
                <a:spcPts val="690"/>
              </a:spcBef>
              <a:tabLst>
                <a:tab pos="6622415" algn="l"/>
                <a:tab pos="6786245" algn="l"/>
              </a:tabLst>
            </a:pPr>
            <a:r>
              <a:rPr sz="1350" u="sng" dirty="0">
                <a:solidFill>
                  <a:srgbClr val="EF7E08"/>
                </a:solidFill>
                <a:uFill>
                  <a:solidFill>
                    <a:srgbClr val="EF7E08"/>
                  </a:solidFill>
                </a:uFill>
                <a:latin typeface="Lucida Grande" panose="020B0600040502020204"/>
                <a:cs typeface="Times New Roman"/>
              </a:rPr>
              <a:t>	</a:t>
            </a:r>
            <a:r>
              <a:rPr sz="1350" u="none" dirty="0">
                <a:solidFill>
                  <a:srgbClr val="EF7E08"/>
                </a:solidFill>
                <a:latin typeface="Lucida Grande" panose="020B0600040502020204"/>
                <a:cs typeface="Times New Roman"/>
              </a:rPr>
              <a:t>	</a:t>
            </a:r>
            <a:r>
              <a:rPr sz="1350" b="1" u="none" dirty="0">
                <a:solidFill>
                  <a:srgbClr val="EF7E08"/>
                </a:solidFill>
                <a:latin typeface="Lucida Grande" panose="020B0600040502020204"/>
                <a:cs typeface="Calibri"/>
              </a:rPr>
              <a:t>Original</a:t>
            </a:r>
            <a:r>
              <a:rPr sz="1350" u="none" dirty="0">
                <a:solidFill>
                  <a:srgbClr val="EF7E0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u="none" dirty="0">
                <a:solidFill>
                  <a:srgbClr val="EF7E08"/>
                </a:solidFill>
                <a:latin typeface="Lucida Grande" panose="020B0600040502020204"/>
                <a:cs typeface="Calibri"/>
              </a:rPr>
              <a:t>Master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6179820" algn="ctr">
              <a:lnSpc>
                <a:spcPts val="1600"/>
              </a:lnSpc>
            </a:pPr>
            <a:r>
              <a:rPr sz="1350" b="1" dirty="0">
                <a:solidFill>
                  <a:srgbClr val="EF7E08"/>
                </a:solidFill>
                <a:latin typeface="Lucida Grande" panose="020B0600040502020204"/>
                <a:cs typeface="Calibri"/>
              </a:rPr>
              <a:t>Branch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348" y="3082606"/>
            <a:ext cx="160718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0000"/>
                </a:solidFill>
                <a:latin typeface="Lucida Grande" panose="020B0600040502020204"/>
                <a:cs typeface="Calibri"/>
              </a:rPr>
              <a:t>Dev</a:t>
            </a:r>
            <a:r>
              <a:rPr sz="1350" dirty="0">
                <a:solidFill>
                  <a:srgbClr val="FF000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0000"/>
                </a:solidFill>
                <a:latin typeface="Lucida Grande" panose="020B0600040502020204"/>
                <a:cs typeface="Calibri"/>
              </a:rPr>
              <a:t>1</a:t>
            </a:r>
            <a:r>
              <a:rPr sz="1350" dirty="0">
                <a:solidFill>
                  <a:srgbClr val="FF000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0000"/>
                </a:solidFill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solidFill>
                  <a:srgbClr val="FF000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0000"/>
                </a:solidFill>
                <a:latin typeface="Lucida Grande" panose="020B0600040502020204"/>
                <a:cs typeface="Calibri"/>
              </a:rPr>
              <a:t>Changes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899666" y="2344018"/>
            <a:ext cx="5404485" cy="2406650"/>
            <a:chOff x="1899666" y="2344018"/>
            <a:chExt cx="5404485" cy="2406650"/>
          </a:xfrm>
        </p:grpSpPr>
        <p:sp>
          <p:nvSpPr>
            <p:cNvPr id="12" name="object 12"/>
            <p:cNvSpPr/>
            <p:nvPr/>
          </p:nvSpPr>
          <p:spPr>
            <a:xfrm>
              <a:off x="5396483" y="2363068"/>
              <a:ext cx="1297305" cy="1092835"/>
            </a:xfrm>
            <a:custGeom>
              <a:avLst/>
              <a:gdLst/>
              <a:ahLst/>
              <a:cxnLst/>
              <a:rect l="l" t="t" r="r" b="b"/>
              <a:pathLst>
                <a:path w="1297304" h="1092835">
                  <a:moveTo>
                    <a:pt x="0" y="1092470"/>
                  </a:moveTo>
                  <a:lnTo>
                    <a:pt x="1297173" y="1092470"/>
                  </a:lnTo>
                  <a:lnTo>
                    <a:pt x="1297173" y="0"/>
                  </a:lnTo>
                  <a:lnTo>
                    <a:pt x="0" y="0"/>
                  </a:lnTo>
                  <a:lnTo>
                    <a:pt x="0" y="1092470"/>
                  </a:lnTo>
                  <a:close/>
                </a:path>
              </a:pathLst>
            </a:custGeom>
            <a:ln w="38099">
              <a:solidFill>
                <a:srgbClr val="0084B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693651" y="2896874"/>
              <a:ext cx="610235" cy="220979"/>
            </a:xfrm>
            <a:custGeom>
              <a:avLst/>
              <a:gdLst/>
              <a:ahLst/>
              <a:cxnLst/>
              <a:rect l="l" t="t" r="r" b="b"/>
              <a:pathLst>
                <a:path w="610234" h="220980">
                  <a:moveTo>
                    <a:pt x="75407" y="27227"/>
                  </a:moveTo>
                  <a:lnTo>
                    <a:pt x="69502" y="45229"/>
                  </a:lnTo>
                  <a:lnTo>
                    <a:pt x="604418" y="220717"/>
                  </a:lnTo>
                  <a:lnTo>
                    <a:pt x="610240" y="202560"/>
                  </a:lnTo>
                  <a:lnTo>
                    <a:pt x="75407" y="27227"/>
                  </a:lnTo>
                  <a:close/>
                </a:path>
                <a:path w="610234" h="220980">
                  <a:moveTo>
                    <a:pt x="84338" y="0"/>
                  </a:moveTo>
                  <a:lnTo>
                    <a:pt x="0" y="12441"/>
                  </a:lnTo>
                  <a:lnTo>
                    <a:pt x="60594" y="72390"/>
                  </a:lnTo>
                  <a:lnTo>
                    <a:pt x="69502" y="45229"/>
                  </a:lnTo>
                  <a:lnTo>
                    <a:pt x="57424" y="41266"/>
                  </a:lnTo>
                  <a:lnTo>
                    <a:pt x="63246" y="23241"/>
                  </a:lnTo>
                  <a:lnTo>
                    <a:pt x="76715" y="23241"/>
                  </a:lnTo>
                  <a:lnTo>
                    <a:pt x="84338" y="0"/>
                  </a:lnTo>
                  <a:close/>
                </a:path>
                <a:path w="610234" h="220980">
                  <a:moveTo>
                    <a:pt x="63246" y="23241"/>
                  </a:moveTo>
                  <a:lnTo>
                    <a:pt x="57424" y="41266"/>
                  </a:lnTo>
                  <a:lnTo>
                    <a:pt x="69502" y="45229"/>
                  </a:lnTo>
                  <a:lnTo>
                    <a:pt x="75407" y="27227"/>
                  </a:lnTo>
                  <a:lnTo>
                    <a:pt x="63246" y="23241"/>
                  </a:lnTo>
                  <a:close/>
                </a:path>
                <a:path w="610234" h="220980">
                  <a:moveTo>
                    <a:pt x="76715" y="23241"/>
                  </a:moveTo>
                  <a:lnTo>
                    <a:pt x="63246" y="23241"/>
                  </a:lnTo>
                  <a:lnTo>
                    <a:pt x="75407" y="27227"/>
                  </a:lnTo>
                  <a:lnTo>
                    <a:pt x="76715" y="23241"/>
                  </a:lnTo>
                  <a:close/>
                </a:path>
              </a:pathLst>
            </a:custGeom>
            <a:solidFill>
              <a:srgbClr val="0084B3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597526" y="3551276"/>
              <a:ext cx="2459990" cy="1180465"/>
            </a:xfrm>
            <a:custGeom>
              <a:avLst/>
              <a:gdLst/>
              <a:ahLst/>
              <a:cxnLst/>
              <a:rect l="l" t="t" r="r" b="b"/>
              <a:pathLst>
                <a:path w="2459990" h="1180464">
                  <a:moveTo>
                    <a:pt x="0" y="1180206"/>
                  </a:moveTo>
                  <a:lnTo>
                    <a:pt x="2459867" y="1180206"/>
                  </a:lnTo>
                  <a:lnTo>
                    <a:pt x="2459867" y="0"/>
                  </a:lnTo>
                  <a:lnTo>
                    <a:pt x="0" y="0"/>
                  </a:lnTo>
                  <a:lnTo>
                    <a:pt x="0" y="1180206"/>
                  </a:lnTo>
                  <a:close/>
                </a:path>
              </a:pathLst>
            </a:custGeom>
            <a:ln w="380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899666" y="4488692"/>
              <a:ext cx="613410" cy="76200"/>
            </a:xfrm>
            <a:custGeom>
              <a:avLst/>
              <a:gdLst/>
              <a:ahLst/>
              <a:cxnLst/>
              <a:rect l="l" t="t" r="r" b="b"/>
              <a:pathLst>
                <a:path w="613410" h="76200">
                  <a:moveTo>
                    <a:pt x="536697" y="0"/>
                  </a:moveTo>
                  <a:lnTo>
                    <a:pt x="536697" y="76200"/>
                  </a:lnTo>
                  <a:lnTo>
                    <a:pt x="593847" y="47625"/>
                  </a:lnTo>
                  <a:lnTo>
                    <a:pt x="549402" y="47625"/>
                  </a:lnTo>
                  <a:lnTo>
                    <a:pt x="549402" y="28575"/>
                  </a:lnTo>
                  <a:lnTo>
                    <a:pt x="593847" y="28575"/>
                  </a:lnTo>
                  <a:lnTo>
                    <a:pt x="536697" y="0"/>
                  </a:lnTo>
                  <a:close/>
                </a:path>
                <a:path w="613410" h="76200">
                  <a:moveTo>
                    <a:pt x="536697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536697" y="47625"/>
                  </a:lnTo>
                  <a:lnTo>
                    <a:pt x="536697" y="28575"/>
                  </a:lnTo>
                  <a:close/>
                </a:path>
                <a:path w="613410" h="76200">
                  <a:moveTo>
                    <a:pt x="593847" y="28575"/>
                  </a:moveTo>
                  <a:lnTo>
                    <a:pt x="549402" y="28575"/>
                  </a:lnTo>
                  <a:lnTo>
                    <a:pt x="549402" y="47625"/>
                  </a:lnTo>
                  <a:lnTo>
                    <a:pt x="593847" y="47625"/>
                  </a:lnTo>
                  <a:lnTo>
                    <a:pt x="612897" y="38100"/>
                  </a:lnTo>
                  <a:lnTo>
                    <a:pt x="593847" y="2857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268851" y="3163251"/>
            <a:ext cx="160718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Dev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2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Changes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4158" y="4200211"/>
            <a:ext cx="156273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b="1" dirty="0">
                <a:solidFill>
                  <a:srgbClr val="C0504D"/>
                </a:solidFill>
                <a:latin typeface="Lucida Grande" panose="020B0600040502020204"/>
                <a:cs typeface="Calibri"/>
              </a:rPr>
              <a:t>Main</a:t>
            </a:r>
            <a:r>
              <a:rPr sz="1350" dirty="0">
                <a:solidFill>
                  <a:srgbClr val="C0504D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C0504D"/>
                </a:solidFill>
                <a:latin typeface="Lucida Grande" panose="020B0600040502020204"/>
                <a:cs typeface="Calibri"/>
              </a:rPr>
              <a:t>file,</a:t>
            </a:r>
            <a:r>
              <a:rPr sz="1350" dirty="0">
                <a:solidFill>
                  <a:srgbClr val="C0504D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C0504D"/>
                </a:solidFill>
                <a:latin typeface="Lucida Grande" panose="020B0600040502020204"/>
                <a:cs typeface="Calibri"/>
              </a:rPr>
              <a:t>where</a:t>
            </a:r>
            <a:r>
              <a:rPr sz="1350" dirty="0">
                <a:solidFill>
                  <a:srgbClr val="C0504D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C0504D"/>
                </a:solidFill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solidFill>
                  <a:srgbClr val="C0504D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C0504D"/>
                </a:solidFill>
                <a:latin typeface="Lucida Grande" panose="020B0600040502020204"/>
                <a:cs typeface="Calibri"/>
              </a:rPr>
              <a:t>are</a:t>
            </a:r>
            <a:r>
              <a:rPr sz="1350" dirty="0">
                <a:solidFill>
                  <a:srgbClr val="C0504D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C0504D"/>
                </a:solidFill>
                <a:latin typeface="Lucida Grande" panose="020B0600040502020204"/>
                <a:cs typeface="Calibri"/>
              </a:rPr>
              <a:t>manually</a:t>
            </a:r>
            <a:r>
              <a:rPr sz="1350" dirty="0">
                <a:solidFill>
                  <a:srgbClr val="C0504D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C0504D"/>
                </a:solidFill>
                <a:latin typeface="Lucida Grande" panose="020B0600040502020204"/>
                <a:cs typeface="Calibri"/>
              </a:rPr>
              <a:t>merged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819150"/>
            <a:ext cx="7839075" cy="904875"/>
            <a:chOff x="533400" y="819150"/>
            <a:chExt cx="7839075" cy="904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3400" y="819150"/>
              <a:ext cx="7839075" cy="9048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52891" y="839967"/>
              <a:ext cx="7740650" cy="808355"/>
            </a:xfrm>
            <a:custGeom>
              <a:avLst/>
              <a:gdLst/>
              <a:ahLst/>
              <a:cxnLst/>
              <a:rect l="l" t="t" r="r" b="b"/>
              <a:pathLst>
                <a:path w="7740650" h="808355">
                  <a:moveTo>
                    <a:pt x="7605841" y="0"/>
                  </a:moveTo>
                  <a:lnTo>
                    <a:pt x="134681" y="0"/>
                  </a:lnTo>
                  <a:lnTo>
                    <a:pt x="92114" y="6867"/>
                  </a:lnTo>
                  <a:lnTo>
                    <a:pt x="55142" y="25988"/>
                  </a:lnTo>
                  <a:lnTo>
                    <a:pt x="25987" y="55138"/>
                  </a:lnTo>
                  <a:lnTo>
                    <a:pt x="6866" y="92093"/>
                  </a:lnTo>
                  <a:lnTo>
                    <a:pt x="0" y="134630"/>
                  </a:lnTo>
                  <a:lnTo>
                    <a:pt x="0" y="673364"/>
                  </a:lnTo>
                  <a:lnTo>
                    <a:pt x="6866" y="715960"/>
                  </a:lnTo>
                  <a:lnTo>
                    <a:pt x="25987" y="752951"/>
                  </a:lnTo>
                  <a:lnTo>
                    <a:pt x="55142" y="782119"/>
                  </a:lnTo>
                  <a:lnTo>
                    <a:pt x="92114" y="801247"/>
                  </a:lnTo>
                  <a:lnTo>
                    <a:pt x="134681" y="808116"/>
                  </a:lnTo>
                  <a:lnTo>
                    <a:pt x="7605841" y="808116"/>
                  </a:lnTo>
                  <a:lnTo>
                    <a:pt x="7648425" y="801247"/>
                  </a:lnTo>
                  <a:lnTo>
                    <a:pt x="7685386" y="782119"/>
                  </a:lnTo>
                  <a:lnTo>
                    <a:pt x="7714518" y="752951"/>
                  </a:lnTo>
                  <a:lnTo>
                    <a:pt x="7733615" y="715960"/>
                  </a:lnTo>
                  <a:lnTo>
                    <a:pt x="7740472" y="673364"/>
                  </a:lnTo>
                  <a:lnTo>
                    <a:pt x="7740472" y="134630"/>
                  </a:lnTo>
                  <a:lnTo>
                    <a:pt x="7733615" y="92093"/>
                  </a:lnTo>
                  <a:lnTo>
                    <a:pt x="7714518" y="55138"/>
                  </a:lnTo>
                  <a:lnTo>
                    <a:pt x="7685386" y="25988"/>
                  </a:lnTo>
                  <a:lnTo>
                    <a:pt x="7648425" y="6867"/>
                  </a:lnTo>
                  <a:lnTo>
                    <a:pt x="76058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52891" y="839967"/>
              <a:ext cx="7740650" cy="808355"/>
            </a:xfrm>
            <a:custGeom>
              <a:avLst/>
              <a:gdLst/>
              <a:ahLst/>
              <a:cxnLst/>
              <a:rect l="l" t="t" r="r" b="b"/>
              <a:pathLst>
                <a:path w="7740650" h="808355">
                  <a:moveTo>
                    <a:pt x="0" y="134630"/>
                  </a:moveTo>
                  <a:lnTo>
                    <a:pt x="6866" y="92093"/>
                  </a:lnTo>
                  <a:lnTo>
                    <a:pt x="25987" y="55138"/>
                  </a:lnTo>
                  <a:lnTo>
                    <a:pt x="55142" y="25988"/>
                  </a:lnTo>
                  <a:lnTo>
                    <a:pt x="92114" y="6867"/>
                  </a:lnTo>
                  <a:lnTo>
                    <a:pt x="134681" y="0"/>
                  </a:lnTo>
                  <a:lnTo>
                    <a:pt x="7605841" y="0"/>
                  </a:lnTo>
                  <a:lnTo>
                    <a:pt x="7648425" y="6867"/>
                  </a:lnTo>
                  <a:lnTo>
                    <a:pt x="7685386" y="25988"/>
                  </a:lnTo>
                  <a:lnTo>
                    <a:pt x="7714518" y="55138"/>
                  </a:lnTo>
                  <a:lnTo>
                    <a:pt x="7733615" y="92093"/>
                  </a:lnTo>
                  <a:lnTo>
                    <a:pt x="7740472" y="134630"/>
                  </a:lnTo>
                  <a:lnTo>
                    <a:pt x="7740472" y="673364"/>
                  </a:lnTo>
                  <a:lnTo>
                    <a:pt x="7733615" y="715960"/>
                  </a:lnTo>
                  <a:lnTo>
                    <a:pt x="7714518" y="752951"/>
                  </a:lnTo>
                  <a:lnTo>
                    <a:pt x="7685386" y="782119"/>
                  </a:lnTo>
                  <a:lnTo>
                    <a:pt x="7648425" y="801247"/>
                  </a:lnTo>
                  <a:lnTo>
                    <a:pt x="7605841" y="808116"/>
                  </a:lnTo>
                  <a:lnTo>
                    <a:pt x="134681" y="808116"/>
                  </a:lnTo>
                  <a:lnTo>
                    <a:pt x="92114" y="801247"/>
                  </a:lnTo>
                  <a:lnTo>
                    <a:pt x="55142" y="782119"/>
                  </a:lnTo>
                  <a:lnTo>
                    <a:pt x="25987" y="752951"/>
                  </a:lnTo>
                  <a:lnTo>
                    <a:pt x="6866" y="715960"/>
                  </a:lnTo>
                  <a:lnTo>
                    <a:pt x="0" y="673364"/>
                  </a:lnTo>
                  <a:lnTo>
                    <a:pt x="0" y="13463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55904" y="183257"/>
            <a:ext cx="58400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resolve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03922" y="990024"/>
            <a:ext cx="71335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863215" marR="5080" indent="-285115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Once you have resolved the changes, save the file using “</a:t>
            </a:r>
            <a:r>
              <a:rPr sz="1350" b="1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:wq”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,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vim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command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for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save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and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exit.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Do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same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for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all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files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19325" y="1952625"/>
            <a:ext cx="4563110" cy="2914650"/>
            <a:chOff x="2219325" y="1952625"/>
            <a:chExt cx="4563110" cy="29146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9325" y="1952625"/>
              <a:ext cx="4562490" cy="29146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27706" y="1969084"/>
              <a:ext cx="4484888" cy="28246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62790" y="2571750"/>
            <a:ext cx="1990725" cy="2514600"/>
            <a:chOff x="6962790" y="2838450"/>
            <a:chExt cx="1990725" cy="2057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2790" y="2838450"/>
              <a:ext cx="1990722" cy="20574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985650" y="2860167"/>
              <a:ext cx="1894205" cy="1962150"/>
            </a:xfrm>
            <a:custGeom>
              <a:avLst/>
              <a:gdLst/>
              <a:ahLst/>
              <a:cxnLst/>
              <a:rect l="l" t="t" r="r" b="b"/>
              <a:pathLst>
                <a:path w="1894204" h="1962150">
                  <a:moveTo>
                    <a:pt x="1578345" y="0"/>
                  </a:moveTo>
                  <a:lnTo>
                    <a:pt x="315589" y="0"/>
                  </a:lnTo>
                  <a:lnTo>
                    <a:pt x="268963" y="3423"/>
                  </a:lnTo>
                  <a:lnTo>
                    <a:pt x="224458" y="13367"/>
                  </a:lnTo>
                  <a:lnTo>
                    <a:pt x="182563" y="29343"/>
                  </a:lnTo>
                  <a:lnTo>
                    <a:pt x="143766" y="50863"/>
                  </a:lnTo>
                  <a:lnTo>
                    <a:pt x="108556" y="77440"/>
                  </a:lnTo>
                  <a:lnTo>
                    <a:pt x="77422" y="108583"/>
                  </a:lnTo>
                  <a:lnTo>
                    <a:pt x="50853" y="143805"/>
                  </a:lnTo>
                  <a:lnTo>
                    <a:pt x="29338" y="182618"/>
                  </a:lnTo>
                  <a:lnTo>
                    <a:pt x="13365" y="224534"/>
                  </a:lnTo>
                  <a:lnTo>
                    <a:pt x="3422" y="269063"/>
                  </a:lnTo>
                  <a:lnTo>
                    <a:pt x="0" y="315717"/>
                  </a:lnTo>
                  <a:lnTo>
                    <a:pt x="0" y="1646276"/>
                  </a:lnTo>
                  <a:lnTo>
                    <a:pt x="3422" y="1692921"/>
                  </a:lnTo>
                  <a:lnTo>
                    <a:pt x="13365" y="1737443"/>
                  </a:lnTo>
                  <a:lnTo>
                    <a:pt x="29338" y="1779351"/>
                  </a:lnTo>
                  <a:lnTo>
                    <a:pt x="50853" y="1818158"/>
                  </a:lnTo>
                  <a:lnTo>
                    <a:pt x="77422" y="1853376"/>
                  </a:lnTo>
                  <a:lnTo>
                    <a:pt x="108556" y="1884516"/>
                  </a:lnTo>
                  <a:lnTo>
                    <a:pt x="143766" y="1911089"/>
                  </a:lnTo>
                  <a:lnTo>
                    <a:pt x="182563" y="1932607"/>
                  </a:lnTo>
                  <a:lnTo>
                    <a:pt x="224458" y="1948582"/>
                  </a:lnTo>
                  <a:lnTo>
                    <a:pt x="268963" y="1958525"/>
                  </a:lnTo>
                  <a:lnTo>
                    <a:pt x="315589" y="1961948"/>
                  </a:lnTo>
                  <a:lnTo>
                    <a:pt x="1578345" y="1961948"/>
                  </a:lnTo>
                  <a:lnTo>
                    <a:pt x="1624972" y="1958525"/>
                  </a:lnTo>
                  <a:lnTo>
                    <a:pt x="1669477" y="1948582"/>
                  </a:lnTo>
                  <a:lnTo>
                    <a:pt x="1711372" y="1932607"/>
                  </a:lnTo>
                  <a:lnTo>
                    <a:pt x="1750169" y="1911089"/>
                  </a:lnTo>
                  <a:lnTo>
                    <a:pt x="1785379" y="1884516"/>
                  </a:lnTo>
                  <a:lnTo>
                    <a:pt x="1816512" y="1853376"/>
                  </a:lnTo>
                  <a:lnTo>
                    <a:pt x="1843081" y="1818158"/>
                  </a:lnTo>
                  <a:lnTo>
                    <a:pt x="1864597" y="1779351"/>
                  </a:lnTo>
                  <a:lnTo>
                    <a:pt x="1880570" y="1737443"/>
                  </a:lnTo>
                  <a:lnTo>
                    <a:pt x="1890512" y="1692921"/>
                  </a:lnTo>
                  <a:lnTo>
                    <a:pt x="1893935" y="1646276"/>
                  </a:lnTo>
                  <a:lnTo>
                    <a:pt x="1893935" y="315717"/>
                  </a:lnTo>
                  <a:lnTo>
                    <a:pt x="1890512" y="269063"/>
                  </a:lnTo>
                  <a:lnTo>
                    <a:pt x="1880570" y="224534"/>
                  </a:lnTo>
                  <a:lnTo>
                    <a:pt x="1864597" y="182618"/>
                  </a:lnTo>
                  <a:lnTo>
                    <a:pt x="1843081" y="143805"/>
                  </a:lnTo>
                  <a:lnTo>
                    <a:pt x="1816512" y="108583"/>
                  </a:lnTo>
                  <a:lnTo>
                    <a:pt x="1785379" y="77440"/>
                  </a:lnTo>
                  <a:lnTo>
                    <a:pt x="1750169" y="50863"/>
                  </a:lnTo>
                  <a:lnTo>
                    <a:pt x="1711372" y="29343"/>
                  </a:lnTo>
                  <a:lnTo>
                    <a:pt x="1669477" y="13367"/>
                  </a:lnTo>
                  <a:lnTo>
                    <a:pt x="1624972" y="3423"/>
                  </a:lnTo>
                  <a:lnTo>
                    <a:pt x="15783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985650" y="2860167"/>
              <a:ext cx="1894205" cy="1962150"/>
            </a:xfrm>
            <a:custGeom>
              <a:avLst/>
              <a:gdLst/>
              <a:ahLst/>
              <a:cxnLst/>
              <a:rect l="l" t="t" r="r" b="b"/>
              <a:pathLst>
                <a:path w="1894204" h="1962150">
                  <a:moveTo>
                    <a:pt x="0" y="315717"/>
                  </a:moveTo>
                  <a:lnTo>
                    <a:pt x="3422" y="269063"/>
                  </a:lnTo>
                  <a:lnTo>
                    <a:pt x="13365" y="224534"/>
                  </a:lnTo>
                  <a:lnTo>
                    <a:pt x="29338" y="182618"/>
                  </a:lnTo>
                  <a:lnTo>
                    <a:pt x="50853" y="143805"/>
                  </a:lnTo>
                  <a:lnTo>
                    <a:pt x="77422" y="108583"/>
                  </a:lnTo>
                  <a:lnTo>
                    <a:pt x="108556" y="77440"/>
                  </a:lnTo>
                  <a:lnTo>
                    <a:pt x="143766" y="50863"/>
                  </a:lnTo>
                  <a:lnTo>
                    <a:pt x="182563" y="29343"/>
                  </a:lnTo>
                  <a:lnTo>
                    <a:pt x="224458" y="13367"/>
                  </a:lnTo>
                  <a:lnTo>
                    <a:pt x="268963" y="3423"/>
                  </a:lnTo>
                  <a:lnTo>
                    <a:pt x="315589" y="0"/>
                  </a:lnTo>
                  <a:lnTo>
                    <a:pt x="1578345" y="0"/>
                  </a:lnTo>
                  <a:lnTo>
                    <a:pt x="1624972" y="3423"/>
                  </a:lnTo>
                  <a:lnTo>
                    <a:pt x="1669477" y="13367"/>
                  </a:lnTo>
                  <a:lnTo>
                    <a:pt x="1711372" y="29343"/>
                  </a:lnTo>
                  <a:lnTo>
                    <a:pt x="1750169" y="50863"/>
                  </a:lnTo>
                  <a:lnTo>
                    <a:pt x="1785379" y="77440"/>
                  </a:lnTo>
                  <a:lnTo>
                    <a:pt x="1816512" y="108583"/>
                  </a:lnTo>
                  <a:lnTo>
                    <a:pt x="1843081" y="143805"/>
                  </a:lnTo>
                  <a:lnTo>
                    <a:pt x="1864597" y="182618"/>
                  </a:lnTo>
                  <a:lnTo>
                    <a:pt x="1880570" y="224534"/>
                  </a:lnTo>
                  <a:lnTo>
                    <a:pt x="1890512" y="269063"/>
                  </a:lnTo>
                  <a:lnTo>
                    <a:pt x="1893935" y="315717"/>
                  </a:lnTo>
                  <a:lnTo>
                    <a:pt x="1893935" y="1646276"/>
                  </a:lnTo>
                  <a:lnTo>
                    <a:pt x="1890512" y="1692921"/>
                  </a:lnTo>
                  <a:lnTo>
                    <a:pt x="1880570" y="1737443"/>
                  </a:lnTo>
                  <a:lnTo>
                    <a:pt x="1864597" y="1779351"/>
                  </a:lnTo>
                  <a:lnTo>
                    <a:pt x="1843081" y="1818158"/>
                  </a:lnTo>
                  <a:lnTo>
                    <a:pt x="1816512" y="1853376"/>
                  </a:lnTo>
                  <a:lnTo>
                    <a:pt x="1785379" y="1884516"/>
                  </a:lnTo>
                  <a:lnTo>
                    <a:pt x="1750169" y="1911089"/>
                  </a:lnTo>
                  <a:lnTo>
                    <a:pt x="1711372" y="1932607"/>
                  </a:lnTo>
                  <a:lnTo>
                    <a:pt x="1669477" y="1948582"/>
                  </a:lnTo>
                  <a:lnTo>
                    <a:pt x="1624972" y="1958525"/>
                  </a:lnTo>
                  <a:lnTo>
                    <a:pt x="1578345" y="1961948"/>
                  </a:lnTo>
                  <a:lnTo>
                    <a:pt x="315589" y="1961948"/>
                  </a:lnTo>
                  <a:lnTo>
                    <a:pt x="268963" y="1958525"/>
                  </a:lnTo>
                  <a:lnTo>
                    <a:pt x="224458" y="1948582"/>
                  </a:lnTo>
                  <a:lnTo>
                    <a:pt x="182563" y="1932607"/>
                  </a:lnTo>
                  <a:lnTo>
                    <a:pt x="143766" y="1911089"/>
                  </a:lnTo>
                  <a:lnTo>
                    <a:pt x="108556" y="1884516"/>
                  </a:lnTo>
                  <a:lnTo>
                    <a:pt x="77422" y="1853376"/>
                  </a:lnTo>
                  <a:lnTo>
                    <a:pt x="50853" y="1818158"/>
                  </a:lnTo>
                  <a:lnTo>
                    <a:pt x="29338" y="1779351"/>
                  </a:lnTo>
                  <a:lnTo>
                    <a:pt x="13365" y="1737443"/>
                  </a:lnTo>
                  <a:lnTo>
                    <a:pt x="3422" y="1692921"/>
                  </a:lnTo>
                  <a:lnTo>
                    <a:pt x="0" y="1646276"/>
                  </a:lnTo>
                  <a:lnTo>
                    <a:pt x="0" y="315717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533399" y="819134"/>
            <a:ext cx="8346456" cy="961338"/>
            <a:chOff x="533400" y="819134"/>
            <a:chExt cx="7839075" cy="88582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819134"/>
              <a:ext cx="7839075" cy="88582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52891" y="839967"/>
              <a:ext cx="7740650" cy="787400"/>
            </a:xfrm>
            <a:custGeom>
              <a:avLst/>
              <a:gdLst/>
              <a:ahLst/>
              <a:cxnLst/>
              <a:rect l="l" t="t" r="r" b="b"/>
              <a:pathLst>
                <a:path w="7740650" h="787400">
                  <a:moveTo>
                    <a:pt x="7609408" y="0"/>
                  </a:moveTo>
                  <a:lnTo>
                    <a:pt x="131146" y="0"/>
                  </a:lnTo>
                  <a:lnTo>
                    <a:pt x="80099" y="10300"/>
                  </a:lnTo>
                  <a:lnTo>
                    <a:pt x="38413" y="38400"/>
                  </a:lnTo>
                  <a:lnTo>
                    <a:pt x="10306" y="80097"/>
                  </a:lnTo>
                  <a:lnTo>
                    <a:pt x="0" y="131185"/>
                  </a:lnTo>
                  <a:lnTo>
                    <a:pt x="0" y="655716"/>
                  </a:lnTo>
                  <a:lnTo>
                    <a:pt x="10306" y="706734"/>
                  </a:lnTo>
                  <a:lnTo>
                    <a:pt x="38413" y="748394"/>
                  </a:lnTo>
                  <a:lnTo>
                    <a:pt x="80099" y="776481"/>
                  </a:lnTo>
                  <a:lnTo>
                    <a:pt x="131146" y="786780"/>
                  </a:lnTo>
                  <a:lnTo>
                    <a:pt x="7609408" y="786780"/>
                  </a:lnTo>
                  <a:lnTo>
                    <a:pt x="7660426" y="776481"/>
                  </a:lnTo>
                  <a:lnTo>
                    <a:pt x="7702086" y="748394"/>
                  </a:lnTo>
                  <a:lnTo>
                    <a:pt x="7730173" y="706734"/>
                  </a:lnTo>
                  <a:lnTo>
                    <a:pt x="7740472" y="655716"/>
                  </a:lnTo>
                  <a:lnTo>
                    <a:pt x="7740472" y="131185"/>
                  </a:lnTo>
                  <a:lnTo>
                    <a:pt x="7730173" y="80097"/>
                  </a:lnTo>
                  <a:lnTo>
                    <a:pt x="7702086" y="38400"/>
                  </a:lnTo>
                  <a:lnTo>
                    <a:pt x="7660426" y="10300"/>
                  </a:lnTo>
                  <a:lnTo>
                    <a:pt x="76094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52891" y="839967"/>
              <a:ext cx="7740650" cy="787400"/>
            </a:xfrm>
            <a:custGeom>
              <a:avLst/>
              <a:gdLst/>
              <a:ahLst/>
              <a:cxnLst/>
              <a:rect l="l" t="t" r="r" b="b"/>
              <a:pathLst>
                <a:path w="7740650" h="787400">
                  <a:moveTo>
                    <a:pt x="0" y="131185"/>
                  </a:moveTo>
                  <a:lnTo>
                    <a:pt x="10306" y="80097"/>
                  </a:lnTo>
                  <a:lnTo>
                    <a:pt x="38413" y="38400"/>
                  </a:lnTo>
                  <a:lnTo>
                    <a:pt x="80099" y="10300"/>
                  </a:lnTo>
                  <a:lnTo>
                    <a:pt x="131146" y="0"/>
                  </a:lnTo>
                  <a:lnTo>
                    <a:pt x="7609408" y="0"/>
                  </a:lnTo>
                  <a:lnTo>
                    <a:pt x="7660426" y="10300"/>
                  </a:lnTo>
                  <a:lnTo>
                    <a:pt x="7702086" y="38400"/>
                  </a:lnTo>
                  <a:lnTo>
                    <a:pt x="7730173" y="80097"/>
                  </a:lnTo>
                  <a:lnTo>
                    <a:pt x="7740472" y="131185"/>
                  </a:lnTo>
                  <a:lnTo>
                    <a:pt x="7740472" y="655716"/>
                  </a:lnTo>
                  <a:lnTo>
                    <a:pt x="7730173" y="706734"/>
                  </a:lnTo>
                  <a:lnTo>
                    <a:pt x="7702086" y="748394"/>
                  </a:lnTo>
                  <a:lnTo>
                    <a:pt x="7660426" y="776481"/>
                  </a:lnTo>
                  <a:lnTo>
                    <a:pt x="7609408" y="786780"/>
                  </a:lnTo>
                  <a:lnTo>
                    <a:pt x="131146" y="786780"/>
                  </a:lnTo>
                  <a:lnTo>
                    <a:pt x="80099" y="776481"/>
                  </a:lnTo>
                  <a:lnTo>
                    <a:pt x="38413" y="748394"/>
                  </a:lnTo>
                  <a:lnTo>
                    <a:pt x="10306" y="706734"/>
                  </a:lnTo>
                  <a:lnTo>
                    <a:pt x="0" y="655716"/>
                  </a:lnTo>
                  <a:lnTo>
                    <a:pt x="0" y="13118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resolve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32497" y="990024"/>
            <a:ext cx="7678104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41300" marR="5080" indent="-22923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After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this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step,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see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status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of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you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local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you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can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see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file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conflict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has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been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modified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successfully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and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merged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with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master.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This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modified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file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can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now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committed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to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master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038350" y="1933575"/>
            <a:ext cx="4947920" cy="2886075"/>
            <a:chOff x="2038350" y="1933575"/>
            <a:chExt cx="4947920" cy="288607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8350" y="1933575"/>
              <a:ext cx="4838684" cy="28860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53462" y="1944663"/>
              <a:ext cx="4750064" cy="280898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456175" y="3944947"/>
              <a:ext cx="1669414" cy="777240"/>
            </a:xfrm>
            <a:custGeom>
              <a:avLst/>
              <a:gdLst/>
              <a:ahLst/>
              <a:cxnLst/>
              <a:rect l="l" t="t" r="r" b="b"/>
              <a:pathLst>
                <a:path w="1669414" h="777239">
                  <a:moveTo>
                    <a:pt x="0" y="777084"/>
                  </a:moveTo>
                  <a:lnTo>
                    <a:pt x="1669292" y="777084"/>
                  </a:lnTo>
                  <a:lnTo>
                    <a:pt x="1669292" y="0"/>
                  </a:lnTo>
                  <a:lnTo>
                    <a:pt x="0" y="0"/>
                  </a:lnTo>
                  <a:lnTo>
                    <a:pt x="0" y="777084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125468" y="4265426"/>
              <a:ext cx="2860675" cy="76200"/>
            </a:xfrm>
            <a:custGeom>
              <a:avLst/>
              <a:gdLst/>
              <a:ahLst/>
              <a:cxnLst/>
              <a:rect l="l" t="t" r="r" b="b"/>
              <a:pathLst>
                <a:path w="2860675" h="76200">
                  <a:moveTo>
                    <a:pt x="2783982" y="0"/>
                  </a:moveTo>
                  <a:lnTo>
                    <a:pt x="2783982" y="76200"/>
                  </a:lnTo>
                  <a:lnTo>
                    <a:pt x="2841132" y="47625"/>
                  </a:lnTo>
                  <a:lnTo>
                    <a:pt x="2796671" y="47625"/>
                  </a:lnTo>
                  <a:lnTo>
                    <a:pt x="2796671" y="28575"/>
                  </a:lnTo>
                  <a:lnTo>
                    <a:pt x="2841132" y="28575"/>
                  </a:lnTo>
                  <a:lnTo>
                    <a:pt x="2783982" y="0"/>
                  </a:lnTo>
                  <a:close/>
                </a:path>
                <a:path w="2860675" h="76200">
                  <a:moveTo>
                    <a:pt x="2783982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2783982" y="47625"/>
                  </a:lnTo>
                  <a:lnTo>
                    <a:pt x="2783982" y="28575"/>
                  </a:lnTo>
                  <a:close/>
                </a:path>
                <a:path w="2860675" h="76200">
                  <a:moveTo>
                    <a:pt x="2841132" y="28575"/>
                  </a:moveTo>
                  <a:lnTo>
                    <a:pt x="2796671" y="28575"/>
                  </a:lnTo>
                  <a:lnTo>
                    <a:pt x="2796671" y="47625"/>
                  </a:lnTo>
                  <a:lnTo>
                    <a:pt x="2841132" y="47625"/>
                  </a:lnTo>
                  <a:lnTo>
                    <a:pt x="2860182" y="38100"/>
                  </a:lnTo>
                  <a:lnTo>
                    <a:pt x="2841132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76776" y="3023551"/>
            <a:ext cx="1558290" cy="18825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There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will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some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other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files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which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have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been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created,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these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files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are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copy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of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original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files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which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have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been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changed,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you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can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delete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them,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if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not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needed.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38349" y="819134"/>
            <a:ext cx="5475623" cy="885825"/>
            <a:chOff x="2038350" y="819134"/>
            <a:chExt cx="4838700" cy="885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8350" y="819134"/>
              <a:ext cx="4838700" cy="8858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53458" y="839967"/>
              <a:ext cx="4750435" cy="787400"/>
            </a:xfrm>
            <a:custGeom>
              <a:avLst/>
              <a:gdLst/>
              <a:ahLst/>
              <a:cxnLst/>
              <a:rect l="l" t="t" r="r" b="b"/>
              <a:pathLst>
                <a:path w="4750434" h="787400">
                  <a:moveTo>
                    <a:pt x="4619009" y="0"/>
                  </a:moveTo>
                  <a:lnTo>
                    <a:pt x="131195" y="0"/>
                  </a:lnTo>
                  <a:lnTo>
                    <a:pt x="80156" y="10300"/>
                  </a:lnTo>
                  <a:lnTo>
                    <a:pt x="38451" y="38400"/>
                  </a:lnTo>
                  <a:lnTo>
                    <a:pt x="10319" y="80097"/>
                  </a:lnTo>
                  <a:lnTo>
                    <a:pt x="0" y="131185"/>
                  </a:lnTo>
                  <a:lnTo>
                    <a:pt x="0" y="655716"/>
                  </a:lnTo>
                  <a:lnTo>
                    <a:pt x="10319" y="706734"/>
                  </a:lnTo>
                  <a:lnTo>
                    <a:pt x="38451" y="748394"/>
                  </a:lnTo>
                  <a:lnTo>
                    <a:pt x="80156" y="776481"/>
                  </a:lnTo>
                  <a:lnTo>
                    <a:pt x="131195" y="786780"/>
                  </a:lnTo>
                  <a:lnTo>
                    <a:pt x="4619009" y="786780"/>
                  </a:lnTo>
                  <a:lnTo>
                    <a:pt x="4670027" y="776481"/>
                  </a:lnTo>
                  <a:lnTo>
                    <a:pt x="4711687" y="748394"/>
                  </a:lnTo>
                  <a:lnTo>
                    <a:pt x="4739774" y="706734"/>
                  </a:lnTo>
                  <a:lnTo>
                    <a:pt x="4750073" y="655716"/>
                  </a:lnTo>
                  <a:lnTo>
                    <a:pt x="4750073" y="131185"/>
                  </a:lnTo>
                  <a:lnTo>
                    <a:pt x="4739774" y="80097"/>
                  </a:lnTo>
                  <a:lnTo>
                    <a:pt x="4711687" y="38400"/>
                  </a:lnTo>
                  <a:lnTo>
                    <a:pt x="4670027" y="10300"/>
                  </a:lnTo>
                  <a:lnTo>
                    <a:pt x="4619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053458" y="839967"/>
              <a:ext cx="4750435" cy="787400"/>
            </a:xfrm>
            <a:custGeom>
              <a:avLst/>
              <a:gdLst/>
              <a:ahLst/>
              <a:cxnLst/>
              <a:rect l="l" t="t" r="r" b="b"/>
              <a:pathLst>
                <a:path w="4750434" h="787400">
                  <a:moveTo>
                    <a:pt x="0" y="131185"/>
                  </a:moveTo>
                  <a:lnTo>
                    <a:pt x="10319" y="80097"/>
                  </a:lnTo>
                  <a:lnTo>
                    <a:pt x="38451" y="38400"/>
                  </a:lnTo>
                  <a:lnTo>
                    <a:pt x="80156" y="10300"/>
                  </a:lnTo>
                  <a:lnTo>
                    <a:pt x="131195" y="0"/>
                  </a:lnTo>
                  <a:lnTo>
                    <a:pt x="4619009" y="0"/>
                  </a:lnTo>
                  <a:lnTo>
                    <a:pt x="4670027" y="10300"/>
                  </a:lnTo>
                  <a:lnTo>
                    <a:pt x="4711687" y="38400"/>
                  </a:lnTo>
                  <a:lnTo>
                    <a:pt x="4739774" y="80097"/>
                  </a:lnTo>
                  <a:lnTo>
                    <a:pt x="4750073" y="131185"/>
                  </a:lnTo>
                  <a:lnTo>
                    <a:pt x="4750073" y="655716"/>
                  </a:lnTo>
                  <a:lnTo>
                    <a:pt x="4739774" y="706734"/>
                  </a:lnTo>
                  <a:lnTo>
                    <a:pt x="4711687" y="748394"/>
                  </a:lnTo>
                  <a:lnTo>
                    <a:pt x="4670027" y="776481"/>
                  </a:lnTo>
                  <a:lnTo>
                    <a:pt x="4619009" y="786780"/>
                  </a:lnTo>
                  <a:lnTo>
                    <a:pt x="131195" y="786780"/>
                  </a:lnTo>
                  <a:lnTo>
                    <a:pt x="80156" y="776481"/>
                  </a:lnTo>
                  <a:lnTo>
                    <a:pt x="38451" y="748394"/>
                  </a:lnTo>
                  <a:lnTo>
                    <a:pt x="10319" y="706734"/>
                  </a:lnTo>
                  <a:lnTo>
                    <a:pt x="0" y="655716"/>
                  </a:lnTo>
                  <a:lnTo>
                    <a:pt x="0" y="13118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55904" y="183257"/>
            <a:ext cx="54590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How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resolve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Merge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Conflicts?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398395" y="1012249"/>
            <a:ext cx="4591044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099185" marR="5080" indent="-108712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Finally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your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changes,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to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and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then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push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it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to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404040"/>
                </a:solidFill>
                <a:latin typeface="Lucida Grande" panose="020B0600040502020204"/>
                <a:cs typeface="Calibri"/>
              </a:rPr>
              <a:t>repository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04950" y="1762125"/>
            <a:ext cx="6639732" cy="2962275"/>
            <a:chOff x="1504950" y="1762125"/>
            <a:chExt cx="5867400" cy="29622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4950" y="1762125"/>
              <a:ext cx="5867400" cy="29622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18032" y="1773542"/>
              <a:ext cx="5788273" cy="28795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4" y="3395343"/>
            <a:ext cx="5927725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Collaboration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GitHub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71575" y="971565"/>
            <a:ext cx="7058659" cy="1028700"/>
            <a:chOff x="1171575" y="971565"/>
            <a:chExt cx="7058659" cy="1028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1575" y="971565"/>
              <a:ext cx="7058037" cy="10286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91636" y="985906"/>
              <a:ext cx="6965315" cy="943610"/>
            </a:xfrm>
            <a:custGeom>
              <a:avLst/>
              <a:gdLst/>
              <a:ahLst/>
              <a:cxnLst/>
              <a:rect l="l" t="t" r="r" b="b"/>
              <a:pathLst>
                <a:path w="6965315" h="943610">
                  <a:moveTo>
                    <a:pt x="6807716" y="0"/>
                  </a:moveTo>
                  <a:lnTo>
                    <a:pt x="157234" y="0"/>
                  </a:lnTo>
                  <a:lnTo>
                    <a:pt x="107543" y="8022"/>
                  </a:lnTo>
                  <a:lnTo>
                    <a:pt x="64381" y="30357"/>
                  </a:lnTo>
                  <a:lnTo>
                    <a:pt x="30342" y="64401"/>
                  </a:lnTo>
                  <a:lnTo>
                    <a:pt x="8017" y="107554"/>
                  </a:lnTo>
                  <a:lnTo>
                    <a:pt x="0" y="157215"/>
                  </a:lnTo>
                  <a:lnTo>
                    <a:pt x="0" y="786383"/>
                  </a:lnTo>
                  <a:lnTo>
                    <a:pt x="8017" y="836091"/>
                  </a:lnTo>
                  <a:lnTo>
                    <a:pt x="30342" y="879250"/>
                  </a:lnTo>
                  <a:lnTo>
                    <a:pt x="64381" y="913277"/>
                  </a:lnTo>
                  <a:lnTo>
                    <a:pt x="107543" y="935588"/>
                  </a:lnTo>
                  <a:lnTo>
                    <a:pt x="157234" y="943599"/>
                  </a:lnTo>
                  <a:lnTo>
                    <a:pt x="6807716" y="943599"/>
                  </a:lnTo>
                  <a:lnTo>
                    <a:pt x="6857437" y="935588"/>
                  </a:lnTo>
                  <a:lnTo>
                    <a:pt x="6900626" y="913277"/>
                  </a:lnTo>
                  <a:lnTo>
                    <a:pt x="6934689" y="879250"/>
                  </a:lnTo>
                  <a:lnTo>
                    <a:pt x="6957030" y="836091"/>
                  </a:lnTo>
                  <a:lnTo>
                    <a:pt x="6965054" y="786383"/>
                  </a:lnTo>
                  <a:lnTo>
                    <a:pt x="6965054" y="157215"/>
                  </a:lnTo>
                  <a:lnTo>
                    <a:pt x="6957030" y="107554"/>
                  </a:lnTo>
                  <a:lnTo>
                    <a:pt x="6934689" y="64401"/>
                  </a:lnTo>
                  <a:lnTo>
                    <a:pt x="6900626" y="30357"/>
                  </a:lnTo>
                  <a:lnTo>
                    <a:pt x="6857437" y="8022"/>
                  </a:lnTo>
                  <a:lnTo>
                    <a:pt x="68077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91636" y="985906"/>
              <a:ext cx="6965315" cy="943610"/>
            </a:xfrm>
            <a:custGeom>
              <a:avLst/>
              <a:gdLst/>
              <a:ahLst/>
              <a:cxnLst/>
              <a:rect l="l" t="t" r="r" b="b"/>
              <a:pathLst>
                <a:path w="6965315" h="943610">
                  <a:moveTo>
                    <a:pt x="0" y="157215"/>
                  </a:moveTo>
                  <a:lnTo>
                    <a:pt x="8017" y="107554"/>
                  </a:lnTo>
                  <a:lnTo>
                    <a:pt x="30342" y="64401"/>
                  </a:lnTo>
                  <a:lnTo>
                    <a:pt x="64381" y="30357"/>
                  </a:lnTo>
                  <a:lnTo>
                    <a:pt x="107543" y="8022"/>
                  </a:lnTo>
                  <a:lnTo>
                    <a:pt x="157234" y="0"/>
                  </a:lnTo>
                  <a:lnTo>
                    <a:pt x="6807716" y="0"/>
                  </a:lnTo>
                  <a:lnTo>
                    <a:pt x="6857437" y="8022"/>
                  </a:lnTo>
                  <a:lnTo>
                    <a:pt x="6900626" y="30357"/>
                  </a:lnTo>
                  <a:lnTo>
                    <a:pt x="6934689" y="64401"/>
                  </a:lnTo>
                  <a:lnTo>
                    <a:pt x="6957030" y="107554"/>
                  </a:lnTo>
                  <a:lnTo>
                    <a:pt x="6965054" y="157215"/>
                  </a:lnTo>
                  <a:lnTo>
                    <a:pt x="6965054" y="786383"/>
                  </a:lnTo>
                  <a:lnTo>
                    <a:pt x="6957030" y="836091"/>
                  </a:lnTo>
                  <a:lnTo>
                    <a:pt x="6934689" y="879250"/>
                  </a:lnTo>
                  <a:lnTo>
                    <a:pt x="6900626" y="913277"/>
                  </a:lnTo>
                  <a:lnTo>
                    <a:pt x="6857437" y="935588"/>
                  </a:lnTo>
                  <a:lnTo>
                    <a:pt x="6807716" y="943599"/>
                  </a:lnTo>
                  <a:lnTo>
                    <a:pt x="157234" y="943599"/>
                  </a:lnTo>
                  <a:lnTo>
                    <a:pt x="107543" y="935588"/>
                  </a:lnTo>
                  <a:lnTo>
                    <a:pt x="64381" y="913277"/>
                  </a:lnTo>
                  <a:lnTo>
                    <a:pt x="30342" y="879250"/>
                  </a:lnTo>
                  <a:lnTo>
                    <a:pt x="8017" y="836091"/>
                  </a:lnTo>
                  <a:lnTo>
                    <a:pt x="0" y="786383"/>
                  </a:lnTo>
                  <a:lnTo>
                    <a:pt x="0" y="157215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Collaboration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GitHub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92910" y="1229673"/>
            <a:ext cx="595693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61745" marR="5080" indent="-12496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Collaboration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GitHub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important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aspect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Development.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enables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parallelly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same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35800" y="2400449"/>
            <a:ext cx="2504578" cy="2142924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5904" y="183257"/>
            <a:ext cx="5916296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Process</a:t>
            </a:r>
            <a:r>
              <a:rPr sz="27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7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of</a:t>
            </a:r>
            <a:r>
              <a:rPr sz="27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7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Collaboration</a:t>
            </a:r>
            <a:r>
              <a:rPr sz="27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7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in</a:t>
            </a:r>
            <a:r>
              <a:rPr sz="2750" dirty="0">
                <a:solidFill>
                  <a:srgbClr val="5F47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750" b="1" dirty="0">
                <a:solidFill>
                  <a:srgbClr val="5F4778"/>
                </a:solidFill>
                <a:latin typeface="Lucida Grande" panose="020B0600040502020204"/>
                <a:cs typeface="Calibri"/>
              </a:rPr>
              <a:t>GitHub</a:t>
            </a:r>
            <a:endParaRPr sz="2750">
              <a:latin typeface="Lucida Grande" panose="020B0600040502020204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257425" y="1123950"/>
            <a:ext cx="1311932" cy="1200150"/>
            <a:chOff x="2257425" y="1123950"/>
            <a:chExt cx="1123950" cy="1200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57425" y="1171575"/>
              <a:ext cx="1019175" cy="962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66950" y="1123950"/>
              <a:ext cx="1114425" cy="120015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68092" y="1182989"/>
              <a:ext cx="941069" cy="876300"/>
            </a:xfrm>
            <a:custGeom>
              <a:avLst/>
              <a:gdLst/>
              <a:ahLst/>
              <a:cxnLst/>
              <a:rect l="l" t="t" r="r" b="b"/>
              <a:pathLst>
                <a:path w="941069" h="876300">
                  <a:moveTo>
                    <a:pt x="470285" y="0"/>
                  </a:moveTo>
                  <a:lnTo>
                    <a:pt x="422182" y="2261"/>
                  </a:lnTo>
                  <a:lnTo>
                    <a:pt x="375474" y="8899"/>
                  </a:lnTo>
                  <a:lnTo>
                    <a:pt x="330395" y="19693"/>
                  </a:lnTo>
                  <a:lnTo>
                    <a:pt x="287182" y="34423"/>
                  </a:lnTo>
                  <a:lnTo>
                    <a:pt x="246070" y="52870"/>
                  </a:lnTo>
                  <a:lnTo>
                    <a:pt x="207295" y="74813"/>
                  </a:lnTo>
                  <a:lnTo>
                    <a:pt x="171094" y="100033"/>
                  </a:lnTo>
                  <a:lnTo>
                    <a:pt x="137701" y="128309"/>
                  </a:lnTo>
                  <a:lnTo>
                    <a:pt x="107354" y="159421"/>
                  </a:lnTo>
                  <a:lnTo>
                    <a:pt x="80288" y="193150"/>
                  </a:lnTo>
                  <a:lnTo>
                    <a:pt x="56738" y="229275"/>
                  </a:lnTo>
                  <a:lnTo>
                    <a:pt x="36941" y="267577"/>
                  </a:lnTo>
                  <a:lnTo>
                    <a:pt x="21133" y="307836"/>
                  </a:lnTo>
                  <a:lnTo>
                    <a:pt x="9549" y="349830"/>
                  </a:lnTo>
                  <a:lnTo>
                    <a:pt x="2426" y="393342"/>
                  </a:lnTo>
                  <a:lnTo>
                    <a:pt x="0" y="438149"/>
                  </a:lnTo>
                  <a:lnTo>
                    <a:pt x="2426" y="482942"/>
                  </a:lnTo>
                  <a:lnTo>
                    <a:pt x="9549" y="526442"/>
                  </a:lnTo>
                  <a:lnTo>
                    <a:pt x="21133" y="568430"/>
                  </a:lnTo>
                  <a:lnTo>
                    <a:pt x="36941" y="608683"/>
                  </a:lnTo>
                  <a:lnTo>
                    <a:pt x="56738" y="646983"/>
                  </a:lnTo>
                  <a:lnTo>
                    <a:pt x="80288" y="683109"/>
                  </a:lnTo>
                  <a:lnTo>
                    <a:pt x="107354" y="716840"/>
                  </a:lnTo>
                  <a:lnTo>
                    <a:pt x="137701" y="747956"/>
                  </a:lnTo>
                  <a:lnTo>
                    <a:pt x="171094" y="776237"/>
                  </a:lnTo>
                  <a:lnTo>
                    <a:pt x="207295" y="801462"/>
                  </a:lnTo>
                  <a:lnTo>
                    <a:pt x="246070" y="823410"/>
                  </a:lnTo>
                  <a:lnTo>
                    <a:pt x="287182" y="841863"/>
                  </a:lnTo>
                  <a:lnTo>
                    <a:pt x="330395" y="856598"/>
                  </a:lnTo>
                  <a:lnTo>
                    <a:pt x="375474" y="867396"/>
                  </a:lnTo>
                  <a:lnTo>
                    <a:pt x="422182" y="874037"/>
                  </a:lnTo>
                  <a:lnTo>
                    <a:pt x="470285" y="876299"/>
                  </a:lnTo>
                  <a:lnTo>
                    <a:pt x="518365" y="874037"/>
                  </a:lnTo>
                  <a:lnTo>
                    <a:pt x="565057" y="867396"/>
                  </a:lnTo>
                  <a:lnTo>
                    <a:pt x="610125" y="856598"/>
                  </a:lnTo>
                  <a:lnTo>
                    <a:pt x="653332" y="841863"/>
                  </a:lnTo>
                  <a:lnTo>
                    <a:pt x="694441" y="823410"/>
                  </a:lnTo>
                  <a:lnTo>
                    <a:pt x="733215" y="801462"/>
                  </a:lnTo>
                  <a:lnTo>
                    <a:pt x="769420" y="776237"/>
                  </a:lnTo>
                  <a:lnTo>
                    <a:pt x="802817" y="747956"/>
                  </a:lnTo>
                  <a:lnTo>
                    <a:pt x="833171" y="716840"/>
                  </a:lnTo>
                  <a:lnTo>
                    <a:pt x="860245" y="683109"/>
                  </a:lnTo>
                  <a:lnTo>
                    <a:pt x="883802" y="646983"/>
                  </a:lnTo>
                  <a:lnTo>
                    <a:pt x="903607" y="608683"/>
                  </a:lnTo>
                  <a:lnTo>
                    <a:pt x="919422" y="568430"/>
                  </a:lnTo>
                  <a:lnTo>
                    <a:pt x="931011" y="526442"/>
                  </a:lnTo>
                  <a:lnTo>
                    <a:pt x="938138" y="482942"/>
                  </a:lnTo>
                  <a:lnTo>
                    <a:pt x="940567" y="438149"/>
                  </a:lnTo>
                  <a:lnTo>
                    <a:pt x="938138" y="393342"/>
                  </a:lnTo>
                  <a:lnTo>
                    <a:pt x="931011" y="349830"/>
                  </a:lnTo>
                  <a:lnTo>
                    <a:pt x="919422" y="307836"/>
                  </a:lnTo>
                  <a:lnTo>
                    <a:pt x="903607" y="267577"/>
                  </a:lnTo>
                  <a:lnTo>
                    <a:pt x="883802" y="229275"/>
                  </a:lnTo>
                  <a:lnTo>
                    <a:pt x="860245" y="193150"/>
                  </a:lnTo>
                  <a:lnTo>
                    <a:pt x="833171" y="159421"/>
                  </a:lnTo>
                  <a:lnTo>
                    <a:pt x="802817" y="128309"/>
                  </a:lnTo>
                  <a:lnTo>
                    <a:pt x="769420" y="100033"/>
                  </a:lnTo>
                  <a:lnTo>
                    <a:pt x="733215" y="74813"/>
                  </a:lnTo>
                  <a:lnTo>
                    <a:pt x="694441" y="52870"/>
                  </a:lnTo>
                  <a:lnTo>
                    <a:pt x="653332" y="34423"/>
                  </a:lnTo>
                  <a:lnTo>
                    <a:pt x="610125" y="19693"/>
                  </a:lnTo>
                  <a:lnTo>
                    <a:pt x="565057" y="8899"/>
                  </a:lnTo>
                  <a:lnTo>
                    <a:pt x="518365" y="2261"/>
                  </a:lnTo>
                  <a:lnTo>
                    <a:pt x="47028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601977" y="1277617"/>
            <a:ext cx="3290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1</a:t>
            </a:r>
            <a:endParaRPr sz="39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00375" y="2428875"/>
            <a:ext cx="1311932" cy="1200150"/>
            <a:chOff x="3000375" y="2428875"/>
            <a:chExt cx="1123950" cy="12001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0375" y="2466975"/>
              <a:ext cx="1028700" cy="962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9900" y="2428875"/>
              <a:ext cx="1114425" cy="12001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14721" y="2484120"/>
              <a:ext cx="941069" cy="876300"/>
            </a:xfrm>
            <a:custGeom>
              <a:avLst/>
              <a:gdLst/>
              <a:ahLst/>
              <a:cxnLst/>
              <a:rect l="l" t="t" r="r" b="b"/>
              <a:pathLst>
                <a:path w="941070" h="876300">
                  <a:moveTo>
                    <a:pt x="470422" y="0"/>
                  </a:moveTo>
                  <a:lnTo>
                    <a:pt x="422318" y="2261"/>
                  </a:lnTo>
                  <a:lnTo>
                    <a:pt x="375605" y="8898"/>
                  </a:lnTo>
                  <a:lnTo>
                    <a:pt x="330520" y="19691"/>
                  </a:lnTo>
                  <a:lnTo>
                    <a:pt x="287297" y="34420"/>
                  </a:lnTo>
                  <a:lnTo>
                    <a:pt x="246175" y="52865"/>
                  </a:lnTo>
                  <a:lnTo>
                    <a:pt x="207389" y="74807"/>
                  </a:lnTo>
                  <a:lnTo>
                    <a:pt x="171175" y="100025"/>
                  </a:lnTo>
                  <a:lnTo>
                    <a:pt x="137770" y="128300"/>
                  </a:lnTo>
                  <a:lnTo>
                    <a:pt x="107410" y="159411"/>
                  </a:lnTo>
                  <a:lnTo>
                    <a:pt x="80331" y="193139"/>
                  </a:lnTo>
                  <a:lnTo>
                    <a:pt x="56770" y="229265"/>
                  </a:lnTo>
                  <a:lnTo>
                    <a:pt x="36963" y="267567"/>
                  </a:lnTo>
                  <a:lnTo>
                    <a:pt x="21146" y="307826"/>
                  </a:lnTo>
                  <a:lnTo>
                    <a:pt x="9555" y="349823"/>
                  </a:lnTo>
                  <a:lnTo>
                    <a:pt x="2428" y="393338"/>
                  </a:lnTo>
                  <a:lnTo>
                    <a:pt x="0" y="438149"/>
                  </a:lnTo>
                  <a:lnTo>
                    <a:pt x="2428" y="482938"/>
                  </a:lnTo>
                  <a:lnTo>
                    <a:pt x="9555" y="526432"/>
                  </a:lnTo>
                  <a:lnTo>
                    <a:pt x="21146" y="568412"/>
                  </a:lnTo>
                  <a:lnTo>
                    <a:pt x="36963" y="608656"/>
                  </a:lnTo>
                  <a:lnTo>
                    <a:pt x="56770" y="646946"/>
                  </a:lnTo>
                  <a:lnTo>
                    <a:pt x="80331" y="683061"/>
                  </a:lnTo>
                  <a:lnTo>
                    <a:pt x="107410" y="716780"/>
                  </a:lnTo>
                  <a:lnTo>
                    <a:pt x="137770" y="747885"/>
                  </a:lnTo>
                  <a:lnTo>
                    <a:pt x="171175" y="776154"/>
                  </a:lnTo>
                  <a:lnTo>
                    <a:pt x="207389" y="801368"/>
                  </a:lnTo>
                  <a:lnTo>
                    <a:pt x="246175" y="823307"/>
                  </a:lnTo>
                  <a:lnTo>
                    <a:pt x="287297" y="841750"/>
                  </a:lnTo>
                  <a:lnTo>
                    <a:pt x="330520" y="856478"/>
                  </a:lnTo>
                  <a:lnTo>
                    <a:pt x="375605" y="867270"/>
                  </a:lnTo>
                  <a:lnTo>
                    <a:pt x="422318" y="873907"/>
                  </a:lnTo>
                  <a:lnTo>
                    <a:pt x="470422" y="876168"/>
                  </a:lnTo>
                  <a:lnTo>
                    <a:pt x="518504" y="873907"/>
                  </a:lnTo>
                  <a:lnTo>
                    <a:pt x="565197" y="867270"/>
                  </a:lnTo>
                  <a:lnTo>
                    <a:pt x="610265" y="856478"/>
                  </a:lnTo>
                  <a:lnTo>
                    <a:pt x="653472" y="841750"/>
                  </a:lnTo>
                  <a:lnTo>
                    <a:pt x="694580" y="823307"/>
                  </a:lnTo>
                  <a:lnTo>
                    <a:pt x="733355" y="801368"/>
                  </a:lnTo>
                  <a:lnTo>
                    <a:pt x="769558" y="776154"/>
                  </a:lnTo>
                  <a:lnTo>
                    <a:pt x="802955" y="747885"/>
                  </a:lnTo>
                  <a:lnTo>
                    <a:pt x="833307" y="716780"/>
                  </a:lnTo>
                  <a:lnTo>
                    <a:pt x="860380" y="683061"/>
                  </a:lnTo>
                  <a:lnTo>
                    <a:pt x="883937" y="646946"/>
                  </a:lnTo>
                  <a:lnTo>
                    <a:pt x="903740" y="608656"/>
                  </a:lnTo>
                  <a:lnTo>
                    <a:pt x="919554" y="568412"/>
                  </a:lnTo>
                  <a:lnTo>
                    <a:pt x="931143" y="526432"/>
                  </a:lnTo>
                  <a:lnTo>
                    <a:pt x="938270" y="482938"/>
                  </a:lnTo>
                  <a:lnTo>
                    <a:pt x="940698" y="438149"/>
                  </a:lnTo>
                  <a:lnTo>
                    <a:pt x="938270" y="393338"/>
                  </a:lnTo>
                  <a:lnTo>
                    <a:pt x="931143" y="349823"/>
                  </a:lnTo>
                  <a:lnTo>
                    <a:pt x="919554" y="307826"/>
                  </a:lnTo>
                  <a:lnTo>
                    <a:pt x="903740" y="267567"/>
                  </a:lnTo>
                  <a:lnTo>
                    <a:pt x="883937" y="229265"/>
                  </a:lnTo>
                  <a:lnTo>
                    <a:pt x="860380" y="193139"/>
                  </a:lnTo>
                  <a:lnTo>
                    <a:pt x="833307" y="159411"/>
                  </a:lnTo>
                  <a:lnTo>
                    <a:pt x="802955" y="128300"/>
                  </a:lnTo>
                  <a:lnTo>
                    <a:pt x="769558" y="100025"/>
                  </a:lnTo>
                  <a:lnTo>
                    <a:pt x="733355" y="74807"/>
                  </a:lnTo>
                  <a:lnTo>
                    <a:pt x="694580" y="52865"/>
                  </a:lnTo>
                  <a:lnTo>
                    <a:pt x="653472" y="34420"/>
                  </a:lnTo>
                  <a:lnTo>
                    <a:pt x="610265" y="19691"/>
                  </a:lnTo>
                  <a:lnTo>
                    <a:pt x="565197" y="8898"/>
                  </a:lnTo>
                  <a:lnTo>
                    <a:pt x="518504" y="2261"/>
                  </a:lnTo>
                  <a:lnTo>
                    <a:pt x="470422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49372" y="2580956"/>
            <a:ext cx="32909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2</a:t>
            </a:r>
            <a:endParaRPr sz="3950">
              <a:latin typeface="Lucida Grande" panose="020B0600040502020204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80742" y="1435416"/>
            <a:ext cx="298186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Add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collaborators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37357" y="2742894"/>
            <a:ext cx="416408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Protect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restricted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access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2426310"/>
            <a:ext cx="4616927" cy="2704847"/>
          </a:xfrm>
          <a:prstGeom prst="rect">
            <a:avLst/>
          </a:prstGeom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57575" y="885840"/>
            <a:ext cx="5419725" cy="1162050"/>
            <a:chOff x="3457575" y="885840"/>
            <a:chExt cx="5419725" cy="1162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7575" y="885840"/>
              <a:ext cx="5419709" cy="1162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76640" y="904859"/>
              <a:ext cx="5330190" cy="1066800"/>
            </a:xfrm>
            <a:custGeom>
              <a:avLst/>
              <a:gdLst/>
              <a:ahLst/>
              <a:cxnLst/>
              <a:rect l="l" t="t" r="r" b="b"/>
              <a:pathLst>
                <a:path w="5330190" h="1066800">
                  <a:moveTo>
                    <a:pt x="5152125" y="0"/>
                  </a:moveTo>
                  <a:lnTo>
                    <a:pt x="177789" y="0"/>
                  </a:lnTo>
                  <a:lnTo>
                    <a:pt x="130531" y="6354"/>
                  </a:lnTo>
                  <a:lnTo>
                    <a:pt x="88062" y="24284"/>
                  </a:lnTo>
                  <a:lnTo>
                    <a:pt x="52078" y="52094"/>
                  </a:lnTo>
                  <a:lnTo>
                    <a:pt x="24276" y="88084"/>
                  </a:lnTo>
                  <a:lnTo>
                    <a:pt x="6351" y="130559"/>
                  </a:lnTo>
                  <a:lnTo>
                    <a:pt x="0" y="177820"/>
                  </a:lnTo>
                  <a:lnTo>
                    <a:pt x="0" y="889010"/>
                  </a:lnTo>
                  <a:lnTo>
                    <a:pt x="6351" y="936268"/>
                  </a:lnTo>
                  <a:lnTo>
                    <a:pt x="24276" y="978737"/>
                  </a:lnTo>
                  <a:lnTo>
                    <a:pt x="52078" y="1014721"/>
                  </a:lnTo>
                  <a:lnTo>
                    <a:pt x="88062" y="1042523"/>
                  </a:lnTo>
                  <a:lnTo>
                    <a:pt x="130531" y="1060448"/>
                  </a:lnTo>
                  <a:lnTo>
                    <a:pt x="177789" y="1066799"/>
                  </a:lnTo>
                  <a:lnTo>
                    <a:pt x="5152125" y="1066799"/>
                  </a:lnTo>
                  <a:lnTo>
                    <a:pt x="5199426" y="1060448"/>
                  </a:lnTo>
                  <a:lnTo>
                    <a:pt x="5241907" y="1042523"/>
                  </a:lnTo>
                  <a:lnTo>
                    <a:pt x="5277882" y="1014721"/>
                  </a:lnTo>
                  <a:lnTo>
                    <a:pt x="5305665" y="978737"/>
                  </a:lnTo>
                  <a:lnTo>
                    <a:pt x="5323572" y="936268"/>
                  </a:lnTo>
                  <a:lnTo>
                    <a:pt x="5329915" y="889010"/>
                  </a:lnTo>
                  <a:lnTo>
                    <a:pt x="5329915" y="177820"/>
                  </a:lnTo>
                  <a:lnTo>
                    <a:pt x="5323572" y="130559"/>
                  </a:lnTo>
                  <a:lnTo>
                    <a:pt x="5305665" y="88084"/>
                  </a:lnTo>
                  <a:lnTo>
                    <a:pt x="5277882" y="52094"/>
                  </a:lnTo>
                  <a:lnTo>
                    <a:pt x="5241907" y="24284"/>
                  </a:lnTo>
                  <a:lnTo>
                    <a:pt x="5199426" y="6354"/>
                  </a:lnTo>
                  <a:lnTo>
                    <a:pt x="51521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476640" y="904859"/>
              <a:ext cx="5330190" cy="1066800"/>
            </a:xfrm>
            <a:custGeom>
              <a:avLst/>
              <a:gdLst/>
              <a:ahLst/>
              <a:cxnLst/>
              <a:rect l="l" t="t" r="r" b="b"/>
              <a:pathLst>
                <a:path w="5330190" h="1066800">
                  <a:moveTo>
                    <a:pt x="0" y="177820"/>
                  </a:moveTo>
                  <a:lnTo>
                    <a:pt x="6351" y="130559"/>
                  </a:lnTo>
                  <a:lnTo>
                    <a:pt x="24276" y="88084"/>
                  </a:lnTo>
                  <a:lnTo>
                    <a:pt x="52078" y="52094"/>
                  </a:lnTo>
                  <a:lnTo>
                    <a:pt x="88062" y="24284"/>
                  </a:lnTo>
                  <a:lnTo>
                    <a:pt x="130531" y="6354"/>
                  </a:lnTo>
                  <a:lnTo>
                    <a:pt x="177789" y="0"/>
                  </a:lnTo>
                  <a:lnTo>
                    <a:pt x="5152125" y="0"/>
                  </a:lnTo>
                  <a:lnTo>
                    <a:pt x="5199426" y="6354"/>
                  </a:lnTo>
                  <a:lnTo>
                    <a:pt x="5241907" y="24284"/>
                  </a:lnTo>
                  <a:lnTo>
                    <a:pt x="5277882" y="52094"/>
                  </a:lnTo>
                  <a:lnTo>
                    <a:pt x="5305665" y="88084"/>
                  </a:lnTo>
                  <a:lnTo>
                    <a:pt x="5323572" y="130559"/>
                  </a:lnTo>
                  <a:lnTo>
                    <a:pt x="5329915" y="177820"/>
                  </a:lnTo>
                  <a:lnTo>
                    <a:pt x="5329915" y="889010"/>
                  </a:lnTo>
                  <a:lnTo>
                    <a:pt x="5323572" y="936268"/>
                  </a:lnTo>
                  <a:lnTo>
                    <a:pt x="5305665" y="978737"/>
                  </a:lnTo>
                  <a:lnTo>
                    <a:pt x="5277882" y="1014721"/>
                  </a:lnTo>
                  <a:lnTo>
                    <a:pt x="5241907" y="1042523"/>
                  </a:lnTo>
                  <a:lnTo>
                    <a:pt x="5199426" y="1060448"/>
                  </a:lnTo>
                  <a:lnTo>
                    <a:pt x="5152125" y="1066799"/>
                  </a:lnTo>
                  <a:lnTo>
                    <a:pt x="177789" y="1066799"/>
                  </a:lnTo>
                  <a:lnTo>
                    <a:pt x="130531" y="1060448"/>
                  </a:lnTo>
                  <a:lnTo>
                    <a:pt x="88062" y="1042523"/>
                  </a:lnTo>
                  <a:lnTo>
                    <a:pt x="52078" y="1014721"/>
                  </a:lnTo>
                  <a:lnTo>
                    <a:pt x="24276" y="978737"/>
                  </a:lnTo>
                  <a:lnTo>
                    <a:pt x="6351" y="936268"/>
                  </a:lnTo>
                  <a:lnTo>
                    <a:pt x="0" y="889010"/>
                  </a:lnTo>
                  <a:lnTo>
                    <a:pt x="0" y="177820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57565" y="723900"/>
            <a:ext cx="114300" cy="4419600"/>
            <a:chOff x="3257565" y="723900"/>
            <a:chExt cx="114300" cy="4419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565" y="723900"/>
              <a:ext cx="114300" cy="4419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85500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00050" y="3038475"/>
            <a:ext cx="2571750" cy="742950"/>
            <a:chOff x="400050" y="3038475"/>
            <a:chExt cx="2571750" cy="7429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038475"/>
              <a:ext cx="2571750" cy="74295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5183" y="3061216"/>
              <a:ext cx="2478405" cy="642620"/>
            </a:xfrm>
            <a:custGeom>
              <a:avLst/>
              <a:gdLst/>
              <a:ahLst/>
              <a:cxnLst/>
              <a:rect l="l" t="t" r="r" b="b"/>
              <a:pathLst>
                <a:path w="2478405" h="642620">
                  <a:moveTo>
                    <a:pt x="2478286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478286" y="642103"/>
                  </a:lnTo>
                  <a:lnTo>
                    <a:pt x="24782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6" name="object 16"/>
          <p:cNvSpPr/>
          <p:nvPr/>
        </p:nvSpPr>
        <p:spPr>
          <a:xfrm>
            <a:off x="513231" y="3241167"/>
            <a:ext cx="120650" cy="123825"/>
          </a:xfrm>
          <a:custGeom>
            <a:avLst/>
            <a:gdLst/>
            <a:ahLst/>
            <a:cxnLst/>
            <a:rect l="l" t="t" r="r" b="b"/>
            <a:pathLst>
              <a:path w="120650" h="123825">
                <a:moveTo>
                  <a:pt x="60054" y="0"/>
                </a:moveTo>
                <a:lnTo>
                  <a:pt x="36677" y="4861"/>
                </a:lnTo>
                <a:lnTo>
                  <a:pt x="17588" y="18127"/>
                </a:lnTo>
                <a:lnTo>
                  <a:pt x="4718" y="37822"/>
                </a:lnTo>
                <a:lnTo>
                  <a:pt x="0" y="61971"/>
                </a:lnTo>
                <a:lnTo>
                  <a:pt x="4718" y="86052"/>
                </a:lnTo>
                <a:lnTo>
                  <a:pt x="17588" y="105712"/>
                </a:lnTo>
                <a:lnTo>
                  <a:pt x="36677" y="118965"/>
                </a:lnTo>
                <a:lnTo>
                  <a:pt x="60054" y="123824"/>
                </a:lnTo>
                <a:lnTo>
                  <a:pt x="83439" y="118965"/>
                </a:lnTo>
                <a:lnTo>
                  <a:pt x="102532" y="105712"/>
                </a:lnTo>
                <a:lnTo>
                  <a:pt x="115402" y="86052"/>
                </a:lnTo>
                <a:lnTo>
                  <a:pt x="120121" y="61971"/>
                </a:lnTo>
                <a:lnTo>
                  <a:pt x="115402" y="37822"/>
                </a:lnTo>
                <a:lnTo>
                  <a:pt x="102532" y="18127"/>
                </a:lnTo>
                <a:lnTo>
                  <a:pt x="83439" y="4861"/>
                </a:lnTo>
                <a:lnTo>
                  <a:pt x="60054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69394" y="3241167"/>
            <a:ext cx="120650" cy="123825"/>
          </a:xfrm>
          <a:custGeom>
            <a:avLst/>
            <a:gdLst/>
            <a:ahLst/>
            <a:cxnLst/>
            <a:rect l="l" t="t" r="r" b="b"/>
            <a:pathLst>
              <a:path w="120650" h="123825">
                <a:moveTo>
                  <a:pt x="60054" y="0"/>
                </a:moveTo>
                <a:lnTo>
                  <a:pt x="36677" y="4861"/>
                </a:lnTo>
                <a:lnTo>
                  <a:pt x="17588" y="18127"/>
                </a:lnTo>
                <a:lnTo>
                  <a:pt x="4718" y="37822"/>
                </a:lnTo>
                <a:lnTo>
                  <a:pt x="0" y="61971"/>
                </a:lnTo>
                <a:lnTo>
                  <a:pt x="4718" y="86052"/>
                </a:lnTo>
                <a:lnTo>
                  <a:pt x="17588" y="105712"/>
                </a:lnTo>
                <a:lnTo>
                  <a:pt x="36677" y="118965"/>
                </a:lnTo>
                <a:lnTo>
                  <a:pt x="60054" y="123824"/>
                </a:lnTo>
                <a:lnTo>
                  <a:pt x="83432" y="118965"/>
                </a:lnTo>
                <a:lnTo>
                  <a:pt x="102521" y="105712"/>
                </a:lnTo>
                <a:lnTo>
                  <a:pt x="115390" y="86052"/>
                </a:lnTo>
                <a:lnTo>
                  <a:pt x="120109" y="61971"/>
                </a:lnTo>
                <a:lnTo>
                  <a:pt x="115390" y="37822"/>
                </a:lnTo>
                <a:lnTo>
                  <a:pt x="102521" y="18127"/>
                </a:lnTo>
                <a:lnTo>
                  <a:pt x="83432" y="4861"/>
                </a:lnTo>
                <a:lnTo>
                  <a:pt x="60054" y="0"/>
                </a:lnTo>
                <a:close/>
              </a:path>
            </a:pathLst>
          </a:custGeom>
          <a:solidFill>
            <a:srgbClr val="1B577B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5533" y="3241167"/>
            <a:ext cx="120650" cy="123825"/>
          </a:xfrm>
          <a:custGeom>
            <a:avLst/>
            <a:gdLst/>
            <a:ahLst/>
            <a:cxnLst/>
            <a:rect l="l" t="t" r="r" b="b"/>
            <a:pathLst>
              <a:path w="120650" h="123825">
                <a:moveTo>
                  <a:pt x="60079" y="0"/>
                </a:moveTo>
                <a:lnTo>
                  <a:pt x="36697" y="4861"/>
                </a:lnTo>
                <a:lnTo>
                  <a:pt x="17600" y="18127"/>
                </a:lnTo>
                <a:lnTo>
                  <a:pt x="4722" y="37822"/>
                </a:lnTo>
                <a:lnTo>
                  <a:pt x="0" y="61971"/>
                </a:lnTo>
                <a:lnTo>
                  <a:pt x="4722" y="86052"/>
                </a:lnTo>
                <a:lnTo>
                  <a:pt x="17600" y="105712"/>
                </a:lnTo>
                <a:lnTo>
                  <a:pt x="36697" y="118965"/>
                </a:lnTo>
                <a:lnTo>
                  <a:pt x="60079" y="123824"/>
                </a:lnTo>
                <a:lnTo>
                  <a:pt x="83456" y="118965"/>
                </a:lnTo>
                <a:lnTo>
                  <a:pt x="102545" y="105712"/>
                </a:lnTo>
                <a:lnTo>
                  <a:pt x="115415" y="86052"/>
                </a:lnTo>
                <a:lnTo>
                  <a:pt x="120133" y="61971"/>
                </a:lnTo>
                <a:lnTo>
                  <a:pt x="115415" y="37822"/>
                </a:lnTo>
                <a:lnTo>
                  <a:pt x="102545" y="18127"/>
                </a:lnTo>
                <a:lnTo>
                  <a:pt x="83456" y="4861"/>
                </a:lnTo>
                <a:lnTo>
                  <a:pt x="60079" y="0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1482" y="3442085"/>
            <a:ext cx="120650" cy="124460"/>
          </a:xfrm>
          <a:custGeom>
            <a:avLst/>
            <a:gdLst/>
            <a:ahLst/>
            <a:cxnLst/>
            <a:rect l="l" t="t" r="r" b="b"/>
            <a:pathLst>
              <a:path w="120650" h="124460">
                <a:moveTo>
                  <a:pt x="60054" y="0"/>
                </a:moveTo>
                <a:lnTo>
                  <a:pt x="36677" y="4879"/>
                </a:lnTo>
                <a:lnTo>
                  <a:pt x="17588" y="18176"/>
                </a:lnTo>
                <a:lnTo>
                  <a:pt x="4718" y="37878"/>
                </a:lnTo>
                <a:lnTo>
                  <a:pt x="0" y="61971"/>
                </a:lnTo>
                <a:lnTo>
                  <a:pt x="4718" y="86065"/>
                </a:lnTo>
                <a:lnTo>
                  <a:pt x="17588" y="105767"/>
                </a:lnTo>
                <a:lnTo>
                  <a:pt x="36677" y="119064"/>
                </a:lnTo>
                <a:lnTo>
                  <a:pt x="60054" y="123943"/>
                </a:lnTo>
                <a:lnTo>
                  <a:pt x="83439" y="119064"/>
                </a:lnTo>
                <a:lnTo>
                  <a:pt x="102532" y="105767"/>
                </a:lnTo>
                <a:lnTo>
                  <a:pt x="115402" y="86065"/>
                </a:lnTo>
                <a:lnTo>
                  <a:pt x="120121" y="61971"/>
                </a:lnTo>
                <a:lnTo>
                  <a:pt x="115402" y="37878"/>
                </a:lnTo>
                <a:lnTo>
                  <a:pt x="102532" y="18176"/>
                </a:lnTo>
                <a:lnTo>
                  <a:pt x="83439" y="4879"/>
                </a:lnTo>
                <a:lnTo>
                  <a:pt x="60054" y="0"/>
                </a:lnTo>
                <a:close/>
              </a:path>
            </a:pathLst>
          </a:custGeom>
          <a:solidFill>
            <a:srgbClr val="EF7E08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44972" y="3441822"/>
            <a:ext cx="120650" cy="123825"/>
          </a:xfrm>
          <a:custGeom>
            <a:avLst/>
            <a:gdLst/>
            <a:ahLst/>
            <a:cxnLst/>
            <a:rect l="l" t="t" r="r" b="b"/>
            <a:pathLst>
              <a:path w="120650" h="123825">
                <a:moveTo>
                  <a:pt x="60069" y="0"/>
                </a:moveTo>
                <a:lnTo>
                  <a:pt x="36689" y="4862"/>
                </a:lnTo>
                <a:lnTo>
                  <a:pt x="17595" y="18133"/>
                </a:lnTo>
                <a:lnTo>
                  <a:pt x="4721" y="37833"/>
                </a:lnTo>
                <a:lnTo>
                  <a:pt x="0" y="61984"/>
                </a:lnTo>
                <a:lnTo>
                  <a:pt x="4721" y="86057"/>
                </a:lnTo>
                <a:lnTo>
                  <a:pt x="17595" y="105714"/>
                </a:lnTo>
                <a:lnTo>
                  <a:pt x="36689" y="118965"/>
                </a:lnTo>
                <a:lnTo>
                  <a:pt x="60069" y="123824"/>
                </a:lnTo>
                <a:lnTo>
                  <a:pt x="83446" y="118965"/>
                </a:lnTo>
                <a:lnTo>
                  <a:pt x="102535" y="105714"/>
                </a:lnTo>
                <a:lnTo>
                  <a:pt x="115405" y="86057"/>
                </a:lnTo>
                <a:lnTo>
                  <a:pt x="120124" y="61984"/>
                </a:lnTo>
                <a:lnTo>
                  <a:pt x="115405" y="37833"/>
                </a:lnTo>
                <a:lnTo>
                  <a:pt x="102535" y="18133"/>
                </a:lnTo>
                <a:lnTo>
                  <a:pt x="83446" y="4862"/>
                </a:lnTo>
                <a:lnTo>
                  <a:pt x="60069" y="0"/>
                </a:lnTo>
                <a:close/>
              </a:path>
            </a:pathLst>
          </a:custGeom>
          <a:solidFill>
            <a:srgbClr val="6B9E24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85355" y="3265042"/>
            <a:ext cx="175895" cy="195580"/>
          </a:xfrm>
          <a:custGeom>
            <a:avLst/>
            <a:gdLst/>
            <a:ahLst/>
            <a:cxnLst/>
            <a:rect l="l" t="t" r="r" b="b"/>
            <a:pathLst>
              <a:path w="175895" h="195579">
                <a:moveTo>
                  <a:pt x="77203" y="194957"/>
                </a:moveTo>
                <a:lnTo>
                  <a:pt x="69456" y="149352"/>
                </a:lnTo>
                <a:lnTo>
                  <a:pt x="62928" y="111010"/>
                </a:lnTo>
                <a:lnTo>
                  <a:pt x="39890" y="127850"/>
                </a:lnTo>
                <a:lnTo>
                  <a:pt x="15367" y="94373"/>
                </a:lnTo>
                <a:lnTo>
                  <a:pt x="0" y="105537"/>
                </a:lnTo>
                <a:lnTo>
                  <a:pt x="24511" y="139090"/>
                </a:lnTo>
                <a:lnTo>
                  <a:pt x="1447" y="155968"/>
                </a:lnTo>
                <a:lnTo>
                  <a:pt x="77203" y="194957"/>
                </a:lnTo>
                <a:close/>
              </a:path>
              <a:path w="175895" h="195579">
                <a:moveTo>
                  <a:pt x="175717" y="38100"/>
                </a:moveTo>
                <a:lnTo>
                  <a:pt x="156667" y="28575"/>
                </a:lnTo>
                <a:lnTo>
                  <a:pt x="99517" y="0"/>
                </a:lnTo>
                <a:lnTo>
                  <a:pt x="99517" y="28575"/>
                </a:lnTo>
                <a:lnTo>
                  <a:pt x="43980" y="28575"/>
                </a:lnTo>
                <a:lnTo>
                  <a:pt x="43980" y="47625"/>
                </a:lnTo>
                <a:lnTo>
                  <a:pt x="99517" y="47625"/>
                </a:lnTo>
                <a:lnTo>
                  <a:pt x="99517" y="76200"/>
                </a:lnTo>
                <a:lnTo>
                  <a:pt x="156667" y="47625"/>
                </a:lnTo>
                <a:lnTo>
                  <a:pt x="175717" y="381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5670" y="3267205"/>
            <a:ext cx="132080" cy="76200"/>
          </a:xfrm>
          <a:custGeom>
            <a:avLst/>
            <a:gdLst/>
            <a:ahLst/>
            <a:cxnLst/>
            <a:rect l="l" t="t" r="r" b="b"/>
            <a:pathLst>
              <a:path w="132080" h="76200">
                <a:moveTo>
                  <a:pt x="55543" y="0"/>
                </a:moveTo>
                <a:lnTo>
                  <a:pt x="55543" y="76200"/>
                </a:lnTo>
                <a:lnTo>
                  <a:pt x="112693" y="47625"/>
                </a:lnTo>
                <a:lnTo>
                  <a:pt x="68247" y="47625"/>
                </a:lnTo>
                <a:lnTo>
                  <a:pt x="68247" y="28575"/>
                </a:lnTo>
                <a:lnTo>
                  <a:pt x="112693" y="28575"/>
                </a:lnTo>
                <a:lnTo>
                  <a:pt x="55543" y="0"/>
                </a:lnTo>
                <a:close/>
              </a:path>
              <a:path w="132080" h="76200">
                <a:moveTo>
                  <a:pt x="55543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5543" y="47625"/>
                </a:lnTo>
                <a:lnTo>
                  <a:pt x="55543" y="28575"/>
                </a:lnTo>
                <a:close/>
              </a:path>
              <a:path w="132080" h="76200">
                <a:moveTo>
                  <a:pt x="112693" y="28575"/>
                </a:moveTo>
                <a:lnTo>
                  <a:pt x="68247" y="28575"/>
                </a:lnTo>
                <a:lnTo>
                  <a:pt x="68247" y="47625"/>
                </a:lnTo>
                <a:lnTo>
                  <a:pt x="112693" y="47625"/>
                </a:lnTo>
                <a:lnTo>
                  <a:pt x="131743" y="38100"/>
                </a:lnTo>
                <a:lnTo>
                  <a:pt x="112693" y="2857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71180" y="3463421"/>
            <a:ext cx="132080" cy="76200"/>
          </a:xfrm>
          <a:custGeom>
            <a:avLst/>
            <a:gdLst/>
            <a:ahLst/>
            <a:cxnLst/>
            <a:rect l="l" t="t" r="r" b="b"/>
            <a:pathLst>
              <a:path w="132080" h="76200">
                <a:moveTo>
                  <a:pt x="55552" y="0"/>
                </a:moveTo>
                <a:lnTo>
                  <a:pt x="55552" y="76200"/>
                </a:lnTo>
                <a:lnTo>
                  <a:pt x="112702" y="47625"/>
                </a:lnTo>
                <a:lnTo>
                  <a:pt x="68247" y="47625"/>
                </a:lnTo>
                <a:lnTo>
                  <a:pt x="68247" y="28575"/>
                </a:lnTo>
                <a:lnTo>
                  <a:pt x="112702" y="28575"/>
                </a:lnTo>
                <a:lnTo>
                  <a:pt x="55552" y="0"/>
                </a:lnTo>
                <a:close/>
              </a:path>
              <a:path w="132080" h="76200">
                <a:moveTo>
                  <a:pt x="55552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55552" y="47625"/>
                </a:lnTo>
                <a:lnTo>
                  <a:pt x="55552" y="28575"/>
                </a:lnTo>
                <a:close/>
              </a:path>
              <a:path w="132080" h="76200">
                <a:moveTo>
                  <a:pt x="112702" y="28575"/>
                </a:moveTo>
                <a:lnTo>
                  <a:pt x="68247" y="28575"/>
                </a:lnTo>
                <a:lnTo>
                  <a:pt x="68247" y="47625"/>
                </a:lnTo>
                <a:lnTo>
                  <a:pt x="112702" y="47625"/>
                </a:lnTo>
                <a:lnTo>
                  <a:pt x="131752" y="38100"/>
                </a:lnTo>
                <a:lnTo>
                  <a:pt x="112702" y="28575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021412" y="3294888"/>
            <a:ext cx="244475" cy="219075"/>
          </a:xfrm>
          <a:custGeom>
            <a:avLst/>
            <a:gdLst/>
            <a:ahLst/>
            <a:cxnLst/>
            <a:rect l="l" t="t" r="r" b="b"/>
            <a:pathLst>
              <a:path w="244475" h="219075">
                <a:moveTo>
                  <a:pt x="85515" y="190983"/>
                </a:moveTo>
                <a:lnTo>
                  <a:pt x="64197" y="194738"/>
                </a:lnTo>
                <a:lnTo>
                  <a:pt x="63731" y="194881"/>
                </a:lnTo>
                <a:lnTo>
                  <a:pt x="42999" y="197461"/>
                </a:lnTo>
                <a:lnTo>
                  <a:pt x="21279" y="199148"/>
                </a:lnTo>
                <a:lnTo>
                  <a:pt x="0" y="199644"/>
                </a:lnTo>
                <a:lnTo>
                  <a:pt x="140" y="205227"/>
                </a:lnTo>
                <a:lnTo>
                  <a:pt x="255" y="209799"/>
                </a:lnTo>
                <a:lnTo>
                  <a:pt x="350" y="213609"/>
                </a:lnTo>
                <a:lnTo>
                  <a:pt x="421" y="216408"/>
                </a:lnTo>
                <a:lnTo>
                  <a:pt x="478" y="218694"/>
                </a:lnTo>
                <a:lnTo>
                  <a:pt x="44924" y="216408"/>
                </a:lnTo>
                <a:lnTo>
                  <a:pt x="88215" y="209799"/>
                </a:lnTo>
                <a:lnTo>
                  <a:pt x="128756" y="199644"/>
                </a:lnTo>
                <a:lnTo>
                  <a:pt x="135360" y="197461"/>
                </a:lnTo>
                <a:lnTo>
                  <a:pt x="42999" y="197461"/>
                </a:lnTo>
                <a:lnTo>
                  <a:pt x="44905" y="197224"/>
                </a:lnTo>
                <a:lnTo>
                  <a:pt x="136078" y="197224"/>
                </a:lnTo>
                <a:lnTo>
                  <a:pt x="147602" y="193416"/>
                </a:lnTo>
                <a:lnTo>
                  <a:pt x="153207" y="191202"/>
                </a:lnTo>
                <a:lnTo>
                  <a:pt x="84551" y="191202"/>
                </a:lnTo>
                <a:lnTo>
                  <a:pt x="85515" y="190983"/>
                </a:lnTo>
                <a:close/>
              </a:path>
              <a:path w="244475" h="219075">
                <a:moveTo>
                  <a:pt x="44897" y="197224"/>
                </a:moveTo>
                <a:lnTo>
                  <a:pt x="41935" y="197461"/>
                </a:lnTo>
                <a:lnTo>
                  <a:pt x="42869" y="197461"/>
                </a:lnTo>
                <a:lnTo>
                  <a:pt x="44897" y="197224"/>
                </a:lnTo>
                <a:close/>
              </a:path>
              <a:path w="244475" h="219075">
                <a:moveTo>
                  <a:pt x="64197" y="194738"/>
                </a:moveTo>
                <a:lnTo>
                  <a:pt x="62517" y="195034"/>
                </a:lnTo>
                <a:lnTo>
                  <a:pt x="63731" y="194881"/>
                </a:lnTo>
                <a:lnTo>
                  <a:pt x="64197" y="194738"/>
                </a:lnTo>
                <a:close/>
              </a:path>
              <a:path w="244475" h="219075">
                <a:moveTo>
                  <a:pt x="226900" y="146435"/>
                </a:moveTo>
                <a:lnTo>
                  <a:pt x="198717" y="146435"/>
                </a:lnTo>
                <a:lnTo>
                  <a:pt x="187361" y="153936"/>
                </a:lnTo>
                <a:lnTo>
                  <a:pt x="186681" y="154355"/>
                </a:lnTo>
                <a:lnTo>
                  <a:pt x="140279" y="175865"/>
                </a:lnTo>
                <a:lnTo>
                  <a:pt x="84551" y="191202"/>
                </a:lnTo>
                <a:lnTo>
                  <a:pt x="153207" y="191202"/>
                </a:lnTo>
                <a:lnTo>
                  <a:pt x="196431" y="170819"/>
                </a:lnTo>
                <a:lnTo>
                  <a:pt x="221053" y="152649"/>
                </a:lnTo>
                <a:lnTo>
                  <a:pt x="226900" y="146435"/>
                </a:lnTo>
                <a:close/>
              </a:path>
              <a:path w="244475" h="219075">
                <a:moveTo>
                  <a:pt x="233794" y="138303"/>
                </a:moveTo>
                <a:lnTo>
                  <a:pt x="208504" y="138303"/>
                </a:lnTo>
                <a:lnTo>
                  <a:pt x="207946" y="138797"/>
                </a:lnTo>
                <a:lnTo>
                  <a:pt x="207572" y="139065"/>
                </a:lnTo>
                <a:lnTo>
                  <a:pt x="197869" y="146995"/>
                </a:lnTo>
                <a:lnTo>
                  <a:pt x="198717" y="146435"/>
                </a:lnTo>
                <a:lnTo>
                  <a:pt x="226900" y="146435"/>
                </a:lnTo>
                <a:lnTo>
                  <a:pt x="230373" y="142743"/>
                </a:lnTo>
                <a:lnTo>
                  <a:pt x="233794" y="138303"/>
                </a:lnTo>
                <a:close/>
              </a:path>
              <a:path w="244475" h="219075">
                <a:moveTo>
                  <a:pt x="233881" y="67818"/>
                </a:moveTo>
                <a:lnTo>
                  <a:pt x="212003" y="67818"/>
                </a:lnTo>
                <a:lnTo>
                  <a:pt x="213867" y="71115"/>
                </a:lnTo>
                <a:lnTo>
                  <a:pt x="216563" y="75819"/>
                </a:lnTo>
                <a:lnTo>
                  <a:pt x="216746" y="76172"/>
                </a:lnTo>
                <a:lnTo>
                  <a:pt x="217263" y="77343"/>
                </a:lnTo>
                <a:lnTo>
                  <a:pt x="220254" y="83688"/>
                </a:lnTo>
                <a:lnTo>
                  <a:pt x="220469" y="84249"/>
                </a:lnTo>
                <a:lnTo>
                  <a:pt x="220584" y="84713"/>
                </a:lnTo>
                <a:lnTo>
                  <a:pt x="221480" y="87498"/>
                </a:lnTo>
                <a:lnTo>
                  <a:pt x="222921" y="91689"/>
                </a:lnTo>
                <a:lnTo>
                  <a:pt x="223093" y="92405"/>
                </a:lnTo>
                <a:lnTo>
                  <a:pt x="223140" y="92832"/>
                </a:lnTo>
                <a:lnTo>
                  <a:pt x="224137" y="98048"/>
                </a:lnTo>
                <a:lnTo>
                  <a:pt x="224576" y="99953"/>
                </a:lnTo>
                <a:lnTo>
                  <a:pt x="224657" y="101096"/>
                </a:lnTo>
                <a:lnTo>
                  <a:pt x="225244" y="107954"/>
                </a:lnTo>
                <a:lnTo>
                  <a:pt x="225128" y="109347"/>
                </a:lnTo>
                <a:lnTo>
                  <a:pt x="225030" y="111501"/>
                </a:lnTo>
                <a:lnTo>
                  <a:pt x="224918" y="112190"/>
                </a:lnTo>
                <a:lnTo>
                  <a:pt x="224823" y="112526"/>
                </a:lnTo>
                <a:lnTo>
                  <a:pt x="224385" y="114681"/>
                </a:lnTo>
                <a:lnTo>
                  <a:pt x="224409" y="114930"/>
                </a:lnTo>
                <a:lnTo>
                  <a:pt x="224272" y="115453"/>
                </a:lnTo>
                <a:lnTo>
                  <a:pt x="223970" y="116205"/>
                </a:lnTo>
                <a:lnTo>
                  <a:pt x="223244" y="118622"/>
                </a:lnTo>
                <a:lnTo>
                  <a:pt x="222912" y="119361"/>
                </a:lnTo>
                <a:lnTo>
                  <a:pt x="222751" y="119634"/>
                </a:lnTo>
                <a:lnTo>
                  <a:pt x="221292" y="122678"/>
                </a:lnTo>
                <a:lnTo>
                  <a:pt x="220871" y="123312"/>
                </a:lnTo>
                <a:lnTo>
                  <a:pt x="219099" y="126242"/>
                </a:lnTo>
                <a:lnTo>
                  <a:pt x="218923" y="126492"/>
                </a:lnTo>
                <a:lnTo>
                  <a:pt x="218512" y="127004"/>
                </a:lnTo>
                <a:lnTo>
                  <a:pt x="216219" y="130052"/>
                </a:lnTo>
                <a:lnTo>
                  <a:pt x="215957" y="130361"/>
                </a:lnTo>
                <a:lnTo>
                  <a:pt x="215494" y="130814"/>
                </a:lnTo>
                <a:lnTo>
                  <a:pt x="207899" y="138797"/>
                </a:lnTo>
                <a:lnTo>
                  <a:pt x="208504" y="138303"/>
                </a:lnTo>
                <a:lnTo>
                  <a:pt x="233794" y="138303"/>
                </a:lnTo>
                <a:lnTo>
                  <a:pt x="234482" y="137409"/>
                </a:lnTo>
                <a:lnTo>
                  <a:pt x="237841" y="132075"/>
                </a:lnTo>
                <a:lnTo>
                  <a:pt x="240522" y="126654"/>
                </a:lnTo>
                <a:lnTo>
                  <a:pt x="240603" y="126492"/>
                </a:lnTo>
                <a:lnTo>
                  <a:pt x="242614" y="120645"/>
                </a:lnTo>
                <a:lnTo>
                  <a:pt x="243662" y="115453"/>
                </a:lnTo>
                <a:lnTo>
                  <a:pt x="243768" y="114930"/>
                </a:lnTo>
                <a:lnTo>
                  <a:pt x="243818" y="114681"/>
                </a:lnTo>
                <a:lnTo>
                  <a:pt x="244243" y="109347"/>
                </a:lnTo>
                <a:lnTo>
                  <a:pt x="244239" y="107954"/>
                </a:lnTo>
                <a:lnTo>
                  <a:pt x="243532" y="98048"/>
                </a:lnTo>
                <a:lnTo>
                  <a:pt x="241520" y="87498"/>
                </a:lnTo>
                <a:lnTo>
                  <a:pt x="238210" y="77343"/>
                </a:lnTo>
                <a:lnTo>
                  <a:pt x="233881" y="67818"/>
                </a:lnTo>
                <a:close/>
              </a:path>
              <a:path w="244475" h="219075">
                <a:moveTo>
                  <a:pt x="209037" y="0"/>
                </a:moveTo>
                <a:lnTo>
                  <a:pt x="124254" y="8250"/>
                </a:lnTo>
                <a:lnTo>
                  <a:pt x="181761" y="71115"/>
                </a:lnTo>
                <a:lnTo>
                  <a:pt x="191456" y="45837"/>
                </a:lnTo>
                <a:lnTo>
                  <a:pt x="179179" y="39492"/>
                </a:lnTo>
                <a:lnTo>
                  <a:pt x="187906" y="22610"/>
                </a:lnTo>
                <a:lnTo>
                  <a:pt x="200365" y="22610"/>
                </a:lnTo>
                <a:lnTo>
                  <a:pt x="209037" y="0"/>
                </a:lnTo>
                <a:close/>
              </a:path>
              <a:path w="244475" h="219075">
                <a:moveTo>
                  <a:pt x="194792" y="47561"/>
                </a:moveTo>
                <a:lnTo>
                  <a:pt x="200418" y="53090"/>
                </a:lnTo>
                <a:lnTo>
                  <a:pt x="200711" y="53406"/>
                </a:lnTo>
                <a:lnTo>
                  <a:pt x="200952" y="53721"/>
                </a:lnTo>
                <a:lnTo>
                  <a:pt x="206310" y="60043"/>
                </a:lnTo>
                <a:lnTo>
                  <a:pt x="212526" y="68743"/>
                </a:lnTo>
                <a:lnTo>
                  <a:pt x="212003" y="67818"/>
                </a:lnTo>
                <a:lnTo>
                  <a:pt x="233881" y="67818"/>
                </a:lnTo>
                <a:lnTo>
                  <a:pt x="233708" y="67437"/>
                </a:lnTo>
                <a:lnTo>
                  <a:pt x="228304" y="58043"/>
                </a:lnTo>
                <a:lnTo>
                  <a:pt x="221897" y="49017"/>
                </a:lnTo>
                <a:lnTo>
                  <a:pt x="221151" y="48137"/>
                </a:lnTo>
                <a:lnTo>
                  <a:pt x="195907" y="48137"/>
                </a:lnTo>
                <a:lnTo>
                  <a:pt x="194792" y="47561"/>
                </a:lnTo>
                <a:close/>
              </a:path>
              <a:path w="244475" h="219075">
                <a:moveTo>
                  <a:pt x="193572" y="46350"/>
                </a:moveTo>
                <a:lnTo>
                  <a:pt x="194792" y="47561"/>
                </a:lnTo>
                <a:lnTo>
                  <a:pt x="195907" y="48137"/>
                </a:lnTo>
                <a:lnTo>
                  <a:pt x="193572" y="46350"/>
                </a:lnTo>
                <a:close/>
              </a:path>
              <a:path w="244475" h="219075">
                <a:moveTo>
                  <a:pt x="219637" y="46350"/>
                </a:moveTo>
                <a:lnTo>
                  <a:pt x="193572" y="46350"/>
                </a:lnTo>
                <a:lnTo>
                  <a:pt x="195907" y="48137"/>
                </a:lnTo>
                <a:lnTo>
                  <a:pt x="221151" y="48137"/>
                </a:lnTo>
                <a:lnTo>
                  <a:pt x="219637" y="46350"/>
                </a:lnTo>
                <a:close/>
              </a:path>
              <a:path w="244475" h="219075">
                <a:moveTo>
                  <a:pt x="198313" y="27961"/>
                </a:moveTo>
                <a:lnTo>
                  <a:pt x="191456" y="45837"/>
                </a:lnTo>
                <a:lnTo>
                  <a:pt x="194792" y="47561"/>
                </a:lnTo>
                <a:lnTo>
                  <a:pt x="193572" y="46350"/>
                </a:lnTo>
                <a:lnTo>
                  <a:pt x="219637" y="46350"/>
                </a:lnTo>
                <a:lnTo>
                  <a:pt x="214695" y="40517"/>
                </a:lnTo>
                <a:lnTo>
                  <a:pt x="205919" y="31872"/>
                </a:lnTo>
                <a:lnTo>
                  <a:pt x="198313" y="27961"/>
                </a:lnTo>
                <a:close/>
              </a:path>
              <a:path w="244475" h="219075">
                <a:moveTo>
                  <a:pt x="187906" y="22610"/>
                </a:moveTo>
                <a:lnTo>
                  <a:pt x="179179" y="39492"/>
                </a:lnTo>
                <a:lnTo>
                  <a:pt x="191456" y="45837"/>
                </a:lnTo>
                <a:lnTo>
                  <a:pt x="198313" y="27961"/>
                </a:lnTo>
                <a:lnTo>
                  <a:pt x="187906" y="22610"/>
                </a:lnTo>
                <a:close/>
              </a:path>
              <a:path w="244475" h="219075">
                <a:moveTo>
                  <a:pt x="200365" y="22610"/>
                </a:moveTo>
                <a:lnTo>
                  <a:pt x="187906" y="22610"/>
                </a:lnTo>
                <a:lnTo>
                  <a:pt x="198313" y="27961"/>
                </a:lnTo>
                <a:lnTo>
                  <a:pt x="200365" y="2261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5183" y="3061216"/>
            <a:ext cx="2478405" cy="63927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5994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Protecting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Process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Collaboration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GitHub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3786252" y="1122360"/>
            <a:ext cx="4790440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Collaborators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people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contributors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steps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image: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3548834" y="2245418"/>
            <a:ext cx="5267960" cy="2577465"/>
            <a:chOff x="3548834" y="2245418"/>
            <a:chExt cx="5267960" cy="2577465"/>
          </a:xfrm>
        </p:grpSpPr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8296" y="2254959"/>
              <a:ext cx="5248259" cy="238070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553602" y="2250186"/>
              <a:ext cx="5257800" cy="2567305"/>
            </a:xfrm>
            <a:custGeom>
              <a:avLst/>
              <a:gdLst/>
              <a:ahLst/>
              <a:cxnLst/>
              <a:rect l="l" t="t" r="r" b="b"/>
              <a:pathLst>
                <a:path w="5257800" h="2567304">
                  <a:moveTo>
                    <a:pt x="0" y="2567309"/>
                  </a:moveTo>
                  <a:lnTo>
                    <a:pt x="5257799" y="2567309"/>
                  </a:lnTo>
                  <a:lnTo>
                    <a:pt x="5257799" y="0"/>
                  </a:lnTo>
                  <a:lnTo>
                    <a:pt x="0" y="0"/>
                  </a:lnTo>
                  <a:lnTo>
                    <a:pt x="0" y="2567309"/>
                  </a:lnTo>
                  <a:close/>
                </a:path>
              </a:pathLst>
            </a:custGeom>
            <a:ln w="9534">
              <a:solidFill>
                <a:srgbClr val="0084B3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002300-A7F8-E4C7-DF46-FCA84931CE75}"/>
              </a:ext>
            </a:extLst>
          </p:cNvPr>
          <p:cNvGrpSpPr/>
          <p:nvPr/>
        </p:nvGrpSpPr>
        <p:grpSpPr>
          <a:xfrm>
            <a:off x="287547" y="1892624"/>
            <a:ext cx="2733675" cy="769835"/>
            <a:chOff x="272414" y="1013444"/>
            <a:chExt cx="2733675" cy="769835"/>
          </a:xfrm>
        </p:grpSpPr>
        <p:grpSp>
          <p:nvGrpSpPr>
            <p:cNvPr id="39" name="object 9">
              <a:extLst>
                <a:ext uri="{FF2B5EF4-FFF2-40B4-BE49-F238E27FC236}">
                  <a16:creationId xmlns:a16="http://schemas.microsoft.com/office/drawing/2014/main" id="{F0574A3F-8987-A0C4-4257-E83C846C4D14}"/>
                </a:ext>
              </a:extLst>
            </p:cNvPr>
            <p:cNvGrpSpPr/>
            <p:nvPr/>
          </p:nvGrpSpPr>
          <p:grpSpPr>
            <a:xfrm>
              <a:off x="272414" y="1013444"/>
              <a:ext cx="2733675" cy="769835"/>
              <a:chOff x="285750" y="2933699"/>
              <a:chExt cx="2733675" cy="895351"/>
            </a:xfrm>
          </p:grpSpPr>
          <p:pic>
            <p:nvPicPr>
              <p:cNvPr id="40" name="object 10">
                <a:extLst>
                  <a:ext uri="{FF2B5EF4-FFF2-40B4-BE49-F238E27FC236}">
                    <a16:creationId xmlns:a16="http://schemas.microsoft.com/office/drawing/2014/main" id="{967F7F86-5549-9F39-6F4D-51246009E144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342900" y="2990850"/>
                <a:ext cx="2676525" cy="838200"/>
              </a:xfrm>
              <a:prstGeom prst="rect">
                <a:avLst/>
              </a:prstGeom>
            </p:spPr>
          </p:pic>
          <p:pic>
            <p:nvPicPr>
              <p:cNvPr id="41" name="object 11">
                <a:extLst>
                  <a:ext uri="{FF2B5EF4-FFF2-40B4-BE49-F238E27FC236}">
                    <a16:creationId xmlns:a16="http://schemas.microsoft.com/office/drawing/2014/main" id="{4DEC1C1C-643B-89F6-287E-005E3ADACACA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285750" y="2933699"/>
                <a:ext cx="2733675" cy="895350"/>
              </a:xfrm>
              <a:prstGeom prst="rect">
                <a:avLst/>
              </a:prstGeom>
            </p:spPr>
          </p:pic>
          <p:sp>
            <p:nvSpPr>
              <p:cNvPr id="42" name="object 12">
                <a:extLst>
                  <a:ext uri="{FF2B5EF4-FFF2-40B4-BE49-F238E27FC236}">
                    <a16:creationId xmlns:a16="http://schemas.microsoft.com/office/drawing/2014/main" id="{63DE2BE4-C148-033D-5D23-02221CFA6530}"/>
                  </a:ext>
                </a:extLst>
              </p:cNvPr>
              <p:cNvSpPr/>
              <p:nvPr/>
            </p:nvSpPr>
            <p:spPr>
              <a:xfrm>
                <a:off x="415183" y="3061216"/>
                <a:ext cx="2478405" cy="642620"/>
              </a:xfrm>
              <a:custGeom>
                <a:avLst/>
                <a:gdLst/>
                <a:ahLst/>
                <a:cxnLst/>
                <a:rect l="l" t="t" r="r" b="b"/>
                <a:pathLst>
                  <a:path w="2478405" h="642620">
                    <a:moveTo>
                      <a:pt x="2478286" y="0"/>
                    </a:moveTo>
                    <a:lnTo>
                      <a:pt x="0" y="0"/>
                    </a:lnTo>
                    <a:lnTo>
                      <a:pt x="0" y="642103"/>
                    </a:lnTo>
                    <a:lnTo>
                      <a:pt x="2478286" y="642103"/>
                    </a:lnTo>
                    <a:lnTo>
                      <a:pt x="2478286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>
                  <a:latin typeface="Lucida Grande" panose="020B0600040502020204"/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2FBCF6-6173-A29A-1F5F-93B66ECE3759}"/>
                </a:ext>
              </a:extLst>
            </p:cNvPr>
            <p:cNvSpPr/>
            <p:nvPr/>
          </p:nvSpPr>
          <p:spPr>
            <a:xfrm>
              <a:off x="400050" y="1122360"/>
              <a:ext cx="2478405" cy="660918"/>
            </a:xfrm>
            <a:prstGeom prst="rect">
              <a:avLst/>
            </a:prstGeom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954405">
                <a:lnSpc>
                  <a:spcPct val="100000"/>
                </a:lnSpc>
              </a:pPr>
              <a:r>
                <a:rPr lang="en-IN" sz="1600" dirty="0">
                  <a:latin typeface="Lucida Grande" panose="020B0600040502020204"/>
                  <a:cs typeface="Calibri"/>
                </a:rPr>
                <a:t>Collaborators</a:t>
              </a:r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136" y="1169103"/>
              <a:ext cx="458516" cy="45851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5524" y="3497007"/>
            <a:ext cx="61188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24216" y="3017949"/>
            <a:ext cx="474549" cy="4745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52549" y="926896"/>
            <a:ext cx="7000875" cy="911413"/>
            <a:chOff x="1352549" y="1028684"/>
            <a:chExt cx="7000875" cy="8096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2549" y="1028684"/>
              <a:ext cx="7000859" cy="8096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69064" y="104369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6791955" y="0"/>
                  </a:moveTo>
                  <a:lnTo>
                    <a:pt x="119371" y="0"/>
                  </a:lnTo>
                  <a:lnTo>
                    <a:pt x="72912" y="9383"/>
                  </a:lnTo>
                  <a:lnTo>
                    <a:pt x="34968" y="34968"/>
                  </a:lnTo>
                  <a:lnTo>
                    <a:pt x="9382" y="72909"/>
                  </a:lnTo>
                  <a:lnTo>
                    <a:pt x="0" y="119359"/>
                  </a:lnTo>
                  <a:lnTo>
                    <a:pt x="0" y="596889"/>
                  </a:lnTo>
                  <a:lnTo>
                    <a:pt x="9382" y="643345"/>
                  </a:lnTo>
                  <a:lnTo>
                    <a:pt x="34968" y="681296"/>
                  </a:lnTo>
                  <a:lnTo>
                    <a:pt x="72912" y="706892"/>
                  </a:lnTo>
                  <a:lnTo>
                    <a:pt x="119371" y="716279"/>
                  </a:lnTo>
                  <a:lnTo>
                    <a:pt x="6791955" y="716279"/>
                  </a:lnTo>
                  <a:lnTo>
                    <a:pt x="6838423" y="706892"/>
                  </a:lnTo>
                  <a:lnTo>
                    <a:pt x="6876373" y="681296"/>
                  </a:lnTo>
                  <a:lnTo>
                    <a:pt x="6901962" y="643345"/>
                  </a:lnTo>
                  <a:lnTo>
                    <a:pt x="6911345" y="596889"/>
                  </a:lnTo>
                  <a:lnTo>
                    <a:pt x="6911345" y="119359"/>
                  </a:lnTo>
                  <a:lnTo>
                    <a:pt x="6901962" y="72909"/>
                  </a:lnTo>
                  <a:lnTo>
                    <a:pt x="6876373" y="34968"/>
                  </a:lnTo>
                  <a:lnTo>
                    <a:pt x="6838423" y="9383"/>
                  </a:lnTo>
                  <a:lnTo>
                    <a:pt x="6791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69064" y="1043696"/>
              <a:ext cx="6911340" cy="716280"/>
            </a:xfrm>
            <a:custGeom>
              <a:avLst/>
              <a:gdLst/>
              <a:ahLst/>
              <a:cxnLst/>
              <a:rect l="l" t="t" r="r" b="b"/>
              <a:pathLst>
                <a:path w="6911340" h="716280">
                  <a:moveTo>
                    <a:pt x="0" y="119359"/>
                  </a:moveTo>
                  <a:lnTo>
                    <a:pt x="9382" y="72909"/>
                  </a:lnTo>
                  <a:lnTo>
                    <a:pt x="34968" y="34968"/>
                  </a:lnTo>
                  <a:lnTo>
                    <a:pt x="72912" y="9383"/>
                  </a:lnTo>
                  <a:lnTo>
                    <a:pt x="119371" y="0"/>
                  </a:lnTo>
                  <a:lnTo>
                    <a:pt x="6791955" y="0"/>
                  </a:lnTo>
                  <a:lnTo>
                    <a:pt x="6838423" y="9383"/>
                  </a:lnTo>
                  <a:lnTo>
                    <a:pt x="6876373" y="34968"/>
                  </a:lnTo>
                  <a:lnTo>
                    <a:pt x="6901962" y="72909"/>
                  </a:lnTo>
                  <a:lnTo>
                    <a:pt x="6911345" y="119359"/>
                  </a:lnTo>
                  <a:lnTo>
                    <a:pt x="6911345" y="596889"/>
                  </a:lnTo>
                  <a:lnTo>
                    <a:pt x="6901962" y="643345"/>
                  </a:lnTo>
                  <a:lnTo>
                    <a:pt x="6876373" y="681296"/>
                  </a:lnTo>
                  <a:lnTo>
                    <a:pt x="6838423" y="706892"/>
                  </a:lnTo>
                  <a:lnTo>
                    <a:pt x="6791955" y="716279"/>
                  </a:lnTo>
                  <a:lnTo>
                    <a:pt x="119371" y="716279"/>
                  </a:lnTo>
                  <a:lnTo>
                    <a:pt x="72912" y="706892"/>
                  </a:lnTo>
                  <a:lnTo>
                    <a:pt x="34968" y="681296"/>
                  </a:lnTo>
                  <a:lnTo>
                    <a:pt x="9382" y="643345"/>
                  </a:lnTo>
                  <a:lnTo>
                    <a:pt x="0" y="596889"/>
                  </a:lnTo>
                  <a:lnTo>
                    <a:pt x="0" y="119359"/>
                  </a:lnTo>
                  <a:close/>
                </a:path>
              </a:pathLst>
            </a:custGeom>
            <a:ln w="12701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Problems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before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Version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Control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33660" y="2865579"/>
            <a:ext cx="957764" cy="8569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752600" y="1123950"/>
            <a:ext cx="6328667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41300" marR="5080" indent="-22923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Now,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problem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starts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here,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also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finished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submits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Version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1.</a:t>
            </a:r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8777" y="1958657"/>
            <a:ext cx="804271" cy="7180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57342" y="4004563"/>
            <a:ext cx="804271" cy="718099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637792" y="2713290"/>
            <a:ext cx="74358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B</a:t>
            </a:r>
            <a:endParaRPr sz="110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37792" y="4742191"/>
            <a:ext cx="75374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D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32759" y="2858286"/>
            <a:ext cx="852144" cy="85214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626743" y="3675061"/>
            <a:ext cx="739140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C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8943" y="2171367"/>
            <a:ext cx="474549" cy="4745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45133" y="3243757"/>
            <a:ext cx="474549" cy="47454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966976" y="2655887"/>
            <a:ext cx="535297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982216" y="3773486"/>
            <a:ext cx="53431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37256" y="4231434"/>
            <a:ext cx="474549" cy="47454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974215" y="4763139"/>
            <a:ext cx="63456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4900677" y="3728393"/>
            <a:ext cx="749935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Developer</a:t>
            </a:r>
            <a:r>
              <a:rPr sz="1100" dirty="0">
                <a:latin typeface="Lucida Grande" panose="020B0600040502020204"/>
                <a:cs typeface="Times New Roman"/>
              </a:rPr>
              <a:t> </a:t>
            </a:r>
            <a:r>
              <a:rPr sz="1100" b="1" dirty="0">
                <a:latin typeface="Lucida Grande" panose="020B0600040502020204"/>
                <a:cs typeface="Calibri"/>
              </a:rPr>
              <a:t>A</a:t>
            </a:r>
            <a:endParaRPr sz="1100">
              <a:latin typeface="Lucida Grande" panose="020B0600040502020204"/>
              <a:cs typeface="Calibri"/>
            </a:endParaRPr>
          </a:p>
        </p:txBody>
      </p:sp>
      <p:pic>
        <p:nvPicPr>
          <p:cNvPr id="24" name="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012807" y="2941130"/>
            <a:ext cx="716215" cy="716215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098924" y="3687823"/>
            <a:ext cx="695789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dirty="0">
                <a:latin typeface="Lucida Grande" panose="020B0600040502020204"/>
                <a:cs typeface="Calibri"/>
              </a:rPr>
              <a:t>Software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525896" y="3120566"/>
            <a:ext cx="1157605" cy="474980"/>
            <a:chOff x="3525896" y="3120566"/>
            <a:chExt cx="1157605" cy="474980"/>
          </a:xfrm>
        </p:grpSpPr>
        <p:sp>
          <p:nvSpPr>
            <p:cNvPr id="27" name="object 27"/>
            <p:cNvSpPr/>
            <p:nvPr/>
          </p:nvSpPr>
          <p:spPr>
            <a:xfrm>
              <a:off x="3525896" y="3301995"/>
              <a:ext cx="1157605" cy="76200"/>
            </a:xfrm>
            <a:custGeom>
              <a:avLst/>
              <a:gdLst/>
              <a:ahLst/>
              <a:cxnLst/>
              <a:rect l="l" t="t" r="r" b="b"/>
              <a:pathLst>
                <a:path w="1157604" h="76200">
                  <a:moveTo>
                    <a:pt x="1081156" y="0"/>
                  </a:moveTo>
                  <a:lnTo>
                    <a:pt x="1081156" y="76200"/>
                  </a:lnTo>
                  <a:lnTo>
                    <a:pt x="1138306" y="47625"/>
                  </a:lnTo>
                  <a:lnTo>
                    <a:pt x="1093851" y="47625"/>
                  </a:lnTo>
                  <a:lnTo>
                    <a:pt x="1093851" y="28575"/>
                  </a:lnTo>
                  <a:lnTo>
                    <a:pt x="1138306" y="28575"/>
                  </a:lnTo>
                  <a:lnTo>
                    <a:pt x="1081156" y="0"/>
                  </a:lnTo>
                  <a:close/>
                </a:path>
                <a:path w="1157604" h="76200">
                  <a:moveTo>
                    <a:pt x="1081156" y="28575"/>
                  </a:moveTo>
                  <a:lnTo>
                    <a:pt x="0" y="28575"/>
                  </a:lnTo>
                  <a:lnTo>
                    <a:pt x="0" y="47625"/>
                  </a:lnTo>
                  <a:lnTo>
                    <a:pt x="1081156" y="47625"/>
                  </a:lnTo>
                  <a:lnTo>
                    <a:pt x="1081156" y="28575"/>
                  </a:lnTo>
                  <a:close/>
                </a:path>
                <a:path w="1157604" h="76200">
                  <a:moveTo>
                    <a:pt x="1138306" y="28575"/>
                  </a:moveTo>
                  <a:lnTo>
                    <a:pt x="1093851" y="28575"/>
                  </a:lnTo>
                  <a:lnTo>
                    <a:pt x="1093851" y="47625"/>
                  </a:lnTo>
                  <a:lnTo>
                    <a:pt x="1138306" y="47625"/>
                  </a:lnTo>
                  <a:lnTo>
                    <a:pt x="1157356" y="38100"/>
                  </a:lnTo>
                  <a:lnTo>
                    <a:pt x="1138306" y="2857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96802" y="3120566"/>
              <a:ext cx="474549" cy="474549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818891" y="3605846"/>
            <a:ext cx="591449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Version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3</a:t>
            </a:r>
            <a:endParaRPr sz="9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E2AC105-D5A3-4983-220F-C9EAACF1F1E1}"/>
              </a:ext>
            </a:extLst>
          </p:cNvPr>
          <p:cNvSpPr/>
          <p:nvPr/>
        </p:nvSpPr>
        <p:spPr>
          <a:xfrm>
            <a:off x="441959" y="1965268"/>
            <a:ext cx="2478405" cy="67749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954405">
              <a:lnSpc>
                <a:spcPct val="100000"/>
              </a:lnSpc>
            </a:pPr>
            <a:r>
              <a:rPr lang="en-IN" sz="1600" dirty="0">
                <a:latin typeface="Lucida Grande" panose="020B0600040502020204"/>
                <a:cs typeface="Calibri"/>
              </a:rPr>
              <a:t>Collaborators</a:t>
            </a:r>
          </a:p>
        </p:txBody>
      </p:sp>
      <p:grpSp>
        <p:nvGrpSpPr>
          <p:cNvPr id="2" name="object 2"/>
          <p:cNvGrpSpPr/>
          <p:nvPr/>
        </p:nvGrpSpPr>
        <p:grpSpPr>
          <a:xfrm>
            <a:off x="3419475" y="1009650"/>
            <a:ext cx="5495925" cy="1076325"/>
            <a:chOff x="3419475" y="1009650"/>
            <a:chExt cx="5495925" cy="1076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9475" y="1009650"/>
              <a:ext cx="5495909" cy="10763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8540" y="1028700"/>
              <a:ext cx="5405120" cy="979805"/>
            </a:xfrm>
            <a:custGeom>
              <a:avLst/>
              <a:gdLst/>
              <a:ahLst/>
              <a:cxnLst/>
              <a:rect l="l" t="t" r="r" b="b"/>
              <a:pathLst>
                <a:path w="5405120" h="979805">
                  <a:moveTo>
                    <a:pt x="5241645" y="0"/>
                  </a:moveTo>
                  <a:lnTo>
                    <a:pt x="163311" y="0"/>
                  </a:lnTo>
                  <a:lnTo>
                    <a:pt x="119909" y="5836"/>
                  </a:lnTo>
                  <a:lnTo>
                    <a:pt x="80900" y="22304"/>
                  </a:lnTo>
                  <a:lnTo>
                    <a:pt x="47845" y="47845"/>
                  </a:lnTo>
                  <a:lnTo>
                    <a:pt x="22304" y="80900"/>
                  </a:lnTo>
                  <a:lnTo>
                    <a:pt x="5836" y="119909"/>
                  </a:lnTo>
                  <a:lnTo>
                    <a:pt x="0" y="163311"/>
                  </a:lnTo>
                  <a:lnTo>
                    <a:pt x="0" y="816345"/>
                  </a:lnTo>
                  <a:lnTo>
                    <a:pt x="5836" y="859761"/>
                  </a:lnTo>
                  <a:lnTo>
                    <a:pt x="22304" y="898778"/>
                  </a:lnTo>
                  <a:lnTo>
                    <a:pt x="47845" y="931838"/>
                  </a:lnTo>
                  <a:lnTo>
                    <a:pt x="80900" y="957382"/>
                  </a:lnTo>
                  <a:lnTo>
                    <a:pt x="119909" y="973851"/>
                  </a:lnTo>
                  <a:lnTo>
                    <a:pt x="163311" y="979688"/>
                  </a:lnTo>
                  <a:lnTo>
                    <a:pt x="5241645" y="979688"/>
                  </a:lnTo>
                  <a:lnTo>
                    <a:pt x="5285060" y="973851"/>
                  </a:lnTo>
                  <a:lnTo>
                    <a:pt x="5324078" y="957382"/>
                  </a:lnTo>
                  <a:lnTo>
                    <a:pt x="5357138" y="931838"/>
                  </a:lnTo>
                  <a:lnTo>
                    <a:pt x="5382682" y="898778"/>
                  </a:lnTo>
                  <a:lnTo>
                    <a:pt x="5399151" y="859761"/>
                  </a:lnTo>
                  <a:lnTo>
                    <a:pt x="5404987" y="816345"/>
                  </a:lnTo>
                  <a:lnTo>
                    <a:pt x="5404987" y="163311"/>
                  </a:lnTo>
                  <a:lnTo>
                    <a:pt x="5399151" y="119909"/>
                  </a:lnTo>
                  <a:lnTo>
                    <a:pt x="5382682" y="80900"/>
                  </a:lnTo>
                  <a:lnTo>
                    <a:pt x="5357138" y="47845"/>
                  </a:lnTo>
                  <a:lnTo>
                    <a:pt x="5324078" y="22304"/>
                  </a:lnTo>
                  <a:lnTo>
                    <a:pt x="5285060" y="5836"/>
                  </a:lnTo>
                  <a:lnTo>
                    <a:pt x="52416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438540" y="1028700"/>
              <a:ext cx="5405120" cy="979805"/>
            </a:xfrm>
            <a:custGeom>
              <a:avLst/>
              <a:gdLst/>
              <a:ahLst/>
              <a:cxnLst/>
              <a:rect l="l" t="t" r="r" b="b"/>
              <a:pathLst>
                <a:path w="5405120" h="979805">
                  <a:moveTo>
                    <a:pt x="0" y="163311"/>
                  </a:moveTo>
                  <a:lnTo>
                    <a:pt x="5836" y="119909"/>
                  </a:lnTo>
                  <a:lnTo>
                    <a:pt x="22304" y="80900"/>
                  </a:lnTo>
                  <a:lnTo>
                    <a:pt x="47845" y="47845"/>
                  </a:lnTo>
                  <a:lnTo>
                    <a:pt x="80900" y="22304"/>
                  </a:lnTo>
                  <a:lnTo>
                    <a:pt x="119909" y="5836"/>
                  </a:lnTo>
                  <a:lnTo>
                    <a:pt x="163311" y="0"/>
                  </a:lnTo>
                  <a:lnTo>
                    <a:pt x="5241645" y="0"/>
                  </a:lnTo>
                  <a:lnTo>
                    <a:pt x="5285060" y="5836"/>
                  </a:lnTo>
                  <a:lnTo>
                    <a:pt x="5324078" y="22304"/>
                  </a:lnTo>
                  <a:lnTo>
                    <a:pt x="5357138" y="47845"/>
                  </a:lnTo>
                  <a:lnTo>
                    <a:pt x="5382682" y="80900"/>
                  </a:lnTo>
                  <a:lnTo>
                    <a:pt x="5399151" y="119909"/>
                  </a:lnTo>
                  <a:lnTo>
                    <a:pt x="5404987" y="163311"/>
                  </a:lnTo>
                  <a:lnTo>
                    <a:pt x="5404987" y="816345"/>
                  </a:lnTo>
                  <a:lnTo>
                    <a:pt x="5399151" y="859761"/>
                  </a:lnTo>
                  <a:lnTo>
                    <a:pt x="5382682" y="898778"/>
                  </a:lnTo>
                  <a:lnTo>
                    <a:pt x="5357138" y="931838"/>
                  </a:lnTo>
                  <a:lnTo>
                    <a:pt x="5324078" y="957382"/>
                  </a:lnTo>
                  <a:lnTo>
                    <a:pt x="5285060" y="973851"/>
                  </a:lnTo>
                  <a:lnTo>
                    <a:pt x="5241645" y="979688"/>
                  </a:lnTo>
                  <a:lnTo>
                    <a:pt x="163311" y="979688"/>
                  </a:lnTo>
                  <a:lnTo>
                    <a:pt x="119909" y="973851"/>
                  </a:lnTo>
                  <a:lnTo>
                    <a:pt x="80900" y="957382"/>
                  </a:lnTo>
                  <a:lnTo>
                    <a:pt x="47845" y="931838"/>
                  </a:lnTo>
                  <a:lnTo>
                    <a:pt x="22304" y="898778"/>
                  </a:lnTo>
                  <a:lnTo>
                    <a:pt x="5836" y="859761"/>
                  </a:lnTo>
                  <a:lnTo>
                    <a:pt x="0" y="816345"/>
                  </a:lnTo>
                  <a:lnTo>
                    <a:pt x="0" y="16331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3257565" y="723900"/>
            <a:ext cx="114300" cy="4419600"/>
            <a:chOff x="3257565" y="723900"/>
            <a:chExt cx="114300" cy="44196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565" y="723900"/>
              <a:ext cx="114300" cy="44196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285500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85750" y="2933700"/>
            <a:ext cx="2733675" cy="895350"/>
            <a:chOff x="285750" y="2933700"/>
            <a:chExt cx="2733675" cy="89535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" y="2990850"/>
              <a:ext cx="2676525" cy="8382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5750" y="2933700"/>
              <a:ext cx="2733675" cy="8953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183" y="3061216"/>
              <a:ext cx="2478405" cy="642620"/>
            </a:xfrm>
            <a:custGeom>
              <a:avLst/>
              <a:gdLst/>
              <a:ahLst/>
              <a:cxnLst/>
              <a:rect l="l" t="t" r="r" b="b"/>
              <a:pathLst>
                <a:path w="2478405" h="642620">
                  <a:moveTo>
                    <a:pt x="2478286" y="0"/>
                  </a:moveTo>
                  <a:lnTo>
                    <a:pt x="0" y="0"/>
                  </a:lnTo>
                  <a:lnTo>
                    <a:pt x="0" y="642103"/>
                  </a:lnTo>
                  <a:lnTo>
                    <a:pt x="2478286" y="642103"/>
                  </a:lnTo>
                  <a:lnTo>
                    <a:pt x="24782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9186" y="2039914"/>
            <a:ext cx="531836" cy="53183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415183" y="3061216"/>
            <a:ext cx="2478405" cy="639278"/>
          </a:xfrm>
          <a:prstGeom prst="rect">
            <a:avLst/>
          </a:prstGeom>
          <a:ln w="12701">
            <a:solidFill>
              <a:srgbClr val="AF5C05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975994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Protecting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Process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Collaboration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GitHub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654680" y="1247200"/>
            <a:ext cx="498729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623695" marR="5080" indent="-161163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restrict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specify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38767" y="2650565"/>
            <a:ext cx="1404402" cy="193294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128" y="3138412"/>
            <a:ext cx="460894" cy="460894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4474" y="3395343"/>
            <a:ext cx="8061325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499995" algn="l"/>
              </a:tabLst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Hands-on: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	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Collaborating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GitHub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Hands-on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77832"/>
            <a:ext cx="5823585" cy="2082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Add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Collaborator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GitHub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alternate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account</a:t>
            </a:r>
            <a:endParaRPr sz="1350">
              <a:latin typeface="Lucida Grande" panose="020B0600040502020204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Protect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getting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directly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endParaRPr sz="1350">
              <a:latin typeface="Lucida Grande" panose="020B0600040502020204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Push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14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Request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sz="1350">
              <a:latin typeface="Lucida Grande" panose="020B0600040502020204"/>
              <a:cs typeface="Calibri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From the owner’s account approve the pull request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075" y="2712116"/>
            <a:ext cx="2076450" cy="1773871"/>
          </a:xfrm>
          <a:prstGeom prst="rect">
            <a:avLst/>
          </a:prstGeom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6" y="3154361"/>
            <a:ext cx="3450594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Git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Workflow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71550" y="838200"/>
            <a:ext cx="7239634" cy="1047750"/>
            <a:chOff x="971550" y="838200"/>
            <a:chExt cx="7239634" cy="10477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" y="838200"/>
              <a:ext cx="7239015" cy="10477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8826" y="861181"/>
              <a:ext cx="7145655" cy="946785"/>
            </a:xfrm>
            <a:custGeom>
              <a:avLst/>
              <a:gdLst/>
              <a:ahLst/>
              <a:cxnLst/>
              <a:rect l="l" t="t" r="r" b="b"/>
              <a:pathLst>
                <a:path w="7145655" h="946785">
                  <a:moveTo>
                    <a:pt x="6987424" y="0"/>
                  </a:moveTo>
                  <a:lnTo>
                    <a:pt x="157721" y="0"/>
                  </a:lnTo>
                  <a:lnTo>
                    <a:pt x="107870" y="8041"/>
                  </a:lnTo>
                  <a:lnTo>
                    <a:pt x="64574" y="30434"/>
                  </a:lnTo>
                  <a:lnTo>
                    <a:pt x="30431" y="64579"/>
                  </a:lnTo>
                  <a:lnTo>
                    <a:pt x="8040" y="107878"/>
                  </a:lnTo>
                  <a:lnTo>
                    <a:pt x="0" y="157733"/>
                  </a:lnTo>
                  <a:lnTo>
                    <a:pt x="0" y="788669"/>
                  </a:lnTo>
                  <a:lnTo>
                    <a:pt x="8040" y="838525"/>
                  </a:lnTo>
                  <a:lnTo>
                    <a:pt x="30431" y="881824"/>
                  </a:lnTo>
                  <a:lnTo>
                    <a:pt x="64574" y="915969"/>
                  </a:lnTo>
                  <a:lnTo>
                    <a:pt x="107870" y="938362"/>
                  </a:lnTo>
                  <a:lnTo>
                    <a:pt x="157721" y="946403"/>
                  </a:lnTo>
                  <a:lnTo>
                    <a:pt x="6987424" y="946403"/>
                  </a:lnTo>
                  <a:lnTo>
                    <a:pt x="7037232" y="938362"/>
                  </a:lnTo>
                  <a:lnTo>
                    <a:pt x="7080526" y="915969"/>
                  </a:lnTo>
                  <a:lnTo>
                    <a:pt x="7114688" y="881824"/>
                  </a:lnTo>
                  <a:lnTo>
                    <a:pt x="7137104" y="838525"/>
                  </a:lnTo>
                  <a:lnTo>
                    <a:pt x="7145158" y="788669"/>
                  </a:lnTo>
                  <a:lnTo>
                    <a:pt x="7145158" y="157733"/>
                  </a:lnTo>
                  <a:lnTo>
                    <a:pt x="7137104" y="107878"/>
                  </a:lnTo>
                  <a:lnTo>
                    <a:pt x="7114688" y="64579"/>
                  </a:lnTo>
                  <a:lnTo>
                    <a:pt x="7080526" y="30434"/>
                  </a:lnTo>
                  <a:lnTo>
                    <a:pt x="7037232" y="8041"/>
                  </a:lnTo>
                  <a:lnTo>
                    <a:pt x="69874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988826" y="861181"/>
              <a:ext cx="7145655" cy="946785"/>
            </a:xfrm>
            <a:custGeom>
              <a:avLst/>
              <a:gdLst/>
              <a:ahLst/>
              <a:cxnLst/>
              <a:rect l="l" t="t" r="r" b="b"/>
              <a:pathLst>
                <a:path w="7145655" h="946785">
                  <a:moveTo>
                    <a:pt x="0" y="157733"/>
                  </a:moveTo>
                  <a:lnTo>
                    <a:pt x="8040" y="107878"/>
                  </a:lnTo>
                  <a:lnTo>
                    <a:pt x="30431" y="64579"/>
                  </a:lnTo>
                  <a:lnTo>
                    <a:pt x="64574" y="30434"/>
                  </a:lnTo>
                  <a:lnTo>
                    <a:pt x="107870" y="8041"/>
                  </a:lnTo>
                  <a:lnTo>
                    <a:pt x="157721" y="0"/>
                  </a:lnTo>
                  <a:lnTo>
                    <a:pt x="6987424" y="0"/>
                  </a:lnTo>
                  <a:lnTo>
                    <a:pt x="7037232" y="8041"/>
                  </a:lnTo>
                  <a:lnTo>
                    <a:pt x="7080526" y="30434"/>
                  </a:lnTo>
                  <a:lnTo>
                    <a:pt x="7114688" y="64579"/>
                  </a:lnTo>
                  <a:lnTo>
                    <a:pt x="7137104" y="107878"/>
                  </a:lnTo>
                  <a:lnTo>
                    <a:pt x="7145158" y="157733"/>
                  </a:lnTo>
                  <a:lnTo>
                    <a:pt x="7145158" y="788669"/>
                  </a:lnTo>
                  <a:lnTo>
                    <a:pt x="7137104" y="838525"/>
                  </a:lnTo>
                  <a:lnTo>
                    <a:pt x="7114688" y="881824"/>
                  </a:lnTo>
                  <a:lnTo>
                    <a:pt x="7080526" y="915969"/>
                  </a:lnTo>
                  <a:lnTo>
                    <a:pt x="7037232" y="938362"/>
                  </a:lnTo>
                  <a:lnTo>
                    <a:pt x="6987424" y="946403"/>
                  </a:lnTo>
                  <a:lnTo>
                    <a:pt x="157721" y="946403"/>
                  </a:lnTo>
                  <a:lnTo>
                    <a:pt x="107870" y="938362"/>
                  </a:lnTo>
                  <a:lnTo>
                    <a:pt x="64574" y="915969"/>
                  </a:lnTo>
                  <a:lnTo>
                    <a:pt x="30431" y="881824"/>
                  </a:lnTo>
                  <a:lnTo>
                    <a:pt x="8040" y="838525"/>
                  </a:lnTo>
                  <a:lnTo>
                    <a:pt x="0" y="788669"/>
                  </a:lnTo>
                  <a:lnTo>
                    <a:pt x="0" y="15773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Workflow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61975" y="2533649"/>
            <a:ext cx="2386078" cy="504825"/>
            <a:chOff x="561975" y="2524125"/>
            <a:chExt cx="2266950" cy="5143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75" y="2524125"/>
              <a:ext cx="2266950" cy="5143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0214" y="2536698"/>
              <a:ext cx="2175510" cy="429895"/>
            </a:xfrm>
            <a:custGeom>
              <a:avLst/>
              <a:gdLst/>
              <a:ahLst/>
              <a:cxnLst/>
              <a:rect l="l" t="t" r="r" b="b"/>
              <a:pathLst>
                <a:path w="2175510" h="429894">
                  <a:moveTo>
                    <a:pt x="2103680" y="0"/>
                  </a:moveTo>
                  <a:lnTo>
                    <a:pt x="71557" y="0"/>
                  </a:lnTo>
                  <a:lnTo>
                    <a:pt x="43705" y="5638"/>
                  </a:lnTo>
                  <a:lnTo>
                    <a:pt x="20959" y="21004"/>
                  </a:lnTo>
                  <a:lnTo>
                    <a:pt x="5623" y="43775"/>
                  </a:lnTo>
                  <a:lnTo>
                    <a:pt x="0" y="71627"/>
                  </a:lnTo>
                  <a:lnTo>
                    <a:pt x="0" y="357890"/>
                  </a:lnTo>
                  <a:lnTo>
                    <a:pt x="5623" y="385722"/>
                  </a:lnTo>
                  <a:lnTo>
                    <a:pt x="20959" y="408448"/>
                  </a:lnTo>
                  <a:lnTo>
                    <a:pt x="43705" y="423769"/>
                  </a:lnTo>
                  <a:lnTo>
                    <a:pt x="71557" y="429386"/>
                  </a:lnTo>
                  <a:lnTo>
                    <a:pt x="2103680" y="429386"/>
                  </a:lnTo>
                  <a:lnTo>
                    <a:pt x="2131533" y="423769"/>
                  </a:lnTo>
                  <a:lnTo>
                    <a:pt x="2154304" y="408448"/>
                  </a:lnTo>
                  <a:lnTo>
                    <a:pt x="2169670" y="385722"/>
                  </a:lnTo>
                  <a:lnTo>
                    <a:pt x="2175308" y="357890"/>
                  </a:lnTo>
                  <a:lnTo>
                    <a:pt x="2175308" y="71627"/>
                  </a:lnTo>
                  <a:lnTo>
                    <a:pt x="2169670" y="43775"/>
                  </a:lnTo>
                  <a:lnTo>
                    <a:pt x="2154304" y="21004"/>
                  </a:lnTo>
                  <a:lnTo>
                    <a:pt x="2131533" y="5638"/>
                  </a:lnTo>
                  <a:lnTo>
                    <a:pt x="2103680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8199" y="2647950"/>
            <a:ext cx="184783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Centralized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Workflow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48384" y="2524125"/>
            <a:ext cx="2257425" cy="514350"/>
            <a:chOff x="6248384" y="2524125"/>
            <a:chExt cx="2257425" cy="51435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48384" y="2524125"/>
              <a:ext cx="2257425" cy="5143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6261232" y="2536698"/>
              <a:ext cx="2175510" cy="429895"/>
            </a:xfrm>
            <a:custGeom>
              <a:avLst/>
              <a:gdLst/>
              <a:ahLst/>
              <a:cxnLst/>
              <a:rect l="l" t="t" r="r" b="b"/>
              <a:pathLst>
                <a:path w="2175509" h="429894">
                  <a:moveTo>
                    <a:pt x="2103760" y="0"/>
                  </a:moveTo>
                  <a:lnTo>
                    <a:pt x="71627" y="0"/>
                  </a:lnTo>
                  <a:lnTo>
                    <a:pt x="43719" y="5638"/>
                  </a:lnTo>
                  <a:lnTo>
                    <a:pt x="20954" y="21004"/>
                  </a:lnTo>
                  <a:lnTo>
                    <a:pt x="5619" y="43775"/>
                  </a:lnTo>
                  <a:lnTo>
                    <a:pt x="0" y="71627"/>
                  </a:lnTo>
                  <a:lnTo>
                    <a:pt x="0" y="357890"/>
                  </a:lnTo>
                  <a:lnTo>
                    <a:pt x="5619" y="385722"/>
                  </a:lnTo>
                  <a:lnTo>
                    <a:pt x="20954" y="408448"/>
                  </a:lnTo>
                  <a:lnTo>
                    <a:pt x="43719" y="423769"/>
                  </a:lnTo>
                  <a:lnTo>
                    <a:pt x="71627" y="429386"/>
                  </a:lnTo>
                  <a:lnTo>
                    <a:pt x="2103760" y="429386"/>
                  </a:lnTo>
                  <a:lnTo>
                    <a:pt x="2131597" y="423769"/>
                  </a:lnTo>
                  <a:lnTo>
                    <a:pt x="2154326" y="408448"/>
                  </a:lnTo>
                  <a:lnTo>
                    <a:pt x="2169648" y="385722"/>
                  </a:lnTo>
                  <a:lnTo>
                    <a:pt x="2175266" y="357890"/>
                  </a:lnTo>
                  <a:lnTo>
                    <a:pt x="2175266" y="71627"/>
                  </a:lnTo>
                  <a:lnTo>
                    <a:pt x="2169648" y="43775"/>
                  </a:lnTo>
                  <a:lnTo>
                    <a:pt x="2154326" y="21004"/>
                  </a:lnTo>
                  <a:lnTo>
                    <a:pt x="2131597" y="5638"/>
                  </a:lnTo>
                  <a:lnTo>
                    <a:pt x="2103760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10050" y="2638360"/>
            <a:ext cx="156819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GitFlow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Workflow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438525" y="2533650"/>
            <a:ext cx="2257425" cy="504825"/>
            <a:chOff x="3438525" y="2533650"/>
            <a:chExt cx="2257425" cy="50482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38525" y="2533650"/>
              <a:ext cx="2257425" cy="5048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52256" y="2542794"/>
              <a:ext cx="2175510" cy="429259"/>
            </a:xfrm>
            <a:custGeom>
              <a:avLst/>
              <a:gdLst/>
              <a:ahLst/>
              <a:cxnLst/>
              <a:rect l="l" t="t" r="r" b="b"/>
              <a:pathLst>
                <a:path w="2175510" h="429260">
                  <a:moveTo>
                    <a:pt x="2103729" y="0"/>
                  </a:moveTo>
                  <a:lnTo>
                    <a:pt x="71627" y="0"/>
                  </a:lnTo>
                  <a:lnTo>
                    <a:pt x="43771" y="5617"/>
                  </a:lnTo>
                  <a:lnTo>
                    <a:pt x="21000" y="20938"/>
                  </a:lnTo>
                  <a:lnTo>
                    <a:pt x="5636" y="43664"/>
                  </a:lnTo>
                  <a:lnTo>
                    <a:pt x="0" y="71496"/>
                  </a:lnTo>
                  <a:lnTo>
                    <a:pt x="0" y="357758"/>
                  </a:lnTo>
                  <a:lnTo>
                    <a:pt x="5636" y="385591"/>
                  </a:lnTo>
                  <a:lnTo>
                    <a:pt x="21000" y="408317"/>
                  </a:lnTo>
                  <a:lnTo>
                    <a:pt x="43771" y="423638"/>
                  </a:lnTo>
                  <a:lnTo>
                    <a:pt x="71627" y="429255"/>
                  </a:lnTo>
                  <a:lnTo>
                    <a:pt x="2103729" y="429255"/>
                  </a:lnTo>
                  <a:lnTo>
                    <a:pt x="2131567" y="423638"/>
                  </a:lnTo>
                  <a:lnTo>
                    <a:pt x="2154295" y="408317"/>
                  </a:lnTo>
                  <a:lnTo>
                    <a:pt x="2169617" y="385591"/>
                  </a:lnTo>
                  <a:lnTo>
                    <a:pt x="2175235" y="357758"/>
                  </a:lnTo>
                  <a:lnTo>
                    <a:pt x="2175235" y="71496"/>
                  </a:lnTo>
                  <a:lnTo>
                    <a:pt x="2169617" y="43664"/>
                  </a:lnTo>
                  <a:lnTo>
                    <a:pt x="2154295" y="20938"/>
                  </a:lnTo>
                  <a:lnTo>
                    <a:pt x="2131567" y="5617"/>
                  </a:lnTo>
                  <a:lnTo>
                    <a:pt x="2103729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910077" y="2638360"/>
            <a:ext cx="159535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Branching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1846" y="1014665"/>
            <a:ext cx="7266940" cy="1483098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63880" marR="308610" algn="ctr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Arial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Workflow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recipe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recommendation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how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accomplish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consistent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productive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manner.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workflows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encourage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users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leverage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effectively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Arial"/>
              </a:rPr>
              <a:t>consistently.</a:t>
            </a:r>
            <a:endParaRPr sz="1350">
              <a:latin typeface="Lucida Grande" panose="020B0600040502020204"/>
              <a:cs typeface="Arial"/>
            </a:endParaRPr>
          </a:p>
          <a:p>
            <a:pPr>
              <a:lnSpc>
                <a:spcPct val="100000"/>
              </a:lnSpc>
            </a:pPr>
            <a:endParaRPr sz="1350">
              <a:latin typeface="Lucida Grande" panose="020B0600040502020204"/>
              <a:cs typeface="Arial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endParaRPr sz="1350">
              <a:latin typeface="Lucida Grande" panose="020B0600040502020204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dirty="0">
                <a:latin typeface="Lucida Grande" panose="020B0600040502020204"/>
                <a:cs typeface="Calibri"/>
              </a:rPr>
              <a:t>There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three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popular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workflows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accepted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various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companies: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83743" y="3133725"/>
            <a:ext cx="2214880" cy="1857375"/>
            <a:chOff x="583743" y="3133725"/>
            <a:chExt cx="2214880" cy="1857375"/>
          </a:xfrm>
        </p:grpSpPr>
        <p:sp>
          <p:nvSpPr>
            <p:cNvPr id="21" name="object 21"/>
            <p:cNvSpPr/>
            <p:nvPr/>
          </p:nvSpPr>
          <p:spPr>
            <a:xfrm>
              <a:off x="1660647" y="3850635"/>
              <a:ext cx="76200" cy="556895"/>
            </a:xfrm>
            <a:custGeom>
              <a:avLst/>
              <a:gdLst/>
              <a:ahLst/>
              <a:cxnLst/>
              <a:rect l="l" t="t" r="r" b="b"/>
              <a:pathLst>
                <a:path w="76200" h="556895">
                  <a:moveTo>
                    <a:pt x="28575" y="480465"/>
                  </a:moveTo>
                  <a:lnTo>
                    <a:pt x="0" y="480465"/>
                  </a:lnTo>
                  <a:lnTo>
                    <a:pt x="38100" y="556665"/>
                  </a:lnTo>
                  <a:lnTo>
                    <a:pt x="69847" y="493169"/>
                  </a:lnTo>
                  <a:lnTo>
                    <a:pt x="28575" y="493169"/>
                  </a:lnTo>
                  <a:lnTo>
                    <a:pt x="28575" y="480465"/>
                  </a:lnTo>
                  <a:close/>
                </a:path>
                <a:path w="76200" h="556895">
                  <a:moveTo>
                    <a:pt x="47625" y="0"/>
                  </a:moveTo>
                  <a:lnTo>
                    <a:pt x="28575" y="0"/>
                  </a:lnTo>
                  <a:lnTo>
                    <a:pt x="28575" y="493169"/>
                  </a:lnTo>
                  <a:lnTo>
                    <a:pt x="47625" y="493169"/>
                  </a:lnTo>
                  <a:lnTo>
                    <a:pt x="47625" y="0"/>
                  </a:lnTo>
                  <a:close/>
                </a:path>
                <a:path w="76200" h="556895">
                  <a:moveTo>
                    <a:pt x="76200" y="480465"/>
                  </a:moveTo>
                  <a:lnTo>
                    <a:pt x="47625" y="480465"/>
                  </a:lnTo>
                  <a:lnTo>
                    <a:pt x="47625" y="493169"/>
                  </a:lnTo>
                  <a:lnTo>
                    <a:pt x="69847" y="493169"/>
                  </a:lnTo>
                  <a:lnTo>
                    <a:pt x="76200" y="480465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0955" y="3739326"/>
              <a:ext cx="982257" cy="77152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14450" y="3133725"/>
              <a:ext cx="828675" cy="8286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8517" y="3178100"/>
              <a:ext cx="691082" cy="69108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3743" y="4442042"/>
              <a:ext cx="603540" cy="54867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3601" y="4425887"/>
              <a:ext cx="603540" cy="548676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41084" y="4438740"/>
              <a:ext cx="457227" cy="5486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698116" y="3860673"/>
              <a:ext cx="838200" cy="557530"/>
            </a:xfrm>
            <a:custGeom>
              <a:avLst/>
              <a:gdLst/>
              <a:ahLst/>
              <a:cxnLst/>
              <a:rect l="l" t="t" r="r" b="b"/>
              <a:pathLst>
                <a:path w="838200" h="557529">
                  <a:moveTo>
                    <a:pt x="791132" y="485520"/>
                  </a:moveTo>
                  <a:lnTo>
                    <a:pt x="763905" y="492288"/>
                  </a:lnTo>
                  <a:lnTo>
                    <a:pt x="819281" y="557022"/>
                  </a:lnTo>
                  <a:lnTo>
                    <a:pt x="832509" y="498110"/>
                  </a:lnTo>
                  <a:lnTo>
                    <a:pt x="794897" y="498110"/>
                  </a:lnTo>
                  <a:lnTo>
                    <a:pt x="791132" y="485520"/>
                  </a:lnTo>
                  <a:close/>
                </a:path>
                <a:path w="838200" h="557529">
                  <a:moveTo>
                    <a:pt x="809690" y="480906"/>
                  </a:moveTo>
                  <a:lnTo>
                    <a:pt x="791132" y="485520"/>
                  </a:lnTo>
                  <a:lnTo>
                    <a:pt x="794897" y="498110"/>
                  </a:lnTo>
                  <a:lnTo>
                    <a:pt x="813185" y="492693"/>
                  </a:lnTo>
                  <a:lnTo>
                    <a:pt x="809690" y="480906"/>
                  </a:lnTo>
                  <a:close/>
                </a:path>
                <a:path w="838200" h="557529">
                  <a:moveTo>
                    <a:pt x="837950" y="473881"/>
                  </a:moveTo>
                  <a:lnTo>
                    <a:pt x="809690" y="480906"/>
                  </a:lnTo>
                  <a:lnTo>
                    <a:pt x="813064" y="492288"/>
                  </a:lnTo>
                  <a:lnTo>
                    <a:pt x="813185" y="492693"/>
                  </a:lnTo>
                  <a:lnTo>
                    <a:pt x="794897" y="498110"/>
                  </a:lnTo>
                  <a:lnTo>
                    <a:pt x="832509" y="498110"/>
                  </a:lnTo>
                  <a:lnTo>
                    <a:pt x="837950" y="473881"/>
                  </a:lnTo>
                  <a:close/>
                </a:path>
                <a:path w="838200" h="557529">
                  <a:moveTo>
                    <a:pt x="790537" y="483530"/>
                  </a:moveTo>
                  <a:lnTo>
                    <a:pt x="791132" y="485520"/>
                  </a:lnTo>
                  <a:lnTo>
                    <a:pt x="796090" y="484287"/>
                  </a:lnTo>
                  <a:lnTo>
                    <a:pt x="790956" y="484287"/>
                  </a:lnTo>
                  <a:lnTo>
                    <a:pt x="790537" y="483530"/>
                  </a:lnTo>
                  <a:close/>
                </a:path>
                <a:path w="838200" h="557529">
                  <a:moveTo>
                    <a:pt x="803753" y="482382"/>
                  </a:moveTo>
                  <a:lnTo>
                    <a:pt x="790194" y="482382"/>
                  </a:lnTo>
                  <a:lnTo>
                    <a:pt x="790956" y="484287"/>
                  </a:lnTo>
                  <a:lnTo>
                    <a:pt x="796090" y="484287"/>
                  </a:lnTo>
                  <a:lnTo>
                    <a:pt x="803753" y="482382"/>
                  </a:lnTo>
                  <a:close/>
                </a:path>
                <a:path w="838200" h="557529">
                  <a:moveTo>
                    <a:pt x="19050" y="0"/>
                  </a:moveTo>
                  <a:lnTo>
                    <a:pt x="0" y="762"/>
                  </a:lnTo>
                  <a:lnTo>
                    <a:pt x="516" y="11818"/>
                  </a:lnTo>
                  <a:lnTo>
                    <a:pt x="630" y="14264"/>
                  </a:lnTo>
                  <a:lnTo>
                    <a:pt x="9525" y="55433"/>
                  </a:lnTo>
                  <a:lnTo>
                    <a:pt x="28325" y="95057"/>
                  </a:lnTo>
                  <a:lnTo>
                    <a:pt x="55376" y="132755"/>
                  </a:lnTo>
                  <a:lnTo>
                    <a:pt x="89916" y="167819"/>
                  </a:lnTo>
                  <a:lnTo>
                    <a:pt x="130683" y="199595"/>
                  </a:lnTo>
                  <a:lnTo>
                    <a:pt x="193167" y="235921"/>
                  </a:lnTo>
                  <a:lnTo>
                    <a:pt x="244851" y="257744"/>
                  </a:lnTo>
                  <a:lnTo>
                    <a:pt x="299597" y="274152"/>
                  </a:lnTo>
                  <a:lnTo>
                    <a:pt x="337316" y="281808"/>
                  </a:lnTo>
                  <a:lnTo>
                    <a:pt x="375797" y="286572"/>
                  </a:lnTo>
                  <a:lnTo>
                    <a:pt x="433142" y="288605"/>
                  </a:lnTo>
                  <a:lnTo>
                    <a:pt x="451734" y="289822"/>
                  </a:lnTo>
                  <a:lnTo>
                    <a:pt x="451596" y="289822"/>
                  </a:lnTo>
                  <a:lnTo>
                    <a:pt x="470167" y="291702"/>
                  </a:lnTo>
                  <a:lnTo>
                    <a:pt x="488617" y="294412"/>
                  </a:lnTo>
                  <a:lnTo>
                    <a:pt x="542823" y="306423"/>
                  </a:lnTo>
                  <a:lnTo>
                    <a:pt x="594350" y="323934"/>
                  </a:lnTo>
                  <a:lnTo>
                    <a:pt x="627574" y="338745"/>
                  </a:lnTo>
                  <a:lnTo>
                    <a:pt x="658903" y="355543"/>
                  </a:lnTo>
                  <a:lnTo>
                    <a:pt x="673726" y="364507"/>
                  </a:lnTo>
                  <a:lnTo>
                    <a:pt x="687215" y="373382"/>
                  </a:lnTo>
                  <a:lnTo>
                    <a:pt x="687539" y="373664"/>
                  </a:lnTo>
                  <a:lnTo>
                    <a:pt x="702002" y="384014"/>
                  </a:lnTo>
                  <a:lnTo>
                    <a:pt x="737088" y="413779"/>
                  </a:lnTo>
                  <a:lnTo>
                    <a:pt x="749001" y="425915"/>
                  </a:lnTo>
                  <a:lnTo>
                    <a:pt x="759312" y="437419"/>
                  </a:lnTo>
                  <a:lnTo>
                    <a:pt x="768946" y="449461"/>
                  </a:lnTo>
                  <a:lnTo>
                    <a:pt x="776478" y="459973"/>
                  </a:lnTo>
                  <a:lnTo>
                    <a:pt x="784669" y="472761"/>
                  </a:lnTo>
                  <a:lnTo>
                    <a:pt x="790537" y="483530"/>
                  </a:lnTo>
                  <a:lnTo>
                    <a:pt x="790194" y="482382"/>
                  </a:lnTo>
                  <a:lnTo>
                    <a:pt x="803753" y="482382"/>
                  </a:lnTo>
                  <a:lnTo>
                    <a:pt x="809690" y="480906"/>
                  </a:lnTo>
                  <a:lnTo>
                    <a:pt x="783336" y="436946"/>
                  </a:lnTo>
                  <a:lnTo>
                    <a:pt x="751200" y="400930"/>
                  </a:lnTo>
                  <a:lnTo>
                    <a:pt x="712470" y="368033"/>
                  </a:lnTo>
                  <a:lnTo>
                    <a:pt x="667953" y="338745"/>
                  </a:lnTo>
                  <a:lnTo>
                    <a:pt x="601844" y="306423"/>
                  </a:lnTo>
                  <a:lnTo>
                    <a:pt x="547746" y="288011"/>
                  </a:lnTo>
                  <a:lnTo>
                    <a:pt x="510408" y="278974"/>
                  </a:lnTo>
                  <a:lnTo>
                    <a:pt x="472308" y="272771"/>
                  </a:lnTo>
                  <a:lnTo>
                    <a:pt x="433827" y="269555"/>
                  </a:lnTo>
                  <a:lnTo>
                    <a:pt x="396226" y="268723"/>
                  </a:lnTo>
                  <a:lnTo>
                    <a:pt x="377668" y="267617"/>
                  </a:lnTo>
                  <a:lnTo>
                    <a:pt x="359229" y="265667"/>
                  </a:lnTo>
                  <a:lnTo>
                    <a:pt x="340748" y="263045"/>
                  </a:lnTo>
                  <a:lnTo>
                    <a:pt x="340614" y="263045"/>
                  </a:lnTo>
                  <a:lnTo>
                    <a:pt x="286426" y="251022"/>
                  </a:lnTo>
                  <a:lnTo>
                    <a:pt x="235041" y="233561"/>
                  </a:lnTo>
                  <a:lnTo>
                    <a:pt x="169778" y="201787"/>
                  </a:lnTo>
                  <a:lnTo>
                    <a:pt x="128168" y="174366"/>
                  </a:lnTo>
                  <a:lnTo>
                    <a:pt x="90391" y="142275"/>
                  </a:lnTo>
                  <a:lnTo>
                    <a:pt x="70128" y="120627"/>
                  </a:lnTo>
                  <a:lnTo>
                    <a:pt x="69960" y="120466"/>
                  </a:lnTo>
                  <a:lnTo>
                    <a:pt x="69778" y="120195"/>
                  </a:lnTo>
                  <a:lnTo>
                    <a:pt x="60745" y="109069"/>
                  </a:lnTo>
                  <a:lnTo>
                    <a:pt x="60433" y="108714"/>
                  </a:lnTo>
                  <a:lnTo>
                    <a:pt x="51947" y="96987"/>
                  </a:lnTo>
                  <a:lnTo>
                    <a:pt x="50799" y="95057"/>
                  </a:lnTo>
                  <a:lnTo>
                    <a:pt x="44613" y="85183"/>
                  </a:lnTo>
                  <a:lnTo>
                    <a:pt x="38169" y="73661"/>
                  </a:lnTo>
                  <a:lnTo>
                    <a:pt x="37824" y="73102"/>
                  </a:lnTo>
                  <a:lnTo>
                    <a:pt x="32649" y="61875"/>
                  </a:lnTo>
                  <a:lnTo>
                    <a:pt x="27720" y="49517"/>
                  </a:lnTo>
                  <a:lnTo>
                    <a:pt x="27538" y="49102"/>
                  </a:lnTo>
                  <a:lnTo>
                    <a:pt x="24090" y="37761"/>
                  </a:lnTo>
                  <a:lnTo>
                    <a:pt x="21112" y="24597"/>
                  </a:lnTo>
                  <a:lnTo>
                    <a:pt x="19664" y="13002"/>
                  </a:lnTo>
                  <a:lnTo>
                    <a:pt x="19562" y="12193"/>
                  </a:lnTo>
                  <a:lnTo>
                    <a:pt x="19514" y="11818"/>
                  </a:lnTo>
                  <a:lnTo>
                    <a:pt x="19079" y="762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028950" y="2657475"/>
            <a:ext cx="180975" cy="2381250"/>
            <a:chOff x="3028950" y="2657475"/>
            <a:chExt cx="180975" cy="238125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28950" y="2657475"/>
              <a:ext cx="180975" cy="238125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121152" y="2742056"/>
              <a:ext cx="0" cy="2217420"/>
            </a:xfrm>
            <a:custGeom>
              <a:avLst/>
              <a:gdLst/>
              <a:ahLst/>
              <a:cxnLst/>
              <a:rect l="l" t="t" r="r" b="b"/>
              <a:pathLst>
                <a:path h="2217420">
                  <a:moveTo>
                    <a:pt x="0" y="0"/>
                  </a:moveTo>
                  <a:lnTo>
                    <a:pt x="0" y="2217182"/>
                  </a:lnTo>
                </a:path>
              </a:pathLst>
            </a:custGeom>
            <a:ln w="9534">
              <a:solidFill>
                <a:srgbClr val="EF7E0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848350" y="2657475"/>
            <a:ext cx="180975" cy="2390775"/>
            <a:chOff x="5848350" y="2657475"/>
            <a:chExt cx="180975" cy="2390775"/>
          </a:xfrm>
        </p:grpSpPr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848350" y="2657475"/>
              <a:ext cx="180975" cy="239077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5941954" y="2743961"/>
              <a:ext cx="0" cy="2217420"/>
            </a:xfrm>
            <a:custGeom>
              <a:avLst/>
              <a:gdLst/>
              <a:ahLst/>
              <a:cxnLst/>
              <a:rect l="l" t="t" r="r" b="b"/>
              <a:pathLst>
                <a:path h="2217420">
                  <a:moveTo>
                    <a:pt x="0" y="0"/>
                  </a:moveTo>
                  <a:lnTo>
                    <a:pt x="0" y="2217206"/>
                  </a:lnTo>
                </a:path>
              </a:pathLst>
            </a:custGeom>
            <a:ln w="9534">
              <a:solidFill>
                <a:srgbClr val="EF7E08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4019550" y="3971925"/>
            <a:ext cx="1381125" cy="438150"/>
            <a:chOff x="4019550" y="3971925"/>
            <a:chExt cx="1381125" cy="438150"/>
          </a:xfrm>
        </p:grpSpPr>
        <p:pic>
          <p:nvPicPr>
            <p:cNvPr id="36" name="object 3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191015" y="4152900"/>
              <a:ext cx="1038225" cy="1047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200022" y="4173711"/>
              <a:ext cx="968375" cy="0"/>
            </a:xfrm>
            <a:custGeom>
              <a:avLst/>
              <a:gdLst/>
              <a:ahLst/>
              <a:cxnLst/>
              <a:rect l="l" t="t" r="r" b="b"/>
              <a:pathLst>
                <a:path w="968375">
                  <a:moveTo>
                    <a:pt x="0" y="0"/>
                  </a:moveTo>
                  <a:lnTo>
                    <a:pt x="968105" y="0"/>
                  </a:lnTo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19550" y="3971925"/>
              <a:ext cx="428625" cy="438150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056247" y="4015026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3" y="0"/>
                  </a:moveTo>
                  <a:lnTo>
                    <a:pt x="102233" y="7650"/>
                  </a:lnTo>
                  <a:lnTo>
                    <a:pt x="61201" y="28952"/>
                  </a:lnTo>
                  <a:lnTo>
                    <a:pt x="28843" y="61433"/>
                  </a:lnTo>
                  <a:lnTo>
                    <a:pt x="7621" y="102620"/>
                  </a:lnTo>
                  <a:lnTo>
                    <a:pt x="0" y="150040"/>
                  </a:lnTo>
                  <a:lnTo>
                    <a:pt x="7621" y="197468"/>
                  </a:lnTo>
                  <a:lnTo>
                    <a:pt x="28843" y="238660"/>
                  </a:lnTo>
                  <a:lnTo>
                    <a:pt x="61201" y="271143"/>
                  </a:lnTo>
                  <a:lnTo>
                    <a:pt x="102233" y="292446"/>
                  </a:lnTo>
                  <a:lnTo>
                    <a:pt x="149473" y="300096"/>
                  </a:lnTo>
                  <a:lnTo>
                    <a:pt x="196776" y="292446"/>
                  </a:lnTo>
                  <a:lnTo>
                    <a:pt x="237822" y="271143"/>
                  </a:lnTo>
                  <a:lnTo>
                    <a:pt x="270168" y="238660"/>
                  </a:lnTo>
                  <a:lnTo>
                    <a:pt x="291368" y="197468"/>
                  </a:lnTo>
                  <a:lnTo>
                    <a:pt x="298978" y="150040"/>
                  </a:lnTo>
                  <a:lnTo>
                    <a:pt x="291368" y="102620"/>
                  </a:lnTo>
                  <a:lnTo>
                    <a:pt x="270168" y="61433"/>
                  </a:lnTo>
                  <a:lnTo>
                    <a:pt x="237822" y="28952"/>
                  </a:lnTo>
                  <a:lnTo>
                    <a:pt x="196776" y="7650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972050" y="3971925"/>
              <a:ext cx="428625" cy="43815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011674" y="4015026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3" y="0"/>
                  </a:moveTo>
                  <a:lnTo>
                    <a:pt x="102233" y="7650"/>
                  </a:lnTo>
                  <a:lnTo>
                    <a:pt x="61201" y="28952"/>
                  </a:lnTo>
                  <a:lnTo>
                    <a:pt x="28843" y="61433"/>
                  </a:lnTo>
                  <a:lnTo>
                    <a:pt x="7621" y="102620"/>
                  </a:lnTo>
                  <a:lnTo>
                    <a:pt x="0" y="150040"/>
                  </a:lnTo>
                  <a:lnTo>
                    <a:pt x="7621" y="197468"/>
                  </a:lnTo>
                  <a:lnTo>
                    <a:pt x="28843" y="238660"/>
                  </a:lnTo>
                  <a:lnTo>
                    <a:pt x="61201" y="271143"/>
                  </a:lnTo>
                  <a:lnTo>
                    <a:pt x="102233" y="292446"/>
                  </a:lnTo>
                  <a:lnTo>
                    <a:pt x="149473" y="300096"/>
                  </a:lnTo>
                  <a:lnTo>
                    <a:pt x="196726" y="292446"/>
                  </a:lnTo>
                  <a:lnTo>
                    <a:pt x="237759" y="271143"/>
                  </a:lnTo>
                  <a:lnTo>
                    <a:pt x="270113" y="238660"/>
                  </a:lnTo>
                  <a:lnTo>
                    <a:pt x="291329" y="197468"/>
                  </a:lnTo>
                  <a:lnTo>
                    <a:pt x="298947" y="150040"/>
                  </a:lnTo>
                  <a:lnTo>
                    <a:pt x="291329" y="102620"/>
                  </a:lnTo>
                  <a:lnTo>
                    <a:pt x="270113" y="61433"/>
                  </a:lnTo>
                  <a:lnTo>
                    <a:pt x="237759" y="28952"/>
                  </a:lnTo>
                  <a:lnTo>
                    <a:pt x="196726" y="7650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3400440" y="3381375"/>
            <a:ext cx="2343150" cy="447675"/>
            <a:chOff x="3400440" y="3381375"/>
            <a:chExt cx="2343150" cy="447675"/>
          </a:xfrm>
        </p:grpSpPr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571890" y="3543300"/>
              <a:ext cx="1990725" cy="11430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588379" y="3574161"/>
              <a:ext cx="1903730" cy="0"/>
            </a:xfrm>
            <a:custGeom>
              <a:avLst/>
              <a:gdLst/>
              <a:ahLst/>
              <a:cxnLst/>
              <a:rect l="l" t="t" r="r" b="b"/>
              <a:pathLst>
                <a:path w="1903729">
                  <a:moveTo>
                    <a:pt x="0" y="0"/>
                  </a:moveTo>
                  <a:lnTo>
                    <a:pt x="1903110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5" name="object 4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00440" y="3381375"/>
              <a:ext cx="428625" cy="438150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438905" y="3424178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3" y="0"/>
                  </a:moveTo>
                  <a:lnTo>
                    <a:pt x="102233" y="7648"/>
                  </a:lnTo>
                  <a:lnTo>
                    <a:pt x="61201" y="28945"/>
                  </a:lnTo>
                  <a:lnTo>
                    <a:pt x="28843" y="61415"/>
                  </a:lnTo>
                  <a:lnTo>
                    <a:pt x="7621" y="102586"/>
                  </a:lnTo>
                  <a:lnTo>
                    <a:pt x="0" y="149982"/>
                  </a:lnTo>
                  <a:lnTo>
                    <a:pt x="7621" y="197438"/>
                  </a:lnTo>
                  <a:lnTo>
                    <a:pt x="28843" y="238647"/>
                  </a:lnTo>
                  <a:lnTo>
                    <a:pt x="61201" y="271139"/>
                  </a:lnTo>
                  <a:lnTo>
                    <a:pt x="102233" y="292446"/>
                  </a:lnTo>
                  <a:lnTo>
                    <a:pt x="149473" y="300096"/>
                  </a:lnTo>
                  <a:lnTo>
                    <a:pt x="196726" y="292446"/>
                  </a:lnTo>
                  <a:lnTo>
                    <a:pt x="237759" y="271139"/>
                  </a:lnTo>
                  <a:lnTo>
                    <a:pt x="270113" y="238647"/>
                  </a:lnTo>
                  <a:lnTo>
                    <a:pt x="291329" y="197438"/>
                  </a:lnTo>
                  <a:lnTo>
                    <a:pt x="298947" y="149982"/>
                  </a:lnTo>
                  <a:lnTo>
                    <a:pt x="291329" y="102586"/>
                  </a:lnTo>
                  <a:lnTo>
                    <a:pt x="270113" y="61415"/>
                  </a:lnTo>
                  <a:lnTo>
                    <a:pt x="237759" y="28945"/>
                  </a:lnTo>
                  <a:lnTo>
                    <a:pt x="196726" y="7648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71990" y="3390900"/>
              <a:ext cx="438150" cy="42862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4415789" y="342646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3" y="0"/>
                  </a:moveTo>
                  <a:lnTo>
                    <a:pt x="102233" y="7649"/>
                  </a:lnTo>
                  <a:lnTo>
                    <a:pt x="61201" y="28953"/>
                  </a:lnTo>
                  <a:lnTo>
                    <a:pt x="28843" y="61444"/>
                  </a:lnTo>
                  <a:lnTo>
                    <a:pt x="7621" y="102653"/>
                  </a:lnTo>
                  <a:lnTo>
                    <a:pt x="0" y="150113"/>
                  </a:lnTo>
                  <a:lnTo>
                    <a:pt x="7621" y="197505"/>
                  </a:lnTo>
                  <a:lnTo>
                    <a:pt x="28843" y="238675"/>
                  </a:lnTo>
                  <a:lnTo>
                    <a:pt x="61201" y="271148"/>
                  </a:lnTo>
                  <a:lnTo>
                    <a:pt x="102233" y="292447"/>
                  </a:lnTo>
                  <a:lnTo>
                    <a:pt x="149473" y="300096"/>
                  </a:lnTo>
                  <a:lnTo>
                    <a:pt x="196726" y="292447"/>
                  </a:lnTo>
                  <a:lnTo>
                    <a:pt x="237759" y="271148"/>
                  </a:lnTo>
                  <a:lnTo>
                    <a:pt x="270113" y="238675"/>
                  </a:lnTo>
                  <a:lnTo>
                    <a:pt x="291329" y="197505"/>
                  </a:lnTo>
                  <a:lnTo>
                    <a:pt x="298947" y="150113"/>
                  </a:lnTo>
                  <a:lnTo>
                    <a:pt x="291329" y="102653"/>
                  </a:lnTo>
                  <a:lnTo>
                    <a:pt x="270113" y="61444"/>
                  </a:lnTo>
                  <a:lnTo>
                    <a:pt x="237759" y="28953"/>
                  </a:lnTo>
                  <a:lnTo>
                    <a:pt x="196726" y="7649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295899" y="3381375"/>
              <a:ext cx="447675" cy="44767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342016" y="342646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3" y="0"/>
                  </a:moveTo>
                  <a:lnTo>
                    <a:pt x="102221" y="7649"/>
                  </a:lnTo>
                  <a:lnTo>
                    <a:pt x="61188" y="28953"/>
                  </a:lnTo>
                  <a:lnTo>
                    <a:pt x="28834" y="61444"/>
                  </a:lnTo>
                  <a:lnTo>
                    <a:pt x="7618" y="102653"/>
                  </a:lnTo>
                  <a:lnTo>
                    <a:pt x="0" y="150113"/>
                  </a:lnTo>
                  <a:lnTo>
                    <a:pt x="7618" y="197505"/>
                  </a:lnTo>
                  <a:lnTo>
                    <a:pt x="28834" y="238675"/>
                  </a:lnTo>
                  <a:lnTo>
                    <a:pt x="61188" y="271148"/>
                  </a:lnTo>
                  <a:lnTo>
                    <a:pt x="102221" y="292447"/>
                  </a:lnTo>
                  <a:lnTo>
                    <a:pt x="149473" y="300096"/>
                  </a:lnTo>
                  <a:lnTo>
                    <a:pt x="196714" y="292447"/>
                  </a:lnTo>
                  <a:lnTo>
                    <a:pt x="237745" y="271148"/>
                  </a:lnTo>
                  <a:lnTo>
                    <a:pt x="270104" y="238675"/>
                  </a:lnTo>
                  <a:lnTo>
                    <a:pt x="291326" y="197505"/>
                  </a:lnTo>
                  <a:lnTo>
                    <a:pt x="298947" y="150113"/>
                  </a:lnTo>
                  <a:lnTo>
                    <a:pt x="291326" y="102653"/>
                  </a:lnTo>
                  <a:lnTo>
                    <a:pt x="270104" y="61444"/>
                  </a:lnTo>
                  <a:lnTo>
                    <a:pt x="237745" y="28953"/>
                  </a:lnTo>
                  <a:lnTo>
                    <a:pt x="196714" y="7649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5342016" y="342646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0" y="150113"/>
                  </a:moveTo>
                  <a:lnTo>
                    <a:pt x="7618" y="102653"/>
                  </a:lnTo>
                  <a:lnTo>
                    <a:pt x="28834" y="61444"/>
                  </a:lnTo>
                  <a:lnTo>
                    <a:pt x="61188" y="28953"/>
                  </a:lnTo>
                  <a:lnTo>
                    <a:pt x="102221" y="7649"/>
                  </a:lnTo>
                  <a:lnTo>
                    <a:pt x="149473" y="0"/>
                  </a:lnTo>
                  <a:lnTo>
                    <a:pt x="196714" y="7649"/>
                  </a:lnTo>
                  <a:lnTo>
                    <a:pt x="237745" y="28953"/>
                  </a:lnTo>
                  <a:lnTo>
                    <a:pt x="270104" y="61444"/>
                  </a:lnTo>
                  <a:lnTo>
                    <a:pt x="291326" y="102653"/>
                  </a:lnTo>
                  <a:lnTo>
                    <a:pt x="298947" y="150113"/>
                  </a:lnTo>
                  <a:lnTo>
                    <a:pt x="291326" y="197505"/>
                  </a:lnTo>
                  <a:lnTo>
                    <a:pt x="270104" y="238675"/>
                  </a:lnTo>
                  <a:lnTo>
                    <a:pt x="237745" y="271148"/>
                  </a:lnTo>
                  <a:lnTo>
                    <a:pt x="196714" y="292447"/>
                  </a:lnTo>
                  <a:lnTo>
                    <a:pt x="149473" y="300096"/>
                  </a:lnTo>
                  <a:lnTo>
                    <a:pt x="102221" y="292447"/>
                  </a:lnTo>
                  <a:lnTo>
                    <a:pt x="61188" y="271148"/>
                  </a:lnTo>
                  <a:lnTo>
                    <a:pt x="28834" y="238675"/>
                  </a:lnTo>
                  <a:lnTo>
                    <a:pt x="7618" y="197505"/>
                  </a:lnTo>
                  <a:lnTo>
                    <a:pt x="0" y="15011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477132" y="3746498"/>
            <a:ext cx="3892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Master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245102" y="4257676"/>
            <a:ext cx="49847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Feature</a:t>
            </a:r>
          </a:p>
        </p:txBody>
      </p:sp>
      <p:grpSp>
        <p:nvGrpSpPr>
          <p:cNvPr id="54" name="object 54"/>
          <p:cNvGrpSpPr/>
          <p:nvPr/>
        </p:nvGrpSpPr>
        <p:grpSpPr>
          <a:xfrm>
            <a:off x="6991350" y="3752850"/>
            <a:ext cx="1381125" cy="438150"/>
            <a:chOff x="6991350" y="3752850"/>
            <a:chExt cx="1381125" cy="438150"/>
          </a:xfrm>
        </p:grpSpPr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62815" y="3933825"/>
              <a:ext cx="1047750" cy="10477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7172827" y="3955660"/>
              <a:ext cx="968375" cy="0"/>
            </a:xfrm>
            <a:custGeom>
              <a:avLst/>
              <a:gdLst/>
              <a:ahLst/>
              <a:cxnLst/>
              <a:rect l="l" t="t" r="r" b="b"/>
              <a:pathLst>
                <a:path w="968375">
                  <a:moveTo>
                    <a:pt x="0" y="0"/>
                  </a:moveTo>
                  <a:lnTo>
                    <a:pt x="968136" y="0"/>
                  </a:lnTo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991350" y="3752850"/>
              <a:ext cx="428625" cy="43815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029083" y="379691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3" y="0"/>
                  </a:moveTo>
                  <a:lnTo>
                    <a:pt x="102221" y="7650"/>
                  </a:lnTo>
                  <a:lnTo>
                    <a:pt x="61188" y="28956"/>
                  </a:lnTo>
                  <a:lnTo>
                    <a:pt x="28834" y="61446"/>
                  </a:lnTo>
                  <a:lnTo>
                    <a:pt x="7618" y="102651"/>
                  </a:lnTo>
                  <a:lnTo>
                    <a:pt x="0" y="150101"/>
                  </a:lnTo>
                  <a:lnTo>
                    <a:pt x="7618" y="197528"/>
                  </a:lnTo>
                  <a:lnTo>
                    <a:pt x="28834" y="238716"/>
                  </a:lnTo>
                  <a:lnTo>
                    <a:pt x="61188" y="271196"/>
                  </a:lnTo>
                  <a:lnTo>
                    <a:pt x="102221" y="292496"/>
                  </a:lnTo>
                  <a:lnTo>
                    <a:pt x="149473" y="300145"/>
                  </a:lnTo>
                  <a:lnTo>
                    <a:pt x="196714" y="292496"/>
                  </a:lnTo>
                  <a:lnTo>
                    <a:pt x="237745" y="271196"/>
                  </a:lnTo>
                  <a:lnTo>
                    <a:pt x="270104" y="238716"/>
                  </a:lnTo>
                  <a:lnTo>
                    <a:pt x="291326" y="197528"/>
                  </a:lnTo>
                  <a:lnTo>
                    <a:pt x="298947" y="150101"/>
                  </a:lnTo>
                  <a:lnTo>
                    <a:pt x="291326" y="102651"/>
                  </a:lnTo>
                  <a:lnTo>
                    <a:pt x="270104" y="61446"/>
                  </a:lnTo>
                  <a:lnTo>
                    <a:pt x="237745" y="28956"/>
                  </a:lnTo>
                  <a:lnTo>
                    <a:pt x="196714" y="7650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59" name="object 5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43850" y="3752850"/>
              <a:ext cx="428625" cy="43815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7984480" y="379691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504" y="0"/>
                  </a:moveTo>
                  <a:lnTo>
                    <a:pt x="102202" y="7650"/>
                  </a:lnTo>
                  <a:lnTo>
                    <a:pt x="61155" y="28956"/>
                  </a:lnTo>
                  <a:lnTo>
                    <a:pt x="28810" y="61446"/>
                  </a:lnTo>
                  <a:lnTo>
                    <a:pt x="7610" y="102651"/>
                  </a:lnTo>
                  <a:lnTo>
                    <a:pt x="0" y="150101"/>
                  </a:lnTo>
                  <a:lnTo>
                    <a:pt x="7610" y="197528"/>
                  </a:lnTo>
                  <a:lnTo>
                    <a:pt x="28810" y="238716"/>
                  </a:lnTo>
                  <a:lnTo>
                    <a:pt x="61155" y="271196"/>
                  </a:lnTo>
                  <a:lnTo>
                    <a:pt x="102202" y="292496"/>
                  </a:lnTo>
                  <a:lnTo>
                    <a:pt x="149504" y="300145"/>
                  </a:lnTo>
                  <a:lnTo>
                    <a:pt x="196744" y="292496"/>
                  </a:lnTo>
                  <a:lnTo>
                    <a:pt x="237776" y="271196"/>
                  </a:lnTo>
                  <a:lnTo>
                    <a:pt x="270134" y="238716"/>
                  </a:lnTo>
                  <a:lnTo>
                    <a:pt x="291356" y="197528"/>
                  </a:lnTo>
                  <a:lnTo>
                    <a:pt x="298978" y="150101"/>
                  </a:lnTo>
                  <a:lnTo>
                    <a:pt x="291356" y="102651"/>
                  </a:lnTo>
                  <a:lnTo>
                    <a:pt x="270134" y="61446"/>
                  </a:lnTo>
                  <a:lnTo>
                    <a:pt x="237776" y="28956"/>
                  </a:lnTo>
                  <a:lnTo>
                    <a:pt x="196744" y="7650"/>
                  </a:lnTo>
                  <a:lnTo>
                    <a:pt x="14950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61" name="object 61"/>
          <p:cNvGrpSpPr/>
          <p:nvPr/>
        </p:nvGrpSpPr>
        <p:grpSpPr>
          <a:xfrm>
            <a:off x="6372240" y="3162300"/>
            <a:ext cx="2343150" cy="447675"/>
            <a:chOff x="6372240" y="3162300"/>
            <a:chExt cx="2343150" cy="447675"/>
          </a:xfrm>
        </p:grpSpPr>
        <p:pic>
          <p:nvPicPr>
            <p:cNvPr id="62" name="object 6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543690" y="3324225"/>
              <a:ext cx="1990725" cy="11430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6561215" y="3356097"/>
              <a:ext cx="1903095" cy="0"/>
            </a:xfrm>
            <a:custGeom>
              <a:avLst/>
              <a:gdLst/>
              <a:ahLst/>
              <a:cxnLst/>
              <a:rect l="l" t="t" r="r" b="b"/>
              <a:pathLst>
                <a:path w="1903095">
                  <a:moveTo>
                    <a:pt x="0" y="0"/>
                  </a:moveTo>
                  <a:lnTo>
                    <a:pt x="1903079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4" name="object 6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72240" y="3162300"/>
              <a:ext cx="428624" cy="438150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411712" y="3206115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504" y="0"/>
                  </a:moveTo>
                  <a:lnTo>
                    <a:pt x="102248" y="7649"/>
                  </a:lnTo>
                  <a:lnTo>
                    <a:pt x="61208" y="28948"/>
                  </a:lnTo>
                  <a:lnTo>
                    <a:pt x="28845" y="61421"/>
                  </a:lnTo>
                  <a:lnTo>
                    <a:pt x="7621" y="102591"/>
                  </a:lnTo>
                  <a:lnTo>
                    <a:pt x="0" y="149982"/>
                  </a:lnTo>
                  <a:lnTo>
                    <a:pt x="7621" y="197443"/>
                  </a:lnTo>
                  <a:lnTo>
                    <a:pt x="28845" y="238652"/>
                  </a:lnTo>
                  <a:lnTo>
                    <a:pt x="61208" y="271143"/>
                  </a:lnTo>
                  <a:lnTo>
                    <a:pt x="102248" y="292447"/>
                  </a:lnTo>
                  <a:lnTo>
                    <a:pt x="149504" y="300096"/>
                  </a:lnTo>
                  <a:lnTo>
                    <a:pt x="196744" y="292447"/>
                  </a:lnTo>
                  <a:lnTo>
                    <a:pt x="237776" y="271143"/>
                  </a:lnTo>
                  <a:lnTo>
                    <a:pt x="270134" y="238652"/>
                  </a:lnTo>
                  <a:lnTo>
                    <a:pt x="291356" y="197443"/>
                  </a:lnTo>
                  <a:lnTo>
                    <a:pt x="298978" y="149982"/>
                  </a:lnTo>
                  <a:lnTo>
                    <a:pt x="291356" y="102591"/>
                  </a:lnTo>
                  <a:lnTo>
                    <a:pt x="270134" y="61421"/>
                  </a:lnTo>
                  <a:lnTo>
                    <a:pt x="237776" y="28948"/>
                  </a:lnTo>
                  <a:lnTo>
                    <a:pt x="196744" y="7649"/>
                  </a:lnTo>
                  <a:lnTo>
                    <a:pt x="14950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6" name="object 6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53299" y="3171825"/>
              <a:ext cx="428625" cy="428625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7388596" y="3208532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504" y="0"/>
                  </a:moveTo>
                  <a:lnTo>
                    <a:pt x="102248" y="7637"/>
                  </a:lnTo>
                  <a:lnTo>
                    <a:pt x="61208" y="28911"/>
                  </a:lnTo>
                  <a:lnTo>
                    <a:pt x="28845" y="61364"/>
                  </a:lnTo>
                  <a:lnTo>
                    <a:pt x="7621" y="102540"/>
                  </a:lnTo>
                  <a:lnTo>
                    <a:pt x="0" y="149982"/>
                  </a:lnTo>
                  <a:lnTo>
                    <a:pt x="7621" y="197379"/>
                  </a:lnTo>
                  <a:lnTo>
                    <a:pt x="28845" y="238550"/>
                  </a:lnTo>
                  <a:lnTo>
                    <a:pt x="61208" y="271020"/>
                  </a:lnTo>
                  <a:lnTo>
                    <a:pt x="102248" y="292317"/>
                  </a:lnTo>
                  <a:lnTo>
                    <a:pt x="149504" y="299965"/>
                  </a:lnTo>
                  <a:lnTo>
                    <a:pt x="196744" y="292317"/>
                  </a:lnTo>
                  <a:lnTo>
                    <a:pt x="237776" y="271020"/>
                  </a:lnTo>
                  <a:lnTo>
                    <a:pt x="270134" y="238550"/>
                  </a:lnTo>
                  <a:lnTo>
                    <a:pt x="291356" y="197379"/>
                  </a:lnTo>
                  <a:lnTo>
                    <a:pt x="298978" y="149982"/>
                  </a:lnTo>
                  <a:lnTo>
                    <a:pt x="291356" y="102540"/>
                  </a:lnTo>
                  <a:lnTo>
                    <a:pt x="270134" y="61364"/>
                  </a:lnTo>
                  <a:lnTo>
                    <a:pt x="237776" y="28911"/>
                  </a:lnTo>
                  <a:lnTo>
                    <a:pt x="196744" y="7637"/>
                  </a:lnTo>
                  <a:lnTo>
                    <a:pt x="149504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8" name="object 6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67699" y="3162300"/>
              <a:ext cx="447675" cy="44767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8314821" y="3208532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3" y="0"/>
                  </a:moveTo>
                  <a:lnTo>
                    <a:pt x="102233" y="7637"/>
                  </a:lnTo>
                  <a:lnTo>
                    <a:pt x="61201" y="28911"/>
                  </a:lnTo>
                  <a:lnTo>
                    <a:pt x="28843" y="61364"/>
                  </a:lnTo>
                  <a:lnTo>
                    <a:pt x="7621" y="102540"/>
                  </a:lnTo>
                  <a:lnTo>
                    <a:pt x="0" y="149982"/>
                  </a:lnTo>
                  <a:lnTo>
                    <a:pt x="7621" y="197379"/>
                  </a:lnTo>
                  <a:lnTo>
                    <a:pt x="28843" y="238550"/>
                  </a:lnTo>
                  <a:lnTo>
                    <a:pt x="61201" y="271020"/>
                  </a:lnTo>
                  <a:lnTo>
                    <a:pt x="102233" y="292317"/>
                  </a:lnTo>
                  <a:lnTo>
                    <a:pt x="149473" y="299965"/>
                  </a:lnTo>
                  <a:lnTo>
                    <a:pt x="196714" y="292317"/>
                  </a:lnTo>
                  <a:lnTo>
                    <a:pt x="237745" y="271020"/>
                  </a:lnTo>
                  <a:lnTo>
                    <a:pt x="270104" y="238550"/>
                  </a:lnTo>
                  <a:lnTo>
                    <a:pt x="291326" y="197379"/>
                  </a:lnTo>
                  <a:lnTo>
                    <a:pt x="298947" y="149982"/>
                  </a:lnTo>
                  <a:lnTo>
                    <a:pt x="291326" y="102540"/>
                  </a:lnTo>
                  <a:lnTo>
                    <a:pt x="270104" y="61364"/>
                  </a:lnTo>
                  <a:lnTo>
                    <a:pt x="237745" y="28911"/>
                  </a:lnTo>
                  <a:lnTo>
                    <a:pt x="196714" y="7637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8314821" y="3208532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0" y="149982"/>
                  </a:moveTo>
                  <a:lnTo>
                    <a:pt x="7621" y="102540"/>
                  </a:lnTo>
                  <a:lnTo>
                    <a:pt x="28843" y="61364"/>
                  </a:lnTo>
                  <a:lnTo>
                    <a:pt x="61201" y="28911"/>
                  </a:lnTo>
                  <a:lnTo>
                    <a:pt x="102233" y="7637"/>
                  </a:lnTo>
                  <a:lnTo>
                    <a:pt x="149473" y="0"/>
                  </a:lnTo>
                  <a:lnTo>
                    <a:pt x="196714" y="7637"/>
                  </a:lnTo>
                  <a:lnTo>
                    <a:pt x="237745" y="28911"/>
                  </a:lnTo>
                  <a:lnTo>
                    <a:pt x="270104" y="61364"/>
                  </a:lnTo>
                  <a:lnTo>
                    <a:pt x="291326" y="102540"/>
                  </a:lnTo>
                  <a:lnTo>
                    <a:pt x="298947" y="149982"/>
                  </a:lnTo>
                  <a:lnTo>
                    <a:pt x="291326" y="197379"/>
                  </a:lnTo>
                  <a:lnTo>
                    <a:pt x="270104" y="238550"/>
                  </a:lnTo>
                  <a:lnTo>
                    <a:pt x="237745" y="271020"/>
                  </a:lnTo>
                  <a:lnTo>
                    <a:pt x="196714" y="292317"/>
                  </a:lnTo>
                  <a:lnTo>
                    <a:pt x="149473" y="299965"/>
                  </a:lnTo>
                  <a:lnTo>
                    <a:pt x="102233" y="292317"/>
                  </a:lnTo>
                  <a:lnTo>
                    <a:pt x="61201" y="271020"/>
                  </a:lnTo>
                  <a:lnTo>
                    <a:pt x="28843" y="238550"/>
                  </a:lnTo>
                  <a:lnTo>
                    <a:pt x="7621" y="197379"/>
                  </a:lnTo>
                  <a:lnTo>
                    <a:pt x="0" y="14998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306822" y="4011040"/>
            <a:ext cx="427618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Hotfi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x</a:t>
            </a:r>
          </a:p>
        </p:txBody>
      </p:sp>
      <p:grpSp>
        <p:nvGrpSpPr>
          <p:cNvPr id="72" name="object 72"/>
          <p:cNvGrpSpPr/>
          <p:nvPr/>
        </p:nvGrpSpPr>
        <p:grpSpPr>
          <a:xfrm>
            <a:off x="7000890" y="4305300"/>
            <a:ext cx="1381125" cy="438150"/>
            <a:chOff x="7000890" y="4305300"/>
            <a:chExt cx="1381125" cy="438150"/>
          </a:xfrm>
        </p:grpSpPr>
        <p:pic>
          <p:nvPicPr>
            <p:cNvPr id="73" name="object 7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172325" y="4486275"/>
              <a:ext cx="1038225" cy="10477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7179808" y="4508443"/>
              <a:ext cx="968375" cy="0"/>
            </a:xfrm>
            <a:custGeom>
              <a:avLst/>
              <a:gdLst/>
              <a:ahLst/>
              <a:cxnLst/>
              <a:rect l="l" t="t" r="r" b="b"/>
              <a:pathLst>
                <a:path w="968375">
                  <a:moveTo>
                    <a:pt x="0" y="0"/>
                  </a:moveTo>
                  <a:lnTo>
                    <a:pt x="968136" y="0"/>
                  </a:lnTo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75" name="object 7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000890" y="4305300"/>
              <a:ext cx="428625" cy="438150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7036186" y="4349770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3" y="0"/>
                  </a:moveTo>
                  <a:lnTo>
                    <a:pt x="102233" y="7649"/>
                  </a:lnTo>
                  <a:lnTo>
                    <a:pt x="61201" y="28948"/>
                  </a:lnTo>
                  <a:lnTo>
                    <a:pt x="28843" y="61428"/>
                  </a:lnTo>
                  <a:lnTo>
                    <a:pt x="7621" y="102616"/>
                  </a:lnTo>
                  <a:lnTo>
                    <a:pt x="0" y="150040"/>
                  </a:lnTo>
                  <a:lnTo>
                    <a:pt x="7621" y="197467"/>
                  </a:lnTo>
                  <a:lnTo>
                    <a:pt x="28843" y="238655"/>
                  </a:lnTo>
                  <a:lnTo>
                    <a:pt x="61201" y="271135"/>
                  </a:lnTo>
                  <a:lnTo>
                    <a:pt x="102233" y="292435"/>
                  </a:lnTo>
                  <a:lnTo>
                    <a:pt x="149473" y="300084"/>
                  </a:lnTo>
                  <a:lnTo>
                    <a:pt x="196714" y="292435"/>
                  </a:lnTo>
                  <a:lnTo>
                    <a:pt x="237745" y="271135"/>
                  </a:lnTo>
                  <a:lnTo>
                    <a:pt x="270104" y="238655"/>
                  </a:lnTo>
                  <a:lnTo>
                    <a:pt x="291326" y="197467"/>
                  </a:lnTo>
                  <a:lnTo>
                    <a:pt x="298947" y="150040"/>
                  </a:lnTo>
                  <a:lnTo>
                    <a:pt x="291326" y="102616"/>
                  </a:lnTo>
                  <a:lnTo>
                    <a:pt x="270104" y="61428"/>
                  </a:lnTo>
                  <a:lnTo>
                    <a:pt x="237745" y="28948"/>
                  </a:lnTo>
                  <a:lnTo>
                    <a:pt x="196714" y="7649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313131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77" name="object 7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7953390" y="4305300"/>
              <a:ext cx="428625" cy="438150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7991490" y="4349770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3" y="0"/>
                  </a:moveTo>
                  <a:lnTo>
                    <a:pt x="102221" y="7649"/>
                  </a:lnTo>
                  <a:lnTo>
                    <a:pt x="61188" y="28948"/>
                  </a:lnTo>
                  <a:lnTo>
                    <a:pt x="28834" y="61428"/>
                  </a:lnTo>
                  <a:lnTo>
                    <a:pt x="7618" y="102616"/>
                  </a:lnTo>
                  <a:lnTo>
                    <a:pt x="0" y="150040"/>
                  </a:lnTo>
                  <a:lnTo>
                    <a:pt x="7618" y="197467"/>
                  </a:lnTo>
                  <a:lnTo>
                    <a:pt x="28834" y="238655"/>
                  </a:lnTo>
                  <a:lnTo>
                    <a:pt x="61188" y="271135"/>
                  </a:lnTo>
                  <a:lnTo>
                    <a:pt x="102221" y="292435"/>
                  </a:lnTo>
                  <a:lnTo>
                    <a:pt x="149473" y="300084"/>
                  </a:lnTo>
                  <a:lnTo>
                    <a:pt x="196714" y="292435"/>
                  </a:lnTo>
                  <a:lnTo>
                    <a:pt x="237745" y="271135"/>
                  </a:lnTo>
                  <a:lnTo>
                    <a:pt x="270104" y="238655"/>
                  </a:lnTo>
                  <a:lnTo>
                    <a:pt x="291326" y="197467"/>
                  </a:lnTo>
                  <a:lnTo>
                    <a:pt x="298947" y="150040"/>
                  </a:lnTo>
                  <a:lnTo>
                    <a:pt x="291326" y="102616"/>
                  </a:lnTo>
                  <a:lnTo>
                    <a:pt x="270104" y="61428"/>
                  </a:lnTo>
                  <a:lnTo>
                    <a:pt x="237745" y="28948"/>
                  </a:lnTo>
                  <a:lnTo>
                    <a:pt x="196714" y="7649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8278246" y="4591050"/>
            <a:ext cx="456193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Rel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ease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601462" y="3488753"/>
            <a:ext cx="38989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Master</a:t>
            </a:r>
            <a:endParaRPr sz="90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01126" y="895804"/>
            <a:ext cx="5715000" cy="4093210"/>
            <a:chOff x="3171825" y="800100"/>
            <a:chExt cx="5715000" cy="409321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825" y="800100"/>
              <a:ext cx="5714984" cy="2286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88848" y="815218"/>
              <a:ext cx="5620385" cy="2192655"/>
            </a:xfrm>
            <a:custGeom>
              <a:avLst/>
              <a:gdLst/>
              <a:ahLst/>
              <a:cxnLst/>
              <a:rect l="l" t="t" r="r" b="b"/>
              <a:pathLst>
                <a:path w="5620384" h="2192655">
                  <a:moveTo>
                    <a:pt x="5254508" y="0"/>
                  </a:moveTo>
                  <a:lnTo>
                    <a:pt x="365363" y="0"/>
                  </a:lnTo>
                  <a:lnTo>
                    <a:pt x="315787" y="3334"/>
                  </a:lnTo>
                  <a:lnTo>
                    <a:pt x="268238" y="13049"/>
                  </a:lnTo>
                  <a:lnTo>
                    <a:pt x="223150" y="28708"/>
                  </a:lnTo>
                  <a:lnTo>
                    <a:pt x="180960" y="49877"/>
                  </a:lnTo>
                  <a:lnTo>
                    <a:pt x="142103" y="76121"/>
                  </a:lnTo>
                  <a:lnTo>
                    <a:pt x="107015" y="107003"/>
                  </a:lnTo>
                  <a:lnTo>
                    <a:pt x="76130" y="142090"/>
                  </a:lnTo>
                  <a:lnTo>
                    <a:pt x="49884" y="180947"/>
                  </a:lnTo>
                  <a:lnTo>
                    <a:pt x="28713" y="223137"/>
                  </a:lnTo>
                  <a:lnTo>
                    <a:pt x="13051" y="268227"/>
                  </a:lnTo>
                  <a:lnTo>
                    <a:pt x="3335" y="315781"/>
                  </a:lnTo>
                  <a:lnTo>
                    <a:pt x="0" y="365363"/>
                  </a:lnTo>
                  <a:lnTo>
                    <a:pt x="0" y="1826766"/>
                  </a:lnTo>
                  <a:lnTo>
                    <a:pt x="3335" y="1876347"/>
                  </a:lnTo>
                  <a:lnTo>
                    <a:pt x="13051" y="1923901"/>
                  </a:lnTo>
                  <a:lnTo>
                    <a:pt x="28713" y="1968991"/>
                  </a:lnTo>
                  <a:lnTo>
                    <a:pt x="49884" y="2011183"/>
                  </a:lnTo>
                  <a:lnTo>
                    <a:pt x="76130" y="2050041"/>
                  </a:lnTo>
                  <a:lnTo>
                    <a:pt x="107015" y="2085131"/>
                  </a:lnTo>
                  <a:lnTo>
                    <a:pt x="142103" y="2116016"/>
                  </a:lnTo>
                  <a:lnTo>
                    <a:pt x="180960" y="2142262"/>
                  </a:lnTo>
                  <a:lnTo>
                    <a:pt x="223150" y="2163433"/>
                  </a:lnTo>
                  <a:lnTo>
                    <a:pt x="268238" y="2179094"/>
                  </a:lnTo>
                  <a:lnTo>
                    <a:pt x="315787" y="2188810"/>
                  </a:lnTo>
                  <a:lnTo>
                    <a:pt x="365363" y="2192145"/>
                  </a:lnTo>
                  <a:lnTo>
                    <a:pt x="5254508" y="2192145"/>
                  </a:lnTo>
                  <a:lnTo>
                    <a:pt x="5304084" y="2188810"/>
                  </a:lnTo>
                  <a:lnTo>
                    <a:pt x="5351633" y="2179094"/>
                  </a:lnTo>
                  <a:lnTo>
                    <a:pt x="5396721" y="2163433"/>
                  </a:lnTo>
                  <a:lnTo>
                    <a:pt x="5438910" y="2142262"/>
                  </a:lnTo>
                  <a:lnTo>
                    <a:pt x="5477767" y="2116016"/>
                  </a:lnTo>
                  <a:lnTo>
                    <a:pt x="5512856" y="2085131"/>
                  </a:lnTo>
                  <a:lnTo>
                    <a:pt x="5543741" y="2050041"/>
                  </a:lnTo>
                  <a:lnTo>
                    <a:pt x="5569987" y="2011183"/>
                  </a:lnTo>
                  <a:lnTo>
                    <a:pt x="5591158" y="1968991"/>
                  </a:lnTo>
                  <a:lnTo>
                    <a:pt x="5606820" y="1923901"/>
                  </a:lnTo>
                  <a:lnTo>
                    <a:pt x="5616536" y="1876347"/>
                  </a:lnTo>
                  <a:lnTo>
                    <a:pt x="5619871" y="1826766"/>
                  </a:lnTo>
                  <a:lnTo>
                    <a:pt x="5619871" y="365363"/>
                  </a:lnTo>
                  <a:lnTo>
                    <a:pt x="5616536" y="315781"/>
                  </a:lnTo>
                  <a:lnTo>
                    <a:pt x="5606820" y="268227"/>
                  </a:lnTo>
                  <a:lnTo>
                    <a:pt x="5591158" y="223137"/>
                  </a:lnTo>
                  <a:lnTo>
                    <a:pt x="5569987" y="180947"/>
                  </a:lnTo>
                  <a:lnTo>
                    <a:pt x="5543741" y="142090"/>
                  </a:lnTo>
                  <a:lnTo>
                    <a:pt x="5512856" y="107003"/>
                  </a:lnTo>
                  <a:lnTo>
                    <a:pt x="5477767" y="76121"/>
                  </a:lnTo>
                  <a:lnTo>
                    <a:pt x="5438910" y="49877"/>
                  </a:lnTo>
                  <a:lnTo>
                    <a:pt x="5396721" y="28708"/>
                  </a:lnTo>
                  <a:lnTo>
                    <a:pt x="5351633" y="13049"/>
                  </a:lnTo>
                  <a:lnTo>
                    <a:pt x="5304084" y="3334"/>
                  </a:lnTo>
                  <a:lnTo>
                    <a:pt x="525450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88848" y="815218"/>
              <a:ext cx="5620385" cy="2192655"/>
            </a:xfrm>
            <a:custGeom>
              <a:avLst/>
              <a:gdLst/>
              <a:ahLst/>
              <a:cxnLst/>
              <a:rect l="l" t="t" r="r" b="b"/>
              <a:pathLst>
                <a:path w="5620384" h="2192655">
                  <a:moveTo>
                    <a:pt x="0" y="365363"/>
                  </a:moveTo>
                  <a:lnTo>
                    <a:pt x="3335" y="315781"/>
                  </a:lnTo>
                  <a:lnTo>
                    <a:pt x="13051" y="268227"/>
                  </a:lnTo>
                  <a:lnTo>
                    <a:pt x="28713" y="223137"/>
                  </a:lnTo>
                  <a:lnTo>
                    <a:pt x="49884" y="180947"/>
                  </a:lnTo>
                  <a:lnTo>
                    <a:pt x="76130" y="142090"/>
                  </a:lnTo>
                  <a:lnTo>
                    <a:pt x="107015" y="107003"/>
                  </a:lnTo>
                  <a:lnTo>
                    <a:pt x="142103" y="76121"/>
                  </a:lnTo>
                  <a:lnTo>
                    <a:pt x="180960" y="49877"/>
                  </a:lnTo>
                  <a:lnTo>
                    <a:pt x="223150" y="28708"/>
                  </a:lnTo>
                  <a:lnTo>
                    <a:pt x="268238" y="13049"/>
                  </a:lnTo>
                  <a:lnTo>
                    <a:pt x="315787" y="3334"/>
                  </a:lnTo>
                  <a:lnTo>
                    <a:pt x="365363" y="0"/>
                  </a:lnTo>
                  <a:lnTo>
                    <a:pt x="5254508" y="0"/>
                  </a:lnTo>
                  <a:lnTo>
                    <a:pt x="5304084" y="3334"/>
                  </a:lnTo>
                  <a:lnTo>
                    <a:pt x="5351633" y="13049"/>
                  </a:lnTo>
                  <a:lnTo>
                    <a:pt x="5396721" y="28708"/>
                  </a:lnTo>
                  <a:lnTo>
                    <a:pt x="5438910" y="49877"/>
                  </a:lnTo>
                  <a:lnTo>
                    <a:pt x="5477767" y="76121"/>
                  </a:lnTo>
                  <a:lnTo>
                    <a:pt x="5512856" y="107003"/>
                  </a:lnTo>
                  <a:lnTo>
                    <a:pt x="5543741" y="142090"/>
                  </a:lnTo>
                  <a:lnTo>
                    <a:pt x="5569987" y="180947"/>
                  </a:lnTo>
                  <a:lnTo>
                    <a:pt x="5591158" y="223137"/>
                  </a:lnTo>
                  <a:lnTo>
                    <a:pt x="5606820" y="268227"/>
                  </a:lnTo>
                  <a:lnTo>
                    <a:pt x="5616536" y="315781"/>
                  </a:lnTo>
                  <a:lnTo>
                    <a:pt x="5619871" y="365363"/>
                  </a:lnTo>
                  <a:lnTo>
                    <a:pt x="5619871" y="1826766"/>
                  </a:lnTo>
                  <a:lnTo>
                    <a:pt x="5616536" y="1876347"/>
                  </a:lnTo>
                  <a:lnTo>
                    <a:pt x="5606820" y="1923901"/>
                  </a:lnTo>
                  <a:lnTo>
                    <a:pt x="5591158" y="1968991"/>
                  </a:lnTo>
                  <a:lnTo>
                    <a:pt x="5569987" y="2011183"/>
                  </a:lnTo>
                  <a:lnTo>
                    <a:pt x="5543741" y="2050041"/>
                  </a:lnTo>
                  <a:lnTo>
                    <a:pt x="5512856" y="2085131"/>
                  </a:lnTo>
                  <a:lnTo>
                    <a:pt x="5477767" y="2116016"/>
                  </a:lnTo>
                  <a:lnTo>
                    <a:pt x="5438910" y="2142262"/>
                  </a:lnTo>
                  <a:lnTo>
                    <a:pt x="5396721" y="2163433"/>
                  </a:lnTo>
                  <a:lnTo>
                    <a:pt x="5351633" y="2179094"/>
                  </a:lnTo>
                  <a:lnTo>
                    <a:pt x="5304084" y="2188810"/>
                  </a:lnTo>
                  <a:lnTo>
                    <a:pt x="5254508" y="2192145"/>
                  </a:lnTo>
                  <a:lnTo>
                    <a:pt x="365363" y="2192145"/>
                  </a:lnTo>
                  <a:lnTo>
                    <a:pt x="315787" y="2188810"/>
                  </a:lnTo>
                  <a:lnTo>
                    <a:pt x="268238" y="2179094"/>
                  </a:lnTo>
                  <a:lnTo>
                    <a:pt x="223150" y="2163433"/>
                  </a:lnTo>
                  <a:lnTo>
                    <a:pt x="180960" y="2142262"/>
                  </a:lnTo>
                  <a:lnTo>
                    <a:pt x="142103" y="2116016"/>
                  </a:lnTo>
                  <a:lnTo>
                    <a:pt x="107015" y="2085131"/>
                  </a:lnTo>
                  <a:lnTo>
                    <a:pt x="76130" y="2050041"/>
                  </a:lnTo>
                  <a:lnTo>
                    <a:pt x="49884" y="2011183"/>
                  </a:lnTo>
                  <a:lnTo>
                    <a:pt x="28713" y="1968991"/>
                  </a:lnTo>
                  <a:lnTo>
                    <a:pt x="13051" y="1923901"/>
                  </a:lnTo>
                  <a:lnTo>
                    <a:pt x="3335" y="1876347"/>
                  </a:lnTo>
                  <a:lnTo>
                    <a:pt x="0" y="1826766"/>
                  </a:lnTo>
                  <a:lnTo>
                    <a:pt x="0" y="36536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648950" y="3753099"/>
              <a:ext cx="76200" cy="556895"/>
            </a:xfrm>
            <a:custGeom>
              <a:avLst/>
              <a:gdLst/>
              <a:ahLst/>
              <a:cxnLst/>
              <a:rect l="l" t="t" r="r" b="b"/>
              <a:pathLst>
                <a:path w="76200" h="556895">
                  <a:moveTo>
                    <a:pt x="28590" y="480404"/>
                  </a:moveTo>
                  <a:lnTo>
                    <a:pt x="0" y="480404"/>
                  </a:lnTo>
                  <a:lnTo>
                    <a:pt x="38100" y="556604"/>
                  </a:lnTo>
                  <a:lnTo>
                    <a:pt x="69847" y="493108"/>
                  </a:lnTo>
                  <a:lnTo>
                    <a:pt x="28590" y="493108"/>
                  </a:lnTo>
                  <a:lnTo>
                    <a:pt x="28590" y="480404"/>
                  </a:lnTo>
                  <a:close/>
                </a:path>
                <a:path w="76200" h="556895">
                  <a:moveTo>
                    <a:pt x="47640" y="0"/>
                  </a:moveTo>
                  <a:lnTo>
                    <a:pt x="28590" y="0"/>
                  </a:lnTo>
                  <a:lnTo>
                    <a:pt x="28590" y="493108"/>
                  </a:lnTo>
                  <a:lnTo>
                    <a:pt x="47640" y="493108"/>
                  </a:lnTo>
                  <a:lnTo>
                    <a:pt x="47640" y="0"/>
                  </a:lnTo>
                  <a:close/>
                </a:path>
                <a:path w="76200" h="556895">
                  <a:moveTo>
                    <a:pt x="76200" y="480404"/>
                  </a:moveTo>
                  <a:lnTo>
                    <a:pt x="47640" y="480404"/>
                  </a:lnTo>
                  <a:lnTo>
                    <a:pt x="47640" y="493108"/>
                  </a:lnTo>
                  <a:lnTo>
                    <a:pt x="69847" y="493108"/>
                  </a:lnTo>
                  <a:lnTo>
                    <a:pt x="76200" y="480404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9272" y="3641725"/>
              <a:ext cx="982257" cy="77152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5409" y="3038475"/>
              <a:ext cx="828675" cy="8286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710" y="3080564"/>
              <a:ext cx="691082" cy="69108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63" y="4344442"/>
              <a:ext cx="603540" cy="54867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1903" y="4328288"/>
              <a:ext cx="603540" cy="54867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29383" y="4341140"/>
              <a:ext cx="457227" cy="54867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86440" y="3763005"/>
              <a:ext cx="838200" cy="557530"/>
            </a:xfrm>
            <a:custGeom>
              <a:avLst/>
              <a:gdLst/>
              <a:ahLst/>
              <a:cxnLst/>
              <a:rect l="l" t="t" r="r" b="b"/>
              <a:pathLst>
                <a:path w="838200" h="557529">
                  <a:moveTo>
                    <a:pt x="790988" y="485569"/>
                  </a:moveTo>
                  <a:lnTo>
                    <a:pt x="763889" y="492322"/>
                  </a:lnTo>
                  <a:lnTo>
                    <a:pt x="819271" y="557046"/>
                  </a:lnTo>
                  <a:lnTo>
                    <a:pt x="832400" y="498146"/>
                  </a:lnTo>
                  <a:lnTo>
                    <a:pt x="794766" y="498146"/>
                  </a:lnTo>
                  <a:lnTo>
                    <a:pt x="790988" y="485569"/>
                  </a:lnTo>
                  <a:close/>
                </a:path>
                <a:path w="838200" h="557529">
                  <a:moveTo>
                    <a:pt x="809550" y="480943"/>
                  </a:moveTo>
                  <a:lnTo>
                    <a:pt x="790988" y="485569"/>
                  </a:lnTo>
                  <a:lnTo>
                    <a:pt x="794766" y="498146"/>
                  </a:lnTo>
                  <a:lnTo>
                    <a:pt x="813054" y="492739"/>
                  </a:lnTo>
                  <a:lnTo>
                    <a:pt x="809550" y="480943"/>
                  </a:lnTo>
                  <a:close/>
                </a:path>
                <a:path w="838200" h="557529">
                  <a:moveTo>
                    <a:pt x="837803" y="473903"/>
                  </a:moveTo>
                  <a:lnTo>
                    <a:pt x="809550" y="480943"/>
                  </a:lnTo>
                  <a:lnTo>
                    <a:pt x="812930" y="492322"/>
                  </a:lnTo>
                  <a:lnTo>
                    <a:pt x="813054" y="492739"/>
                  </a:lnTo>
                  <a:lnTo>
                    <a:pt x="794766" y="498146"/>
                  </a:lnTo>
                  <a:lnTo>
                    <a:pt x="832400" y="498146"/>
                  </a:lnTo>
                  <a:lnTo>
                    <a:pt x="837803" y="473903"/>
                  </a:lnTo>
                  <a:close/>
                </a:path>
                <a:path w="838200" h="557529">
                  <a:moveTo>
                    <a:pt x="790214" y="482990"/>
                  </a:moveTo>
                  <a:lnTo>
                    <a:pt x="790988" y="485569"/>
                  </a:lnTo>
                  <a:lnTo>
                    <a:pt x="795997" y="484321"/>
                  </a:lnTo>
                  <a:lnTo>
                    <a:pt x="790956" y="484321"/>
                  </a:lnTo>
                  <a:lnTo>
                    <a:pt x="790214" y="482990"/>
                  </a:lnTo>
                  <a:close/>
                </a:path>
                <a:path w="838200" h="557529">
                  <a:moveTo>
                    <a:pt x="803641" y="482416"/>
                  </a:moveTo>
                  <a:lnTo>
                    <a:pt x="790041" y="482416"/>
                  </a:lnTo>
                  <a:lnTo>
                    <a:pt x="790956" y="484321"/>
                  </a:lnTo>
                  <a:lnTo>
                    <a:pt x="795997" y="484321"/>
                  </a:lnTo>
                  <a:lnTo>
                    <a:pt x="803641" y="482416"/>
                  </a:lnTo>
                  <a:close/>
                </a:path>
                <a:path w="838200" h="557529">
                  <a:moveTo>
                    <a:pt x="19050" y="0"/>
                  </a:moveTo>
                  <a:lnTo>
                    <a:pt x="0" y="893"/>
                  </a:lnTo>
                  <a:lnTo>
                    <a:pt x="494" y="11815"/>
                  </a:lnTo>
                  <a:lnTo>
                    <a:pt x="609" y="14359"/>
                  </a:lnTo>
                  <a:lnTo>
                    <a:pt x="9509" y="55507"/>
                  </a:lnTo>
                  <a:lnTo>
                    <a:pt x="28315" y="95131"/>
                  </a:lnTo>
                  <a:lnTo>
                    <a:pt x="55351" y="132789"/>
                  </a:lnTo>
                  <a:lnTo>
                    <a:pt x="89916" y="167853"/>
                  </a:lnTo>
                  <a:lnTo>
                    <a:pt x="130667" y="199631"/>
                  </a:lnTo>
                  <a:lnTo>
                    <a:pt x="193029" y="235970"/>
                  </a:lnTo>
                  <a:lnTo>
                    <a:pt x="244723" y="257769"/>
                  </a:lnTo>
                  <a:lnTo>
                    <a:pt x="299587" y="274188"/>
                  </a:lnTo>
                  <a:lnTo>
                    <a:pt x="337291" y="281857"/>
                  </a:lnTo>
                  <a:lnTo>
                    <a:pt x="375666" y="286618"/>
                  </a:lnTo>
                  <a:lnTo>
                    <a:pt x="433059" y="288630"/>
                  </a:lnTo>
                  <a:lnTo>
                    <a:pt x="432849" y="288630"/>
                  </a:lnTo>
                  <a:lnTo>
                    <a:pt x="488439" y="294455"/>
                  </a:lnTo>
                  <a:lnTo>
                    <a:pt x="542621" y="306430"/>
                  </a:lnTo>
                  <a:lnTo>
                    <a:pt x="594229" y="323976"/>
                  </a:lnTo>
                  <a:lnTo>
                    <a:pt x="627428" y="338779"/>
                  </a:lnTo>
                  <a:lnTo>
                    <a:pt x="658215" y="355174"/>
                  </a:lnTo>
                  <a:lnTo>
                    <a:pt x="673341" y="364397"/>
                  </a:lnTo>
                  <a:lnTo>
                    <a:pt x="687181" y="373426"/>
                  </a:lnTo>
                  <a:lnTo>
                    <a:pt x="687545" y="373710"/>
                  </a:lnTo>
                  <a:lnTo>
                    <a:pt x="700765" y="383215"/>
                  </a:lnTo>
                  <a:lnTo>
                    <a:pt x="714365" y="393791"/>
                  </a:lnTo>
                  <a:lnTo>
                    <a:pt x="724845" y="402673"/>
                  </a:lnTo>
                  <a:lnTo>
                    <a:pt x="735826" y="412729"/>
                  </a:lnTo>
                  <a:lnTo>
                    <a:pt x="737737" y="414445"/>
                  </a:lnTo>
                  <a:lnTo>
                    <a:pt x="749121" y="426109"/>
                  </a:lnTo>
                  <a:lnTo>
                    <a:pt x="759268" y="437555"/>
                  </a:lnTo>
                  <a:lnTo>
                    <a:pt x="767984" y="448309"/>
                  </a:lnTo>
                  <a:lnTo>
                    <a:pt x="768272" y="448796"/>
                  </a:lnTo>
                  <a:lnTo>
                    <a:pt x="777181" y="461077"/>
                  </a:lnTo>
                  <a:lnTo>
                    <a:pt x="783945" y="471748"/>
                  </a:lnTo>
                  <a:lnTo>
                    <a:pt x="790214" y="482990"/>
                  </a:lnTo>
                  <a:lnTo>
                    <a:pt x="790041" y="482416"/>
                  </a:lnTo>
                  <a:lnTo>
                    <a:pt x="803641" y="482416"/>
                  </a:lnTo>
                  <a:lnTo>
                    <a:pt x="809550" y="480943"/>
                  </a:lnTo>
                  <a:lnTo>
                    <a:pt x="783336" y="436958"/>
                  </a:lnTo>
                  <a:lnTo>
                    <a:pt x="751179" y="400967"/>
                  </a:lnTo>
                  <a:lnTo>
                    <a:pt x="712317" y="368070"/>
                  </a:lnTo>
                  <a:lnTo>
                    <a:pt x="667912" y="338779"/>
                  </a:lnTo>
                  <a:lnTo>
                    <a:pt x="601638" y="306430"/>
                  </a:lnTo>
                  <a:lnTo>
                    <a:pt x="547725" y="288036"/>
                  </a:lnTo>
                  <a:lnTo>
                    <a:pt x="510265" y="279010"/>
                  </a:lnTo>
                  <a:lnTo>
                    <a:pt x="472287" y="272796"/>
                  </a:lnTo>
                  <a:lnTo>
                    <a:pt x="433699" y="269604"/>
                  </a:lnTo>
                  <a:lnTo>
                    <a:pt x="419896" y="269330"/>
                  </a:lnTo>
                  <a:lnTo>
                    <a:pt x="418668" y="269330"/>
                  </a:lnTo>
                  <a:lnTo>
                    <a:pt x="396073" y="268748"/>
                  </a:lnTo>
                  <a:lnTo>
                    <a:pt x="377643" y="267641"/>
                  </a:lnTo>
                  <a:lnTo>
                    <a:pt x="377433" y="267641"/>
                  </a:lnTo>
                  <a:lnTo>
                    <a:pt x="359040" y="265707"/>
                  </a:lnTo>
                  <a:lnTo>
                    <a:pt x="304351" y="255730"/>
                  </a:lnTo>
                  <a:lnTo>
                    <a:pt x="251484" y="239947"/>
                  </a:lnTo>
                  <a:lnTo>
                    <a:pt x="201070" y="218706"/>
                  </a:lnTo>
                  <a:lnTo>
                    <a:pt x="201220" y="218706"/>
                  </a:lnTo>
                  <a:lnTo>
                    <a:pt x="170558" y="202257"/>
                  </a:lnTo>
                  <a:lnTo>
                    <a:pt x="129145" y="175138"/>
                  </a:lnTo>
                  <a:lnTo>
                    <a:pt x="114943" y="164091"/>
                  </a:lnTo>
                  <a:lnTo>
                    <a:pt x="114644" y="163903"/>
                  </a:lnTo>
                  <a:lnTo>
                    <a:pt x="79857" y="131588"/>
                  </a:lnTo>
                  <a:lnTo>
                    <a:pt x="70130" y="120678"/>
                  </a:lnTo>
                  <a:lnTo>
                    <a:pt x="69949" y="120502"/>
                  </a:lnTo>
                  <a:lnTo>
                    <a:pt x="69766" y="120229"/>
                  </a:lnTo>
                  <a:lnTo>
                    <a:pt x="60726" y="109065"/>
                  </a:lnTo>
                  <a:lnTo>
                    <a:pt x="60420" y="108731"/>
                  </a:lnTo>
                  <a:lnTo>
                    <a:pt x="51937" y="97036"/>
                  </a:lnTo>
                  <a:lnTo>
                    <a:pt x="50807" y="95131"/>
                  </a:lnTo>
                  <a:lnTo>
                    <a:pt x="44859" y="85572"/>
                  </a:lnTo>
                  <a:lnTo>
                    <a:pt x="44528" y="85112"/>
                  </a:lnTo>
                  <a:lnTo>
                    <a:pt x="37829" y="73160"/>
                  </a:lnTo>
                  <a:lnTo>
                    <a:pt x="24016" y="37595"/>
                  </a:lnTo>
                  <a:lnTo>
                    <a:pt x="21233" y="25277"/>
                  </a:lnTo>
                  <a:lnTo>
                    <a:pt x="21103" y="24777"/>
                  </a:lnTo>
                  <a:lnTo>
                    <a:pt x="19648" y="13071"/>
                  </a:lnTo>
                  <a:lnTo>
                    <a:pt x="19537" y="12193"/>
                  </a:lnTo>
                  <a:lnTo>
                    <a:pt x="19490" y="11815"/>
                  </a:lnTo>
                  <a:lnTo>
                    <a:pt x="19083" y="893"/>
                  </a:lnTo>
                  <a:lnTo>
                    <a:pt x="19050" y="0"/>
                  </a:lnTo>
                  <a:close/>
                </a:path>
                <a:path w="838200" h="557529">
                  <a:moveTo>
                    <a:pt x="201220" y="218706"/>
                  </a:moveTo>
                  <a:lnTo>
                    <a:pt x="201071" y="218706"/>
                  </a:lnTo>
                  <a:lnTo>
                    <a:pt x="201909" y="219074"/>
                  </a:lnTo>
                  <a:lnTo>
                    <a:pt x="201220" y="218706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Workflow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0" y="723900"/>
            <a:ext cx="2876550" cy="4434205"/>
            <a:chOff x="0" y="723900"/>
            <a:chExt cx="2876550" cy="4434205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1162050"/>
              <a:ext cx="2876550" cy="1257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0" y="1200150"/>
              <a:ext cx="2790825" cy="11334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27874" y="1448693"/>
              <a:ext cx="2310765" cy="633095"/>
            </a:xfrm>
            <a:custGeom>
              <a:avLst/>
              <a:gdLst/>
              <a:ahLst/>
              <a:cxnLst/>
              <a:rect l="l" t="t" r="r" b="b"/>
              <a:pathLst>
                <a:path w="2310765" h="633094">
                  <a:moveTo>
                    <a:pt x="2310764" y="0"/>
                  </a:moveTo>
                  <a:lnTo>
                    <a:pt x="0" y="0"/>
                  </a:lnTo>
                  <a:lnTo>
                    <a:pt x="0" y="633090"/>
                  </a:lnTo>
                  <a:lnTo>
                    <a:pt x="2310764" y="633090"/>
                  </a:lnTo>
                  <a:lnTo>
                    <a:pt x="2310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7874" y="1448693"/>
            <a:ext cx="2310765" cy="633095"/>
          </a:xfrm>
          <a:prstGeom prst="rect">
            <a:avLst/>
          </a:prstGeom>
          <a:ln w="28574">
            <a:solidFill>
              <a:srgbClr val="1B577B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643255">
              <a:lnSpc>
                <a:spcPct val="100000"/>
              </a:lnSpc>
            </a:pP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Centralized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Workflow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00025" y="1592208"/>
            <a:ext cx="2419350" cy="1637030"/>
            <a:chOff x="200025" y="1592208"/>
            <a:chExt cx="2419350" cy="1637030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56716" y="1592208"/>
              <a:ext cx="357506" cy="35750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00025" y="2486025"/>
              <a:ext cx="2419350" cy="74295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27874" y="2515993"/>
              <a:ext cx="2306320" cy="633730"/>
            </a:xfrm>
            <a:custGeom>
              <a:avLst/>
              <a:gdLst/>
              <a:ahLst/>
              <a:cxnLst/>
              <a:rect l="l" t="t" r="r" b="b"/>
              <a:pathLst>
                <a:path w="2306320" h="633730">
                  <a:moveTo>
                    <a:pt x="2305811" y="0"/>
                  </a:moveTo>
                  <a:lnTo>
                    <a:pt x="0" y="0"/>
                  </a:lnTo>
                  <a:lnTo>
                    <a:pt x="0" y="633103"/>
                  </a:lnTo>
                  <a:lnTo>
                    <a:pt x="2305811" y="633103"/>
                  </a:lnTo>
                  <a:lnTo>
                    <a:pt x="2305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90500" y="2627555"/>
            <a:ext cx="2428875" cy="1659255"/>
            <a:chOff x="190500" y="2627555"/>
            <a:chExt cx="2428875" cy="1659255"/>
          </a:xfrm>
        </p:grpSpPr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35304" y="2627555"/>
              <a:ext cx="404189" cy="40418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0500" y="3543300"/>
              <a:ext cx="2428875" cy="7429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22897" y="3572149"/>
              <a:ext cx="2310765" cy="633730"/>
            </a:xfrm>
            <a:custGeom>
              <a:avLst/>
              <a:gdLst/>
              <a:ahLst/>
              <a:cxnLst/>
              <a:rect l="l" t="t" r="r" b="b"/>
              <a:pathLst>
                <a:path w="2310765" h="633729">
                  <a:moveTo>
                    <a:pt x="2310764" y="0"/>
                  </a:moveTo>
                  <a:lnTo>
                    <a:pt x="0" y="0"/>
                  </a:lnTo>
                  <a:lnTo>
                    <a:pt x="0" y="633103"/>
                  </a:lnTo>
                  <a:lnTo>
                    <a:pt x="2310764" y="633103"/>
                  </a:lnTo>
                  <a:lnTo>
                    <a:pt x="2310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336529" y="3716023"/>
            <a:ext cx="502920" cy="342900"/>
            <a:chOff x="336529" y="3716023"/>
            <a:chExt cx="502920" cy="342900"/>
          </a:xfrm>
        </p:grpSpPr>
        <p:sp>
          <p:nvSpPr>
            <p:cNvPr id="33" name="object 33"/>
            <p:cNvSpPr/>
            <p:nvPr/>
          </p:nvSpPr>
          <p:spPr>
            <a:xfrm>
              <a:off x="336529" y="373507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9" y="0"/>
                  </a:lnTo>
                </a:path>
              </a:pathLst>
            </a:custGeom>
            <a:ln w="38099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338398" y="3887412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62" y="0"/>
                  </a:lnTo>
                </a:path>
              </a:pathLst>
            </a:custGeom>
            <a:ln w="380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338398" y="403981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62" y="0"/>
                  </a:lnTo>
                </a:path>
              </a:pathLst>
            </a:custGeom>
            <a:ln w="3809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024379" y="994090"/>
            <a:ext cx="464502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This workflow doesn’t require any other branch other than master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24379" y="1404299"/>
            <a:ext cx="4139565" cy="63100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directly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finally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finished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24379" y="2024326"/>
            <a:ext cx="443357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Before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pushing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rebased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24379" y="2644709"/>
            <a:ext cx="221678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Results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clean,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linear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history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592433" y="968710"/>
            <a:ext cx="266700" cy="1896110"/>
            <a:chOff x="3592433" y="968710"/>
            <a:chExt cx="266700" cy="1896110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8560" y="968710"/>
              <a:ext cx="260273" cy="260273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2433" y="1466174"/>
              <a:ext cx="260273" cy="260273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8560" y="2081861"/>
              <a:ext cx="260273" cy="2602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598560" y="2604337"/>
              <a:ext cx="260273" cy="260273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C55B49CA-C20E-FE58-D939-173E164E0E6A}"/>
              </a:ext>
            </a:extLst>
          </p:cNvPr>
          <p:cNvSpPr/>
          <p:nvPr/>
        </p:nvSpPr>
        <p:spPr>
          <a:xfrm>
            <a:off x="232319" y="3566389"/>
            <a:ext cx="2306320" cy="642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E172A2F-BFB7-29D8-E640-C890FD6CB442}"/>
              </a:ext>
            </a:extLst>
          </p:cNvPr>
          <p:cNvSpPr txBox="1"/>
          <p:nvPr/>
        </p:nvSpPr>
        <p:spPr>
          <a:xfrm>
            <a:off x="131185" y="3647038"/>
            <a:ext cx="23063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165">
              <a:lnSpc>
                <a:spcPct val="100000"/>
              </a:lnSpc>
              <a:spcBef>
                <a:spcPts val="1545"/>
              </a:spcBef>
            </a:pPr>
            <a:r>
              <a:rPr lang="en-IN" sz="1350" b="1" dirty="0" err="1">
                <a:solidFill>
                  <a:srgbClr val="1B577B"/>
                </a:solidFill>
                <a:latin typeface="Lucida Grande" panose="020B0600040502020204"/>
                <a:cs typeface="Calibri"/>
              </a:rPr>
              <a:t>GitFlow</a:t>
            </a:r>
            <a:r>
              <a:rPr lang="en-IN"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 Workflow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2FF6906-EDDF-FEEF-2D65-C3F2C73A4ADB}"/>
              </a:ext>
            </a:extLst>
          </p:cNvPr>
          <p:cNvSpPr/>
          <p:nvPr/>
        </p:nvSpPr>
        <p:spPr>
          <a:xfrm>
            <a:off x="222897" y="2515992"/>
            <a:ext cx="2306320" cy="642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481B31-4A35-BB05-65D7-FE307E6CA540}"/>
              </a:ext>
            </a:extLst>
          </p:cNvPr>
          <p:cNvSpPr txBox="1"/>
          <p:nvPr/>
        </p:nvSpPr>
        <p:spPr>
          <a:xfrm>
            <a:off x="123082" y="2583160"/>
            <a:ext cx="24384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4705">
              <a:lnSpc>
                <a:spcPct val="100000"/>
              </a:lnSpc>
            </a:pPr>
            <a:r>
              <a:rPr lang="en-IN"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Feature Branching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1825" y="800100"/>
            <a:ext cx="5715000" cy="2533650"/>
            <a:chOff x="3171825" y="800100"/>
            <a:chExt cx="5715000" cy="25336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825" y="800100"/>
              <a:ext cx="5714984" cy="25336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88848" y="815218"/>
              <a:ext cx="5620385" cy="2446655"/>
            </a:xfrm>
            <a:custGeom>
              <a:avLst/>
              <a:gdLst/>
              <a:ahLst/>
              <a:cxnLst/>
              <a:rect l="l" t="t" r="r" b="b"/>
              <a:pathLst>
                <a:path w="5620384" h="2446654">
                  <a:moveTo>
                    <a:pt x="5212079" y="0"/>
                  </a:moveTo>
                  <a:lnTo>
                    <a:pt x="407791" y="0"/>
                  </a:lnTo>
                  <a:lnTo>
                    <a:pt x="360217" y="2743"/>
                  </a:lnTo>
                  <a:lnTo>
                    <a:pt x="314260" y="10771"/>
                  </a:lnTo>
                  <a:lnTo>
                    <a:pt x="270224" y="23777"/>
                  </a:lnTo>
                  <a:lnTo>
                    <a:pt x="228415" y="41453"/>
                  </a:lnTo>
                  <a:lnTo>
                    <a:pt x="189139" y="63495"/>
                  </a:lnTo>
                  <a:lnTo>
                    <a:pt x="152700" y="89597"/>
                  </a:lnTo>
                  <a:lnTo>
                    <a:pt x="119405" y="119451"/>
                  </a:lnTo>
                  <a:lnTo>
                    <a:pt x="89558" y="152751"/>
                  </a:lnTo>
                  <a:lnTo>
                    <a:pt x="63465" y="189193"/>
                  </a:lnTo>
                  <a:lnTo>
                    <a:pt x="41432" y="228468"/>
                  </a:lnTo>
                  <a:lnTo>
                    <a:pt x="23763" y="270272"/>
                  </a:lnTo>
                  <a:lnTo>
                    <a:pt x="10765" y="314298"/>
                  </a:lnTo>
                  <a:lnTo>
                    <a:pt x="2742" y="360240"/>
                  </a:lnTo>
                  <a:lnTo>
                    <a:pt x="0" y="407791"/>
                  </a:lnTo>
                  <a:lnTo>
                    <a:pt x="0" y="2038721"/>
                  </a:lnTo>
                  <a:lnTo>
                    <a:pt x="2742" y="2086270"/>
                  </a:lnTo>
                  <a:lnTo>
                    <a:pt x="10765" y="2132210"/>
                  </a:lnTo>
                  <a:lnTo>
                    <a:pt x="23763" y="2176235"/>
                  </a:lnTo>
                  <a:lnTo>
                    <a:pt x="41432" y="2218039"/>
                  </a:lnTo>
                  <a:lnTo>
                    <a:pt x="63465" y="2257316"/>
                  </a:lnTo>
                  <a:lnTo>
                    <a:pt x="89558" y="2293759"/>
                  </a:lnTo>
                  <a:lnTo>
                    <a:pt x="119405" y="2327061"/>
                  </a:lnTo>
                  <a:lnTo>
                    <a:pt x="152700" y="2356917"/>
                  </a:lnTo>
                  <a:lnTo>
                    <a:pt x="189139" y="2383020"/>
                  </a:lnTo>
                  <a:lnTo>
                    <a:pt x="228415" y="2405064"/>
                  </a:lnTo>
                  <a:lnTo>
                    <a:pt x="270224" y="2422743"/>
                  </a:lnTo>
                  <a:lnTo>
                    <a:pt x="314260" y="2435749"/>
                  </a:lnTo>
                  <a:lnTo>
                    <a:pt x="360217" y="2443778"/>
                  </a:lnTo>
                  <a:lnTo>
                    <a:pt x="407791" y="2446522"/>
                  </a:lnTo>
                  <a:lnTo>
                    <a:pt x="5212079" y="2446522"/>
                  </a:lnTo>
                  <a:lnTo>
                    <a:pt x="5259625" y="2443778"/>
                  </a:lnTo>
                  <a:lnTo>
                    <a:pt x="5305563" y="2435749"/>
                  </a:lnTo>
                  <a:lnTo>
                    <a:pt x="5349586" y="2422743"/>
                  </a:lnTo>
                  <a:lnTo>
                    <a:pt x="5391389" y="2405064"/>
                  </a:lnTo>
                  <a:lnTo>
                    <a:pt x="5430665" y="2383020"/>
                  </a:lnTo>
                  <a:lnTo>
                    <a:pt x="5467107" y="2356917"/>
                  </a:lnTo>
                  <a:lnTo>
                    <a:pt x="5500409" y="2327061"/>
                  </a:lnTo>
                  <a:lnTo>
                    <a:pt x="5530265" y="2293759"/>
                  </a:lnTo>
                  <a:lnTo>
                    <a:pt x="5556368" y="2257316"/>
                  </a:lnTo>
                  <a:lnTo>
                    <a:pt x="5578412" y="2218039"/>
                  </a:lnTo>
                  <a:lnTo>
                    <a:pt x="5596091" y="2176235"/>
                  </a:lnTo>
                  <a:lnTo>
                    <a:pt x="5609098" y="2132210"/>
                  </a:lnTo>
                  <a:lnTo>
                    <a:pt x="5617127" y="2086270"/>
                  </a:lnTo>
                  <a:lnTo>
                    <a:pt x="5619871" y="2038721"/>
                  </a:lnTo>
                  <a:lnTo>
                    <a:pt x="5619871" y="407791"/>
                  </a:lnTo>
                  <a:lnTo>
                    <a:pt x="5617127" y="360240"/>
                  </a:lnTo>
                  <a:lnTo>
                    <a:pt x="5609098" y="314298"/>
                  </a:lnTo>
                  <a:lnTo>
                    <a:pt x="5596091" y="270272"/>
                  </a:lnTo>
                  <a:lnTo>
                    <a:pt x="5578412" y="228468"/>
                  </a:lnTo>
                  <a:lnTo>
                    <a:pt x="5556368" y="189193"/>
                  </a:lnTo>
                  <a:lnTo>
                    <a:pt x="5530265" y="152751"/>
                  </a:lnTo>
                  <a:lnTo>
                    <a:pt x="5500409" y="119451"/>
                  </a:lnTo>
                  <a:lnTo>
                    <a:pt x="5467107" y="89597"/>
                  </a:lnTo>
                  <a:lnTo>
                    <a:pt x="5430665" y="63495"/>
                  </a:lnTo>
                  <a:lnTo>
                    <a:pt x="5391389" y="41453"/>
                  </a:lnTo>
                  <a:lnTo>
                    <a:pt x="5349586" y="23777"/>
                  </a:lnTo>
                  <a:lnTo>
                    <a:pt x="5305563" y="10771"/>
                  </a:lnTo>
                  <a:lnTo>
                    <a:pt x="5259625" y="2743"/>
                  </a:lnTo>
                  <a:lnTo>
                    <a:pt x="5212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88848" y="815218"/>
              <a:ext cx="5620385" cy="2446655"/>
            </a:xfrm>
            <a:custGeom>
              <a:avLst/>
              <a:gdLst/>
              <a:ahLst/>
              <a:cxnLst/>
              <a:rect l="l" t="t" r="r" b="b"/>
              <a:pathLst>
                <a:path w="5620384" h="2446654">
                  <a:moveTo>
                    <a:pt x="0" y="407791"/>
                  </a:moveTo>
                  <a:lnTo>
                    <a:pt x="2742" y="360240"/>
                  </a:lnTo>
                  <a:lnTo>
                    <a:pt x="10765" y="314298"/>
                  </a:lnTo>
                  <a:lnTo>
                    <a:pt x="23763" y="270272"/>
                  </a:lnTo>
                  <a:lnTo>
                    <a:pt x="41432" y="228468"/>
                  </a:lnTo>
                  <a:lnTo>
                    <a:pt x="63465" y="189193"/>
                  </a:lnTo>
                  <a:lnTo>
                    <a:pt x="89558" y="152751"/>
                  </a:lnTo>
                  <a:lnTo>
                    <a:pt x="119405" y="119451"/>
                  </a:lnTo>
                  <a:lnTo>
                    <a:pt x="152700" y="89597"/>
                  </a:lnTo>
                  <a:lnTo>
                    <a:pt x="189139" y="63495"/>
                  </a:lnTo>
                  <a:lnTo>
                    <a:pt x="228415" y="41453"/>
                  </a:lnTo>
                  <a:lnTo>
                    <a:pt x="270224" y="23777"/>
                  </a:lnTo>
                  <a:lnTo>
                    <a:pt x="314260" y="10771"/>
                  </a:lnTo>
                  <a:lnTo>
                    <a:pt x="360217" y="2743"/>
                  </a:lnTo>
                  <a:lnTo>
                    <a:pt x="407791" y="0"/>
                  </a:lnTo>
                  <a:lnTo>
                    <a:pt x="5212079" y="0"/>
                  </a:lnTo>
                  <a:lnTo>
                    <a:pt x="5259625" y="2743"/>
                  </a:lnTo>
                  <a:lnTo>
                    <a:pt x="5305563" y="10771"/>
                  </a:lnTo>
                  <a:lnTo>
                    <a:pt x="5349586" y="23777"/>
                  </a:lnTo>
                  <a:lnTo>
                    <a:pt x="5391389" y="41453"/>
                  </a:lnTo>
                  <a:lnTo>
                    <a:pt x="5430665" y="63495"/>
                  </a:lnTo>
                  <a:lnTo>
                    <a:pt x="5467107" y="89597"/>
                  </a:lnTo>
                  <a:lnTo>
                    <a:pt x="5500409" y="119451"/>
                  </a:lnTo>
                  <a:lnTo>
                    <a:pt x="5530265" y="152751"/>
                  </a:lnTo>
                  <a:lnTo>
                    <a:pt x="5556368" y="189193"/>
                  </a:lnTo>
                  <a:lnTo>
                    <a:pt x="5578412" y="228468"/>
                  </a:lnTo>
                  <a:lnTo>
                    <a:pt x="5596091" y="270272"/>
                  </a:lnTo>
                  <a:lnTo>
                    <a:pt x="5609098" y="314298"/>
                  </a:lnTo>
                  <a:lnTo>
                    <a:pt x="5617127" y="360240"/>
                  </a:lnTo>
                  <a:lnTo>
                    <a:pt x="5619871" y="407791"/>
                  </a:lnTo>
                  <a:lnTo>
                    <a:pt x="5619871" y="2038721"/>
                  </a:lnTo>
                  <a:lnTo>
                    <a:pt x="5617127" y="2086270"/>
                  </a:lnTo>
                  <a:lnTo>
                    <a:pt x="5609098" y="2132210"/>
                  </a:lnTo>
                  <a:lnTo>
                    <a:pt x="5596091" y="2176235"/>
                  </a:lnTo>
                  <a:lnTo>
                    <a:pt x="5578412" y="2218039"/>
                  </a:lnTo>
                  <a:lnTo>
                    <a:pt x="5556368" y="2257316"/>
                  </a:lnTo>
                  <a:lnTo>
                    <a:pt x="5530265" y="2293759"/>
                  </a:lnTo>
                  <a:lnTo>
                    <a:pt x="5500409" y="2327061"/>
                  </a:lnTo>
                  <a:lnTo>
                    <a:pt x="5467107" y="2356917"/>
                  </a:lnTo>
                  <a:lnTo>
                    <a:pt x="5430665" y="2383020"/>
                  </a:lnTo>
                  <a:lnTo>
                    <a:pt x="5391389" y="2405064"/>
                  </a:lnTo>
                  <a:lnTo>
                    <a:pt x="5349586" y="2422743"/>
                  </a:lnTo>
                  <a:lnTo>
                    <a:pt x="5305563" y="2435749"/>
                  </a:lnTo>
                  <a:lnTo>
                    <a:pt x="5259625" y="2443778"/>
                  </a:lnTo>
                  <a:lnTo>
                    <a:pt x="5212079" y="2446522"/>
                  </a:lnTo>
                  <a:lnTo>
                    <a:pt x="407791" y="2446522"/>
                  </a:lnTo>
                  <a:lnTo>
                    <a:pt x="360217" y="2443778"/>
                  </a:lnTo>
                  <a:lnTo>
                    <a:pt x="314260" y="2435749"/>
                  </a:lnTo>
                  <a:lnTo>
                    <a:pt x="270224" y="2422743"/>
                  </a:lnTo>
                  <a:lnTo>
                    <a:pt x="228415" y="2405064"/>
                  </a:lnTo>
                  <a:lnTo>
                    <a:pt x="189139" y="2383020"/>
                  </a:lnTo>
                  <a:lnTo>
                    <a:pt x="152700" y="2356917"/>
                  </a:lnTo>
                  <a:lnTo>
                    <a:pt x="119405" y="2327061"/>
                  </a:lnTo>
                  <a:lnTo>
                    <a:pt x="89558" y="2293759"/>
                  </a:lnTo>
                  <a:lnTo>
                    <a:pt x="63465" y="2257316"/>
                  </a:lnTo>
                  <a:lnTo>
                    <a:pt x="41432" y="2218039"/>
                  </a:lnTo>
                  <a:lnTo>
                    <a:pt x="23763" y="2176235"/>
                  </a:lnTo>
                  <a:lnTo>
                    <a:pt x="10765" y="2132210"/>
                  </a:lnTo>
                  <a:lnTo>
                    <a:pt x="2742" y="2086270"/>
                  </a:lnTo>
                  <a:lnTo>
                    <a:pt x="0" y="2038721"/>
                  </a:lnTo>
                  <a:lnTo>
                    <a:pt x="0" y="407791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Workflow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0" y="723900"/>
            <a:ext cx="2867025" cy="4434205"/>
            <a:chOff x="0" y="723900"/>
            <a:chExt cx="2867025" cy="443420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228850"/>
              <a:ext cx="2867025" cy="12573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2266950"/>
              <a:ext cx="2790825" cy="11334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27874" y="2515992"/>
              <a:ext cx="2306320" cy="633730"/>
            </a:xfrm>
            <a:custGeom>
              <a:avLst/>
              <a:gdLst/>
              <a:ahLst/>
              <a:cxnLst/>
              <a:rect l="l" t="t" r="r" b="b"/>
              <a:pathLst>
                <a:path w="2306320" h="633730">
                  <a:moveTo>
                    <a:pt x="2305811" y="0"/>
                  </a:moveTo>
                  <a:lnTo>
                    <a:pt x="0" y="0"/>
                  </a:lnTo>
                  <a:lnTo>
                    <a:pt x="0" y="633103"/>
                  </a:lnTo>
                  <a:lnTo>
                    <a:pt x="2305811" y="633103"/>
                  </a:lnTo>
                  <a:lnTo>
                    <a:pt x="2305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00025" y="1419225"/>
            <a:ext cx="2419350" cy="742950"/>
            <a:chOff x="200025" y="1419225"/>
            <a:chExt cx="2419350" cy="74295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0025" y="1419225"/>
              <a:ext cx="2419350" cy="7429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7874" y="1448693"/>
              <a:ext cx="2310765" cy="633095"/>
            </a:xfrm>
            <a:custGeom>
              <a:avLst/>
              <a:gdLst/>
              <a:ahLst/>
              <a:cxnLst/>
              <a:rect l="l" t="t" r="r" b="b"/>
              <a:pathLst>
                <a:path w="2310765" h="633094">
                  <a:moveTo>
                    <a:pt x="2310764" y="0"/>
                  </a:moveTo>
                  <a:lnTo>
                    <a:pt x="0" y="0"/>
                  </a:lnTo>
                  <a:lnTo>
                    <a:pt x="0" y="633090"/>
                  </a:lnTo>
                  <a:lnTo>
                    <a:pt x="2310764" y="633090"/>
                  </a:lnTo>
                  <a:lnTo>
                    <a:pt x="2310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7874" y="1448693"/>
            <a:ext cx="2310765" cy="633095"/>
          </a:xfrm>
          <a:prstGeom prst="rect">
            <a:avLst/>
          </a:prstGeom>
          <a:ln w="28574">
            <a:solidFill>
              <a:srgbClr val="1B577B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endParaRPr sz="1350">
              <a:latin typeface="Lucida Grande" panose="020B0600040502020204"/>
              <a:cs typeface="Times New Roman"/>
            </a:endParaRPr>
          </a:p>
          <a:p>
            <a:pPr marL="643255">
              <a:lnSpc>
                <a:spcPct val="100000"/>
              </a:lnSpc>
            </a:pP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Centralized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Workflow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6716" y="1592208"/>
            <a:ext cx="357506" cy="357506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90500" y="2627555"/>
            <a:ext cx="2428875" cy="1659255"/>
            <a:chOff x="190500" y="2627555"/>
            <a:chExt cx="2428875" cy="165925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5304" y="2627555"/>
              <a:ext cx="404189" cy="4041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0500" y="3543300"/>
              <a:ext cx="2428875" cy="7429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22897" y="3572149"/>
              <a:ext cx="2310765" cy="633730"/>
            </a:xfrm>
            <a:custGeom>
              <a:avLst/>
              <a:gdLst/>
              <a:ahLst/>
              <a:cxnLst/>
              <a:rect l="l" t="t" r="r" b="b"/>
              <a:pathLst>
                <a:path w="2310765" h="633729">
                  <a:moveTo>
                    <a:pt x="2310764" y="0"/>
                  </a:moveTo>
                  <a:lnTo>
                    <a:pt x="0" y="0"/>
                  </a:lnTo>
                  <a:lnTo>
                    <a:pt x="0" y="633103"/>
                  </a:lnTo>
                  <a:lnTo>
                    <a:pt x="2310764" y="633103"/>
                  </a:lnTo>
                  <a:lnTo>
                    <a:pt x="2310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36529" y="3716023"/>
            <a:ext cx="502920" cy="342900"/>
            <a:chOff x="336529" y="3716023"/>
            <a:chExt cx="502920" cy="342900"/>
          </a:xfrm>
        </p:grpSpPr>
        <p:sp>
          <p:nvSpPr>
            <p:cNvPr id="25" name="object 25"/>
            <p:cNvSpPr/>
            <p:nvPr/>
          </p:nvSpPr>
          <p:spPr>
            <a:xfrm>
              <a:off x="336529" y="373507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9" y="0"/>
                  </a:lnTo>
                </a:path>
              </a:pathLst>
            </a:custGeom>
            <a:ln w="38099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38398" y="3887412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62" y="0"/>
                  </a:lnTo>
                </a:path>
              </a:pathLst>
            </a:custGeom>
            <a:ln w="380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338398" y="403981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62" y="0"/>
                  </a:lnTo>
                </a:path>
              </a:pathLst>
            </a:custGeom>
            <a:ln w="3809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57729" y="1158872"/>
            <a:ext cx="337502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Master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contains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production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ready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57729" y="1569145"/>
            <a:ext cx="407606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work,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converted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157729" y="1979228"/>
            <a:ext cx="4204335" cy="6360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numerous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depending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endParaRPr sz="1350">
              <a:latin typeface="Lucida Grande" panose="020B0600040502020204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350" dirty="0">
                <a:latin typeface="Lucida Grande" panose="020B0600040502020204"/>
                <a:cs typeface="Calibri"/>
              </a:rPr>
              <a:t>application’s development plan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7729" y="2599751"/>
            <a:ext cx="4485640" cy="41908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70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complete,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47272" y="1081595"/>
            <a:ext cx="266065" cy="1805939"/>
            <a:chOff x="3747272" y="1081595"/>
            <a:chExt cx="266065" cy="1805939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7272" y="1081595"/>
              <a:ext cx="260273" cy="260286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52849" y="1575249"/>
              <a:ext cx="260273" cy="260286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7272" y="2038552"/>
              <a:ext cx="260273" cy="26027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49558" y="2626691"/>
              <a:ext cx="260273" cy="260273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4867290" y="3409950"/>
            <a:ext cx="2343150" cy="1028700"/>
            <a:chOff x="4867290" y="3409950"/>
            <a:chExt cx="2343150" cy="1028700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57834" y="4181475"/>
              <a:ext cx="1047750" cy="1047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5671565" y="4205252"/>
              <a:ext cx="968375" cy="0"/>
            </a:xfrm>
            <a:custGeom>
              <a:avLst/>
              <a:gdLst/>
              <a:ahLst/>
              <a:cxnLst/>
              <a:rect l="l" t="t" r="r" b="b"/>
              <a:pathLst>
                <a:path w="968375">
                  <a:moveTo>
                    <a:pt x="0" y="0"/>
                  </a:moveTo>
                  <a:lnTo>
                    <a:pt x="968136" y="0"/>
                  </a:lnTo>
                </a:path>
              </a:pathLst>
            </a:custGeom>
            <a:ln w="190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234" y="3590925"/>
              <a:ext cx="1981200" cy="114300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057028" y="3621155"/>
              <a:ext cx="1903095" cy="0"/>
            </a:xfrm>
            <a:custGeom>
              <a:avLst/>
              <a:gdLst/>
              <a:ahLst/>
              <a:cxnLst/>
              <a:rect l="l" t="t" r="r" b="b"/>
              <a:pathLst>
                <a:path w="1903095">
                  <a:moveTo>
                    <a:pt x="0" y="0"/>
                  </a:moveTo>
                  <a:lnTo>
                    <a:pt x="1903079" y="0"/>
                  </a:lnTo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67290" y="3419475"/>
              <a:ext cx="438150" cy="42862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4910449" y="3455670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3" y="0"/>
                  </a:moveTo>
                  <a:lnTo>
                    <a:pt x="102233" y="7650"/>
                  </a:lnTo>
                  <a:lnTo>
                    <a:pt x="61201" y="28957"/>
                  </a:lnTo>
                  <a:lnTo>
                    <a:pt x="28843" y="61449"/>
                  </a:lnTo>
                  <a:lnTo>
                    <a:pt x="7621" y="102658"/>
                  </a:lnTo>
                  <a:lnTo>
                    <a:pt x="0" y="150113"/>
                  </a:lnTo>
                  <a:lnTo>
                    <a:pt x="7621" y="197510"/>
                  </a:lnTo>
                  <a:lnTo>
                    <a:pt x="28843" y="238681"/>
                  </a:lnTo>
                  <a:lnTo>
                    <a:pt x="61201" y="271151"/>
                  </a:lnTo>
                  <a:lnTo>
                    <a:pt x="102233" y="292448"/>
                  </a:lnTo>
                  <a:lnTo>
                    <a:pt x="149473" y="300096"/>
                  </a:lnTo>
                  <a:lnTo>
                    <a:pt x="196729" y="292448"/>
                  </a:lnTo>
                  <a:lnTo>
                    <a:pt x="237769" y="271151"/>
                  </a:lnTo>
                  <a:lnTo>
                    <a:pt x="270133" y="238681"/>
                  </a:lnTo>
                  <a:lnTo>
                    <a:pt x="291356" y="197510"/>
                  </a:lnTo>
                  <a:lnTo>
                    <a:pt x="298978" y="150113"/>
                  </a:lnTo>
                  <a:lnTo>
                    <a:pt x="291356" y="102658"/>
                  </a:lnTo>
                  <a:lnTo>
                    <a:pt x="270133" y="61449"/>
                  </a:lnTo>
                  <a:lnTo>
                    <a:pt x="237769" y="28957"/>
                  </a:lnTo>
                  <a:lnTo>
                    <a:pt x="196729" y="7650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848349" y="3419475"/>
              <a:ext cx="428625" cy="428625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5887333" y="3458087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3" y="0"/>
                  </a:moveTo>
                  <a:lnTo>
                    <a:pt x="102233" y="7648"/>
                  </a:lnTo>
                  <a:lnTo>
                    <a:pt x="61201" y="28945"/>
                  </a:lnTo>
                  <a:lnTo>
                    <a:pt x="28843" y="61415"/>
                  </a:lnTo>
                  <a:lnTo>
                    <a:pt x="7621" y="102586"/>
                  </a:lnTo>
                  <a:lnTo>
                    <a:pt x="0" y="149982"/>
                  </a:lnTo>
                  <a:lnTo>
                    <a:pt x="7621" y="197438"/>
                  </a:lnTo>
                  <a:lnTo>
                    <a:pt x="28843" y="238647"/>
                  </a:lnTo>
                  <a:lnTo>
                    <a:pt x="61201" y="271139"/>
                  </a:lnTo>
                  <a:lnTo>
                    <a:pt x="102233" y="292446"/>
                  </a:lnTo>
                  <a:lnTo>
                    <a:pt x="149473" y="300096"/>
                  </a:lnTo>
                  <a:lnTo>
                    <a:pt x="196729" y="292446"/>
                  </a:lnTo>
                  <a:lnTo>
                    <a:pt x="237769" y="271139"/>
                  </a:lnTo>
                  <a:lnTo>
                    <a:pt x="270133" y="238647"/>
                  </a:lnTo>
                  <a:lnTo>
                    <a:pt x="291356" y="197438"/>
                  </a:lnTo>
                  <a:lnTo>
                    <a:pt x="298978" y="149982"/>
                  </a:lnTo>
                  <a:lnTo>
                    <a:pt x="291356" y="102586"/>
                  </a:lnTo>
                  <a:lnTo>
                    <a:pt x="270133" y="61415"/>
                  </a:lnTo>
                  <a:lnTo>
                    <a:pt x="237769" y="28945"/>
                  </a:lnTo>
                  <a:lnTo>
                    <a:pt x="196729" y="7648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6" name="object 4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772290" y="3409950"/>
              <a:ext cx="438150" cy="4476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813559" y="3458087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3" y="0"/>
                  </a:moveTo>
                  <a:lnTo>
                    <a:pt x="102233" y="7648"/>
                  </a:lnTo>
                  <a:lnTo>
                    <a:pt x="61201" y="28945"/>
                  </a:lnTo>
                  <a:lnTo>
                    <a:pt x="28843" y="61415"/>
                  </a:lnTo>
                  <a:lnTo>
                    <a:pt x="7621" y="102586"/>
                  </a:lnTo>
                  <a:lnTo>
                    <a:pt x="0" y="149982"/>
                  </a:lnTo>
                  <a:lnTo>
                    <a:pt x="7621" y="197438"/>
                  </a:lnTo>
                  <a:lnTo>
                    <a:pt x="28843" y="238647"/>
                  </a:lnTo>
                  <a:lnTo>
                    <a:pt x="61201" y="271139"/>
                  </a:lnTo>
                  <a:lnTo>
                    <a:pt x="102233" y="292446"/>
                  </a:lnTo>
                  <a:lnTo>
                    <a:pt x="149473" y="300096"/>
                  </a:lnTo>
                  <a:lnTo>
                    <a:pt x="196714" y="292446"/>
                  </a:lnTo>
                  <a:lnTo>
                    <a:pt x="237745" y="271139"/>
                  </a:lnTo>
                  <a:lnTo>
                    <a:pt x="270104" y="238647"/>
                  </a:lnTo>
                  <a:lnTo>
                    <a:pt x="291326" y="197438"/>
                  </a:lnTo>
                  <a:lnTo>
                    <a:pt x="298947" y="149982"/>
                  </a:lnTo>
                  <a:lnTo>
                    <a:pt x="291326" y="102586"/>
                  </a:lnTo>
                  <a:lnTo>
                    <a:pt x="270104" y="61415"/>
                  </a:lnTo>
                  <a:lnTo>
                    <a:pt x="237745" y="28945"/>
                  </a:lnTo>
                  <a:lnTo>
                    <a:pt x="196714" y="7648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EF7E0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6813559" y="3458087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0" y="149982"/>
                  </a:moveTo>
                  <a:lnTo>
                    <a:pt x="7621" y="102586"/>
                  </a:lnTo>
                  <a:lnTo>
                    <a:pt x="28843" y="61415"/>
                  </a:lnTo>
                  <a:lnTo>
                    <a:pt x="61201" y="28945"/>
                  </a:lnTo>
                  <a:lnTo>
                    <a:pt x="102233" y="7648"/>
                  </a:lnTo>
                  <a:lnTo>
                    <a:pt x="149473" y="0"/>
                  </a:lnTo>
                  <a:lnTo>
                    <a:pt x="196714" y="7648"/>
                  </a:lnTo>
                  <a:lnTo>
                    <a:pt x="237745" y="28945"/>
                  </a:lnTo>
                  <a:lnTo>
                    <a:pt x="270104" y="61415"/>
                  </a:lnTo>
                  <a:lnTo>
                    <a:pt x="291326" y="102586"/>
                  </a:lnTo>
                  <a:lnTo>
                    <a:pt x="298947" y="149982"/>
                  </a:lnTo>
                  <a:lnTo>
                    <a:pt x="291326" y="197438"/>
                  </a:lnTo>
                  <a:lnTo>
                    <a:pt x="270104" y="238647"/>
                  </a:lnTo>
                  <a:lnTo>
                    <a:pt x="237745" y="271139"/>
                  </a:lnTo>
                  <a:lnTo>
                    <a:pt x="196714" y="292446"/>
                  </a:lnTo>
                  <a:lnTo>
                    <a:pt x="149473" y="300096"/>
                  </a:lnTo>
                  <a:lnTo>
                    <a:pt x="102233" y="292446"/>
                  </a:lnTo>
                  <a:lnTo>
                    <a:pt x="61201" y="271139"/>
                  </a:lnTo>
                  <a:lnTo>
                    <a:pt x="28843" y="238647"/>
                  </a:lnTo>
                  <a:lnTo>
                    <a:pt x="7621" y="197438"/>
                  </a:lnTo>
                  <a:lnTo>
                    <a:pt x="0" y="14998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86399" y="4010025"/>
              <a:ext cx="438150" cy="42862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527944" y="404656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5" h="300354">
                  <a:moveTo>
                    <a:pt x="149473" y="0"/>
                  </a:moveTo>
                  <a:lnTo>
                    <a:pt x="102221" y="7649"/>
                  </a:lnTo>
                  <a:lnTo>
                    <a:pt x="61188" y="28948"/>
                  </a:lnTo>
                  <a:lnTo>
                    <a:pt x="28834" y="61426"/>
                  </a:lnTo>
                  <a:lnTo>
                    <a:pt x="7618" y="102611"/>
                  </a:lnTo>
                  <a:lnTo>
                    <a:pt x="0" y="150031"/>
                  </a:lnTo>
                  <a:lnTo>
                    <a:pt x="7618" y="197457"/>
                  </a:lnTo>
                  <a:lnTo>
                    <a:pt x="28834" y="238648"/>
                  </a:lnTo>
                  <a:lnTo>
                    <a:pt x="61188" y="271131"/>
                  </a:lnTo>
                  <a:lnTo>
                    <a:pt x="102221" y="292434"/>
                  </a:lnTo>
                  <a:lnTo>
                    <a:pt x="149473" y="300084"/>
                  </a:lnTo>
                  <a:lnTo>
                    <a:pt x="196714" y="292434"/>
                  </a:lnTo>
                  <a:lnTo>
                    <a:pt x="237745" y="271131"/>
                  </a:lnTo>
                  <a:lnTo>
                    <a:pt x="270104" y="238648"/>
                  </a:lnTo>
                  <a:lnTo>
                    <a:pt x="291326" y="197457"/>
                  </a:lnTo>
                  <a:lnTo>
                    <a:pt x="298947" y="150031"/>
                  </a:lnTo>
                  <a:lnTo>
                    <a:pt x="291326" y="102611"/>
                  </a:lnTo>
                  <a:lnTo>
                    <a:pt x="270104" y="61426"/>
                  </a:lnTo>
                  <a:lnTo>
                    <a:pt x="237745" y="28948"/>
                  </a:lnTo>
                  <a:lnTo>
                    <a:pt x="196714" y="7649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38899" y="4010025"/>
              <a:ext cx="438150" cy="42862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483217" y="4046564"/>
              <a:ext cx="299085" cy="300355"/>
            </a:xfrm>
            <a:custGeom>
              <a:avLst/>
              <a:gdLst/>
              <a:ahLst/>
              <a:cxnLst/>
              <a:rect l="l" t="t" r="r" b="b"/>
              <a:pathLst>
                <a:path w="299084" h="300354">
                  <a:moveTo>
                    <a:pt x="149473" y="0"/>
                  </a:moveTo>
                  <a:lnTo>
                    <a:pt x="102233" y="7649"/>
                  </a:lnTo>
                  <a:lnTo>
                    <a:pt x="61201" y="28948"/>
                  </a:lnTo>
                  <a:lnTo>
                    <a:pt x="28843" y="61426"/>
                  </a:lnTo>
                  <a:lnTo>
                    <a:pt x="7621" y="102611"/>
                  </a:lnTo>
                  <a:lnTo>
                    <a:pt x="0" y="150031"/>
                  </a:lnTo>
                  <a:lnTo>
                    <a:pt x="7621" y="197457"/>
                  </a:lnTo>
                  <a:lnTo>
                    <a:pt x="28843" y="238648"/>
                  </a:lnTo>
                  <a:lnTo>
                    <a:pt x="61201" y="271131"/>
                  </a:lnTo>
                  <a:lnTo>
                    <a:pt x="102233" y="292434"/>
                  </a:lnTo>
                  <a:lnTo>
                    <a:pt x="149473" y="300084"/>
                  </a:lnTo>
                  <a:lnTo>
                    <a:pt x="196729" y="292434"/>
                  </a:lnTo>
                  <a:lnTo>
                    <a:pt x="237769" y="271131"/>
                  </a:lnTo>
                  <a:lnTo>
                    <a:pt x="270133" y="238648"/>
                  </a:lnTo>
                  <a:lnTo>
                    <a:pt x="291356" y="197457"/>
                  </a:lnTo>
                  <a:lnTo>
                    <a:pt x="298978" y="150031"/>
                  </a:lnTo>
                  <a:lnTo>
                    <a:pt x="291356" y="102611"/>
                  </a:lnTo>
                  <a:lnTo>
                    <a:pt x="270133" y="61426"/>
                  </a:lnTo>
                  <a:lnTo>
                    <a:pt x="237769" y="28948"/>
                  </a:lnTo>
                  <a:lnTo>
                    <a:pt x="196729" y="7649"/>
                  </a:lnTo>
                  <a:lnTo>
                    <a:pt x="14947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718305" y="4286251"/>
            <a:ext cx="49213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Feature</a:t>
            </a:r>
          </a:p>
        </p:txBody>
      </p:sp>
      <p:sp>
        <p:nvSpPr>
          <p:cNvPr id="54" name="object 54"/>
          <p:cNvSpPr/>
          <p:nvPr/>
        </p:nvSpPr>
        <p:spPr>
          <a:xfrm>
            <a:off x="5142372" y="3749670"/>
            <a:ext cx="406400" cy="379095"/>
          </a:xfrm>
          <a:custGeom>
            <a:avLst/>
            <a:gdLst/>
            <a:ahLst/>
            <a:cxnLst/>
            <a:rect l="l" t="t" r="r" b="b"/>
            <a:pathLst>
              <a:path w="406400" h="379095">
                <a:moveTo>
                  <a:pt x="0" y="0"/>
                </a:moveTo>
                <a:lnTo>
                  <a:pt x="405993" y="378738"/>
                </a:lnTo>
              </a:path>
            </a:pathLst>
          </a:custGeom>
          <a:ln w="28574">
            <a:solidFill>
              <a:srgbClr val="5F4778"/>
            </a:solidFill>
          </a:ln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44772" y="3717860"/>
            <a:ext cx="3892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Master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9DADA48-76BA-5B6B-D259-F9DDC9CB1323}"/>
              </a:ext>
            </a:extLst>
          </p:cNvPr>
          <p:cNvSpPr/>
          <p:nvPr/>
        </p:nvSpPr>
        <p:spPr>
          <a:xfrm>
            <a:off x="222897" y="2515992"/>
            <a:ext cx="2306320" cy="642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E104F73-E7FB-3CA5-D458-D0CF4ED8537D}"/>
              </a:ext>
            </a:extLst>
          </p:cNvPr>
          <p:cNvSpPr txBox="1"/>
          <p:nvPr/>
        </p:nvSpPr>
        <p:spPr>
          <a:xfrm>
            <a:off x="123082" y="2583160"/>
            <a:ext cx="24384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4705">
              <a:lnSpc>
                <a:spcPct val="100000"/>
              </a:lnSpc>
            </a:pPr>
            <a:r>
              <a:rPr lang="en-IN"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Feature Branching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D185F58-67B8-CAB0-8B27-B225BB86300B}"/>
              </a:ext>
            </a:extLst>
          </p:cNvPr>
          <p:cNvSpPr/>
          <p:nvPr/>
        </p:nvSpPr>
        <p:spPr>
          <a:xfrm>
            <a:off x="232319" y="3566389"/>
            <a:ext cx="2306320" cy="642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604D8DD-4A16-1192-E556-E5F4977A36E5}"/>
              </a:ext>
            </a:extLst>
          </p:cNvPr>
          <p:cNvSpPr txBox="1"/>
          <p:nvPr/>
        </p:nvSpPr>
        <p:spPr>
          <a:xfrm>
            <a:off x="131185" y="3647038"/>
            <a:ext cx="23063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165">
              <a:lnSpc>
                <a:spcPct val="100000"/>
              </a:lnSpc>
              <a:spcBef>
                <a:spcPts val="1545"/>
              </a:spcBef>
            </a:pPr>
            <a:r>
              <a:rPr lang="en-IN" sz="1350" b="1" dirty="0" err="1">
                <a:solidFill>
                  <a:srgbClr val="1B577B"/>
                </a:solidFill>
                <a:latin typeface="Lucida Grande" panose="020B0600040502020204"/>
                <a:cs typeface="Calibri"/>
              </a:rPr>
              <a:t>GitFlow</a:t>
            </a:r>
            <a:r>
              <a:rPr lang="en-IN"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 Workflow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71825" y="800100"/>
            <a:ext cx="5715000" cy="3997960"/>
            <a:chOff x="3171825" y="800100"/>
            <a:chExt cx="5715000" cy="39979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71825" y="800100"/>
              <a:ext cx="5714984" cy="24860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88848" y="815218"/>
              <a:ext cx="5620385" cy="2398395"/>
            </a:xfrm>
            <a:custGeom>
              <a:avLst/>
              <a:gdLst/>
              <a:ahLst/>
              <a:cxnLst/>
              <a:rect l="l" t="t" r="r" b="b"/>
              <a:pathLst>
                <a:path w="5620384" h="2398395">
                  <a:moveTo>
                    <a:pt x="5220218" y="0"/>
                  </a:moveTo>
                  <a:lnTo>
                    <a:pt x="399653" y="0"/>
                  </a:lnTo>
                  <a:lnTo>
                    <a:pt x="353048" y="2689"/>
                  </a:lnTo>
                  <a:lnTo>
                    <a:pt x="308022" y="10556"/>
                  </a:lnTo>
                  <a:lnTo>
                    <a:pt x="264873" y="23301"/>
                  </a:lnTo>
                  <a:lnTo>
                    <a:pt x="223903" y="40624"/>
                  </a:lnTo>
                  <a:lnTo>
                    <a:pt x="185411" y="62225"/>
                  </a:lnTo>
                  <a:lnTo>
                    <a:pt x="149697" y="87804"/>
                  </a:lnTo>
                  <a:lnTo>
                    <a:pt x="117062" y="117062"/>
                  </a:lnTo>
                  <a:lnTo>
                    <a:pt x="87804" y="149697"/>
                  </a:lnTo>
                  <a:lnTo>
                    <a:pt x="62225" y="185411"/>
                  </a:lnTo>
                  <a:lnTo>
                    <a:pt x="40624" y="223903"/>
                  </a:lnTo>
                  <a:lnTo>
                    <a:pt x="23301" y="264873"/>
                  </a:lnTo>
                  <a:lnTo>
                    <a:pt x="10556" y="308022"/>
                  </a:lnTo>
                  <a:lnTo>
                    <a:pt x="2689" y="353048"/>
                  </a:lnTo>
                  <a:lnTo>
                    <a:pt x="0" y="399653"/>
                  </a:lnTo>
                  <a:lnTo>
                    <a:pt x="0" y="1998335"/>
                  </a:lnTo>
                  <a:lnTo>
                    <a:pt x="2689" y="2044971"/>
                  </a:lnTo>
                  <a:lnTo>
                    <a:pt x="10556" y="2090024"/>
                  </a:lnTo>
                  <a:lnTo>
                    <a:pt x="23301" y="2133194"/>
                  </a:lnTo>
                  <a:lnTo>
                    <a:pt x="40624" y="2174182"/>
                  </a:lnTo>
                  <a:lnTo>
                    <a:pt x="62225" y="2212689"/>
                  </a:lnTo>
                  <a:lnTo>
                    <a:pt x="87804" y="2248414"/>
                  </a:lnTo>
                  <a:lnTo>
                    <a:pt x="117062" y="2281058"/>
                  </a:lnTo>
                  <a:lnTo>
                    <a:pt x="149697" y="2310322"/>
                  </a:lnTo>
                  <a:lnTo>
                    <a:pt x="185411" y="2335905"/>
                  </a:lnTo>
                  <a:lnTo>
                    <a:pt x="223903" y="2357509"/>
                  </a:lnTo>
                  <a:lnTo>
                    <a:pt x="264873" y="2374834"/>
                  </a:lnTo>
                  <a:lnTo>
                    <a:pt x="308022" y="2387579"/>
                  </a:lnTo>
                  <a:lnTo>
                    <a:pt x="353048" y="2395446"/>
                  </a:lnTo>
                  <a:lnTo>
                    <a:pt x="399653" y="2398135"/>
                  </a:lnTo>
                  <a:lnTo>
                    <a:pt x="5220218" y="2398135"/>
                  </a:lnTo>
                  <a:lnTo>
                    <a:pt x="5266822" y="2395446"/>
                  </a:lnTo>
                  <a:lnTo>
                    <a:pt x="5311849" y="2387579"/>
                  </a:lnTo>
                  <a:lnTo>
                    <a:pt x="5354998" y="2374834"/>
                  </a:lnTo>
                  <a:lnTo>
                    <a:pt x="5395968" y="2357509"/>
                  </a:lnTo>
                  <a:lnTo>
                    <a:pt x="5434460" y="2335905"/>
                  </a:lnTo>
                  <a:lnTo>
                    <a:pt x="5470173" y="2310322"/>
                  </a:lnTo>
                  <a:lnTo>
                    <a:pt x="5502809" y="2281058"/>
                  </a:lnTo>
                  <a:lnTo>
                    <a:pt x="5532067" y="2248414"/>
                  </a:lnTo>
                  <a:lnTo>
                    <a:pt x="5557646" y="2212689"/>
                  </a:lnTo>
                  <a:lnTo>
                    <a:pt x="5579247" y="2174182"/>
                  </a:lnTo>
                  <a:lnTo>
                    <a:pt x="5596570" y="2133194"/>
                  </a:lnTo>
                  <a:lnTo>
                    <a:pt x="5609315" y="2090024"/>
                  </a:lnTo>
                  <a:lnTo>
                    <a:pt x="5617182" y="2044971"/>
                  </a:lnTo>
                  <a:lnTo>
                    <a:pt x="5619871" y="1998335"/>
                  </a:lnTo>
                  <a:lnTo>
                    <a:pt x="5619871" y="399653"/>
                  </a:lnTo>
                  <a:lnTo>
                    <a:pt x="5617182" y="353048"/>
                  </a:lnTo>
                  <a:lnTo>
                    <a:pt x="5609315" y="308022"/>
                  </a:lnTo>
                  <a:lnTo>
                    <a:pt x="5596570" y="264873"/>
                  </a:lnTo>
                  <a:lnTo>
                    <a:pt x="5579247" y="223903"/>
                  </a:lnTo>
                  <a:lnTo>
                    <a:pt x="5557646" y="185411"/>
                  </a:lnTo>
                  <a:lnTo>
                    <a:pt x="5532067" y="149697"/>
                  </a:lnTo>
                  <a:lnTo>
                    <a:pt x="5502809" y="117062"/>
                  </a:lnTo>
                  <a:lnTo>
                    <a:pt x="5470173" y="87804"/>
                  </a:lnTo>
                  <a:lnTo>
                    <a:pt x="5434460" y="62225"/>
                  </a:lnTo>
                  <a:lnTo>
                    <a:pt x="5395968" y="40624"/>
                  </a:lnTo>
                  <a:lnTo>
                    <a:pt x="5354998" y="23301"/>
                  </a:lnTo>
                  <a:lnTo>
                    <a:pt x="5311849" y="10556"/>
                  </a:lnTo>
                  <a:lnTo>
                    <a:pt x="5266822" y="2689"/>
                  </a:lnTo>
                  <a:lnTo>
                    <a:pt x="522021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88848" y="815218"/>
              <a:ext cx="5620385" cy="2398395"/>
            </a:xfrm>
            <a:custGeom>
              <a:avLst/>
              <a:gdLst/>
              <a:ahLst/>
              <a:cxnLst/>
              <a:rect l="l" t="t" r="r" b="b"/>
              <a:pathLst>
                <a:path w="5620384" h="2398395">
                  <a:moveTo>
                    <a:pt x="0" y="399653"/>
                  </a:moveTo>
                  <a:lnTo>
                    <a:pt x="2689" y="353048"/>
                  </a:lnTo>
                  <a:lnTo>
                    <a:pt x="10556" y="308022"/>
                  </a:lnTo>
                  <a:lnTo>
                    <a:pt x="23301" y="264873"/>
                  </a:lnTo>
                  <a:lnTo>
                    <a:pt x="40624" y="223903"/>
                  </a:lnTo>
                  <a:lnTo>
                    <a:pt x="62225" y="185411"/>
                  </a:lnTo>
                  <a:lnTo>
                    <a:pt x="87804" y="149697"/>
                  </a:lnTo>
                  <a:lnTo>
                    <a:pt x="117062" y="117062"/>
                  </a:lnTo>
                  <a:lnTo>
                    <a:pt x="149697" y="87804"/>
                  </a:lnTo>
                  <a:lnTo>
                    <a:pt x="185411" y="62225"/>
                  </a:lnTo>
                  <a:lnTo>
                    <a:pt x="223903" y="40624"/>
                  </a:lnTo>
                  <a:lnTo>
                    <a:pt x="264873" y="23301"/>
                  </a:lnTo>
                  <a:lnTo>
                    <a:pt x="308022" y="10556"/>
                  </a:lnTo>
                  <a:lnTo>
                    <a:pt x="353048" y="2689"/>
                  </a:lnTo>
                  <a:lnTo>
                    <a:pt x="399653" y="0"/>
                  </a:lnTo>
                  <a:lnTo>
                    <a:pt x="5220218" y="0"/>
                  </a:lnTo>
                  <a:lnTo>
                    <a:pt x="5266822" y="2689"/>
                  </a:lnTo>
                  <a:lnTo>
                    <a:pt x="5311849" y="10556"/>
                  </a:lnTo>
                  <a:lnTo>
                    <a:pt x="5354998" y="23301"/>
                  </a:lnTo>
                  <a:lnTo>
                    <a:pt x="5395968" y="40624"/>
                  </a:lnTo>
                  <a:lnTo>
                    <a:pt x="5434460" y="62225"/>
                  </a:lnTo>
                  <a:lnTo>
                    <a:pt x="5470173" y="87804"/>
                  </a:lnTo>
                  <a:lnTo>
                    <a:pt x="5502809" y="117062"/>
                  </a:lnTo>
                  <a:lnTo>
                    <a:pt x="5532067" y="149697"/>
                  </a:lnTo>
                  <a:lnTo>
                    <a:pt x="5557646" y="185411"/>
                  </a:lnTo>
                  <a:lnTo>
                    <a:pt x="5579247" y="223903"/>
                  </a:lnTo>
                  <a:lnTo>
                    <a:pt x="5596570" y="264873"/>
                  </a:lnTo>
                  <a:lnTo>
                    <a:pt x="5609315" y="308022"/>
                  </a:lnTo>
                  <a:lnTo>
                    <a:pt x="5617182" y="353048"/>
                  </a:lnTo>
                  <a:lnTo>
                    <a:pt x="5619871" y="399653"/>
                  </a:lnTo>
                  <a:lnTo>
                    <a:pt x="5619871" y="1998335"/>
                  </a:lnTo>
                  <a:lnTo>
                    <a:pt x="5617182" y="2044971"/>
                  </a:lnTo>
                  <a:lnTo>
                    <a:pt x="5609315" y="2090024"/>
                  </a:lnTo>
                  <a:lnTo>
                    <a:pt x="5596570" y="2133194"/>
                  </a:lnTo>
                  <a:lnTo>
                    <a:pt x="5579247" y="2174182"/>
                  </a:lnTo>
                  <a:lnTo>
                    <a:pt x="5557646" y="2212689"/>
                  </a:lnTo>
                  <a:lnTo>
                    <a:pt x="5532067" y="2248414"/>
                  </a:lnTo>
                  <a:lnTo>
                    <a:pt x="5502809" y="2281058"/>
                  </a:lnTo>
                  <a:lnTo>
                    <a:pt x="5470173" y="2310322"/>
                  </a:lnTo>
                  <a:lnTo>
                    <a:pt x="5434460" y="2335905"/>
                  </a:lnTo>
                  <a:lnTo>
                    <a:pt x="5395968" y="2357509"/>
                  </a:lnTo>
                  <a:lnTo>
                    <a:pt x="5354998" y="2374834"/>
                  </a:lnTo>
                  <a:lnTo>
                    <a:pt x="5311849" y="2387579"/>
                  </a:lnTo>
                  <a:lnTo>
                    <a:pt x="5266822" y="2395446"/>
                  </a:lnTo>
                  <a:lnTo>
                    <a:pt x="5220218" y="2398135"/>
                  </a:lnTo>
                  <a:lnTo>
                    <a:pt x="399653" y="2398135"/>
                  </a:lnTo>
                  <a:lnTo>
                    <a:pt x="353048" y="2395446"/>
                  </a:lnTo>
                  <a:lnTo>
                    <a:pt x="308022" y="2387579"/>
                  </a:lnTo>
                  <a:lnTo>
                    <a:pt x="264873" y="2374834"/>
                  </a:lnTo>
                  <a:lnTo>
                    <a:pt x="223903" y="2357509"/>
                  </a:lnTo>
                  <a:lnTo>
                    <a:pt x="185411" y="2335905"/>
                  </a:lnTo>
                  <a:lnTo>
                    <a:pt x="149697" y="2310322"/>
                  </a:lnTo>
                  <a:lnTo>
                    <a:pt x="117062" y="2281058"/>
                  </a:lnTo>
                  <a:lnTo>
                    <a:pt x="87804" y="2248414"/>
                  </a:lnTo>
                  <a:lnTo>
                    <a:pt x="62225" y="2212689"/>
                  </a:lnTo>
                  <a:lnTo>
                    <a:pt x="40624" y="2174182"/>
                  </a:lnTo>
                  <a:lnTo>
                    <a:pt x="23301" y="2133194"/>
                  </a:lnTo>
                  <a:lnTo>
                    <a:pt x="10556" y="2090024"/>
                  </a:lnTo>
                  <a:lnTo>
                    <a:pt x="2689" y="2044971"/>
                  </a:lnTo>
                  <a:lnTo>
                    <a:pt x="0" y="1998335"/>
                  </a:lnTo>
                  <a:lnTo>
                    <a:pt x="0" y="399653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68287" y="4022144"/>
              <a:ext cx="186964" cy="978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133076" y="3725798"/>
              <a:ext cx="406400" cy="224790"/>
            </a:xfrm>
            <a:custGeom>
              <a:avLst/>
              <a:gdLst/>
              <a:ahLst/>
              <a:cxnLst/>
              <a:rect l="l" t="t" r="r" b="b"/>
              <a:pathLst>
                <a:path w="406400" h="224789">
                  <a:moveTo>
                    <a:pt x="406024" y="0"/>
                  </a:moveTo>
                  <a:lnTo>
                    <a:pt x="345942" y="6273"/>
                  </a:lnTo>
                  <a:lnTo>
                    <a:pt x="290713" y="23307"/>
                  </a:lnTo>
                  <a:lnTo>
                    <a:pt x="245219" y="48418"/>
                  </a:lnTo>
                  <a:lnTo>
                    <a:pt x="214343" y="78924"/>
                  </a:lnTo>
                  <a:lnTo>
                    <a:pt x="202966" y="112145"/>
                  </a:lnTo>
                  <a:lnTo>
                    <a:pt x="191601" y="145311"/>
                  </a:lnTo>
                  <a:lnTo>
                    <a:pt x="160753" y="175794"/>
                  </a:lnTo>
                  <a:lnTo>
                    <a:pt x="115291" y="200901"/>
                  </a:lnTo>
                  <a:lnTo>
                    <a:pt x="60083" y="217939"/>
                  </a:lnTo>
                  <a:lnTo>
                    <a:pt x="0" y="224216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593982" y="3692901"/>
              <a:ext cx="525145" cy="268605"/>
            </a:xfrm>
            <a:custGeom>
              <a:avLst/>
              <a:gdLst/>
              <a:ahLst/>
              <a:cxnLst/>
              <a:rect l="l" t="t" r="r" b="b"/>
              <a:pathLst>
                <a:path w="525145" h="268604">
                  <a:moveTo>
                    <a:pt x="525017" y="0"/>
                  </a:moveTo>
                  <a:lnTo>
                    <a:pt x="469159" y="3910"/>
                  </a:lnTo>
                  <a:lnTo>
                    <a:pt x="415589" y="14860"/>
                  </a:lnTo>
                  <a:lnTo>
                    <a:pt x="366604" y="31681"/>
                  </a:lnTo>
                  <a:lnTo>
                    <a:pt x="324503" y="53200"/>
                  </a:lnTo>
                  <a:lnTo>
                    <a:pt x="291586" y="78247"/>
                  </a:lnTo>
                  <a:lnTo>
                    <a:pt x="262493" y="134243"/>
                  </a:lnTo>
                  <a:lnTo>
                    <a:pt x="254844" y="162835"/>
                  </a:lnTo>
                  <a:lnTo>
                    <a:pt x="233423" y="190249"/>
                  </a:lnTo>
                  <a:lnTo>
                    <a:pt x="200524" y="215313"/>
                  </a:lnTo>
                  <a:lnTo>
                    <a:pt x="158440" y="236851"/>
                  </a:lnTo>
                  <a:lnTo>
                    <a:pt x="109462" y="253689"/>
                  </a:lnTo>
                  <a:lnTo>
                    <a:pt x="55885" y="264652"/>
                  </a:lnTo>
                  <a:lnTo>
                    <a:pt x="0" y="268568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77777" y="3953444"/>
              <a:ext cx="331470" cy="244475"/>
            </a:xfrm>
            <a:custGeom>
              <a:avLst/>
              <a:gdLst/>
              <a:ahLst/>
              <a:cxnLst/>
              <a:rect l="l" t="t" r="r" b="b"/>
              <a:pathLst>
                <a:path w="331470" h="244475">
                  <a:moveTo>
                    <a:pt x="331348" y="0"/>
                  </a:moveTo>
                  <a:lnTo>
                    <a:pt x="282265" y="6828"/>
                  </a:lnTo>
                  <a:lnTo>
                    <a:pt x="237186" y="25364"/>
                  </a:lnTo>
                  <a:lnTo>
                    <a:pt x="200076" y="52679"/>
                  </a:lnTo>
                  <a:lnTo>
                    <a:pt x="174901" y="85848"/>
                  </a:lnTo>
                  <a:lnTo>
                    <a:pt x="165628" y="121944"/>
                  </a:lnTo>
                  <a:lnTo>
                    <a:pt x="156353" y="158039"/>
                  </a:lnTo>
                  <a:lnTo>
                    <a:pt x="131177" y="191208"/>
                  </a:lnTo>
                  <a:lnTo>
                    <a:pt x="94076" y="218524"/>
                  </a:lnTo>
                  <a:lnTo>
                    <a:pt x="49025" y="237059"/>
                  </a:lnTo>
                  <a:lnTo>
                    <a:pt x="0" y="243888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4165214" y="3694557"/>
              <a:ext cx="3107055" cy="0"/>
            </a:xfrm>
            <a:custGeom>
              <a:avLst/>
              <a:gdLst/>
              <a:ahLst/>
              <a:cxnLst/>
              <a:rect l="l" t="t" r="r" b="b"/>
              <a:pathLst>
                <a:path w="3107054">
                  <a:moveTo>
                    <a:pt x="0" y="0"/>
                  </a:moveTo>
                  <a:lnTo>
                    <a:pt x="3106948" y="0"/>
                  </a:lnTo>
                </a:path>
              </a:pathLst>
            </a:custGeom>
            <a:ln w="9534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4188195" y="4192536"/>
              <a:ext cx="3107690" cy="0"/>
            </a:xfrm>
            <a:custGeom>
              <a:avLst/>
              <a:gdLst/>
              <a:ahLst/>
              <a:cxnLst/>
              <a:rect l="l" t="t" r="r" b="b"/>
              <a:pathLst>
                <a:path w="3107690">
                  <a:moveTo>
                    <a:pt x="0" y="0"/>
                  </a:moveTo>
                  <a:lnTo>
                    <a:pt x="3107070" y="0"/>
                  </a:lnTo>
                </a:path>
              </a:pathLst>
            </a:custGeom>
            <a:ln w="9534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4188195" y="4457760"/>
              <a:ext cx="3107690" cy="0"/>
            </a:xfrm>
            <a:custGeom>
              <a:avLst/>
              <a:gdLst/>
              <a:ahLst/>
              <a:cxnLst/>
              <a:rect l="l" t="t" r="r" b="b"/>
              <a:pathLst>
                <a:path w="3107690">
                  <a:moveTo>
                    <a:pt x="0" y="0"/>
                  </a:moveTo>
                  <a:lnTo>
                    <a:pt x="3107070" y="0"/>
                  </a:lnTo>
                </a:path>
              </a:pathLst>
            </a:custGeom>
            <a:ln w="9534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188195" y="4724424"/>
              <a:ext cx="3107690" cy="0"/>
            </a:xfrm>
            <a:custGeom>
              <a:avLst/>
              <a:gdLst/>
              <a:ahLst/>
              <a:cxnLst/>
              <a:rect l="l" t="t" r="r" b="b"/>
              <a:pathLst>
                <a:path w="3107690">
                  <a:moveTo>
                    <a:pt x="0" y="0"/>
                  </a:moveTo>
                  <a:lnTo>
                    <a:pt x="3107070" y="0"/>
                  </a:lnTo>
                </a:path>
              </a:pathLst>
            </a:custGeom>
            <a:ln w="9534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4286250" y="4724424"/>
              <a:ext cx="1720850" cy="0"/>
            </a:xfrm>
            <a:custGeom>
              <a:avLst/>
              <a:gdLst/>
              <a:ahLst/>
              <a:cxnLst/>
              <a:rect l="l" t="t" r="r" b="b"/>
              <a:pathLst>
                <a:path w="1720850">
                  <a:moveTo>
                    <a:pt x="0" y="0"/>
                  </a:moveTo>
                  <a:lnTo>
                    <a:pt x="1720717" y="0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5189" y="3607053"/>
              <a:ext cx="195824" cy="15938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4639" y="3614804"/>
              <a:ext cx="195855" cy="15938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2649" y="3613149"/>
              <a:ext cx="195946" cy="15938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86250" y="4115370"/>
              <a:ext cx="183276" cy="1466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83948" y="4119371"/>
              <a:ext cx="183245" cy="1466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767193" y="4192713"/>
              <a:ext cx="361315" cy="257175"/>
            </a:xfrm>
            <a:custGeom>
              <a:avLst/>
              <a:gdLst/>
              <a:ahLst/>
              <a:cxnLst/>
              <a:rect l="l" t="t" r="r" b="b"/>
              <a:pathLst>
                <a:path w="361314" h="257175">
                  <a:moveTo>
                    <a:pt x="0" y="0"/>
                  </a:moveTo>
                  <a:lnTo>
                    <a:pt x="53461" y="7199"/>
                  </a:lnTo>
                  <a:lnTo>
                    <a:pt x="102583" y="26743"/>
                  </a:lnTo>
                  <a:lnTo>
                    <a:pt x="143034" y="55545"/>
                  </a:lnTo>
                  <a:lnTo>
                    <a:pt x="170482" y="90521"/>
                  </a:lnTo>
                  <a:lnTo>
                    <a:pt x="180593" y="128589"/>
                  </a:lnTo>
                  <a:lnTo>
                    <a:pt x="190708" y="166645"/>
                  </a:lnTo>
                  <a:lnTo>
                    <a:pt x="218161" y="201618"/>
                  </a:lnTo>
                  <a:lnTo>
                    <a:pt x="258617" y="230420"/>
                  </a:lnTo>
                  <a:lnTo>
                    <a:pt x="307738" y="249964"/>
                  </a:lnTo>
                  <a:lnTo>
                    <a:pt x="361187" y="257165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10734" y="4380798"/>
              <a:ext cx="183123" cy="14667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40436" y="4384584"/>
              <a:ext cx="183245" cy="14667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623682" y="4192713"/>
              <a:ext cx="440055" cy="265430"/>
            </a:xfrm>
            <a:custGeom>
              <a:avLst/>
              <a:gdLst/>
              <a:ahLst/>
              <a:cxnLst/>
              <a:rect l="l" t="t" r="r" b="b"/>
              <a:pathLst>
                <a:path w="440054" h="265429">
                  <a:moveTo>
                    <a:pt x="439673" y="0"/>
                  </a:moveTo>
                  <a:lnTo>
                    <a:pt x="385206" y="5218"/>
                  </a:lnTo>
                  <a:lnTo>
                    <a:pt x="333806" y="19645"/>
                  </a:lnTo>
                  <a:lnTo>
                    <a:pt x="288523" y="41439"/>
                  </a:lnTo>
                  <a:lnTo>
                    <a:pt x="252404" y="68758"/>
                  </a:lnTo>
                  <a:lnTo>
                    <a:pt x="228498" y="99759"/>
                  </a:lnTo>
                  <a:lnTo>
                    <a:pt x="219852" y="132600"/>
                  </a:lnTo>
                  <a:lnTo>
                    <a:pt x="211195" y="165445"/>
                  </a:lnTo>
                  <a:lnTo>
                    <a:pt x="187264" y="196447"/>
                  </a:lnTo>
                  <a:lnTo>
                    <a:pt x="151119" y="223765"/>
                  </a:lnTo>
                  <a:lnTo>
                    <a:pt x="105820" y="245557"/>
                  </a:lnTo>
                  <a:lnTo>
                    <a:pt x="54427" y="259982"/>
                  </a:lnTo>
                  <a:lnTo>
                    <a:pt x="0" y="265200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94654" y="4123992"/>
              <a:ext cx="183123" cy="1466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64664" y="3686805"/>
              <a:ext cx="656590" cy="8255"/>
            </a:xfrm>
            <a:custGeom>
              <a:avLst/>
              <a:gdLst/>
              <a:ahLst/>
              <a:cxnLst/>
              <a:rect l="l" t="t" r="r" b="b"/>
              <a:pathLst>
                <a:path w="656589" h="8254">
                  <a:moveTo>
                    <a:pt x="0" y="0"/>
                  </a:moveTo>
                  <a:lnTo>
                    <a:pt x="656325" y="7751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604144" y="3692901"/>
              <a:ext cx="1515110" cy="1905"/>
            </a:xfrm>
            <a:custGeom>
              <a:avLst/>
              <a:gdLst/>
              <a:ahLst/>
              <a:cxnLst/>
              <a:rect l="l" t="t" r="r" b="b"/>
              <a:pathLst>
                <a:path w="1515109" h="1904">
                  <a:moveTo>
                    <a:pt x="0" y="1655"/>
                  </a:moveTo>
                  <a:lnTo>
                    <a:pt x="1514855" y="0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469526" y="4192713"/>
              <a:ext cx="114935" cy="0"/>
            </a:xfrm>
            <a:custGeom>
              <a:avLst/>
              <a:gdLst/>
              <a:ahLst/>
              <a:cxnLst/>
              <a:rect l="l" t="t" r="r" b="b"/>
              <a:pathLst>
                <a:path w="114935">
                  <a:moveTo>
                    <a:pt x="0" y="0"/>
                  </a:moveTo>
                  <a:lnTo>
                    <a:pt x="114421" y="0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4767193" y="4192713"/>
              <a:ext cx="1227455" cy="5080"/>
            </a:xfrm>
            <a:custGeom>
              <a:avLst/>
              <a:gdLst/>
              <a:ahLst/>
              <a:cxnLst/>
              <a:rect l="l" t="t" r="r" b="b"/>
              <a:pathLst>
                <a:path w="1227454" h="5079">
                  <a:moveTo>
                    <a:pt x="0" y="0"/>
                  </a:moveTo>
                  <a:lnTo>
                    <a:pt x="1227460" y="4620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293857" y="4454127"/>
              <a:ext cx="146685" cy="3810"/>
            </a:xfrm>
            <a:custGeom>
              <a:avLst/>
              <a:gdLst/>
              <a:ahLst/>
              <a:cxnLst/>
              <a:rect l="l" t="t" r="r" b="b"/>
              <a:pathLst>
                <a:path w="146685" h="3810">
                  <a:moveTo>
                    <a:pt x="0" y="0"/>
                  </a:moveTo>
                  <a:lnTo>
                    <a:pt x="146578" y="3785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377812" y="4262045"/>
              <a:ext cx="0" cy="464184"/>
            </a:xfrm>
            <a:custGeom>
              <a:avLst/>
              <a:gdLst/>
              <a:ahLst/>
              <a:cxnLst/>
              <a:rect l="l" t="t" r="r" b="b"/>
              <a:pathLst>
                <a:path h="464185">
                  <a:moveTo>
                    <a:pt x="0" y="0"/>
                  </a:moveTo>
                  <a:lnTo>
                    <a:pt x="0" y="464140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86250" y="4651080"/>
              <a:ext cx="183276" cy="14667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856226" y="4651080"/>
              <a:ext cx="183123" cy="14667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12948" y="4651080"/>
              <a:ext cx="183245" cy="14667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23844" y="4651080"/>
              <a:ext cx="183123" cy="146672"/>
            </a:xfrm>
            <a:prstGeom prst="rect">
              <a:avLst/>
            </a:prstGeom>
          </p:spPr>
        </p:pic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Git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Workflow</a:t>
            </a:r>
          </a:p>
        </p:txBody>
      </p:sp>
      <p:grpSp>
        <p:nvGrpSpPr>
          <p:cNvPr id="36" name="object 36"/>
          <p:cNvGrpSpPr/>
          <p:nvPr/>
        </p:nvGrpSpPr>
        <p:grpSpPr>
          <a:xfrm>
            <a:off x="0" y="723900"/>
            <a:ext cx="2867025" cy="4434205"/>
            <a:chOff x="0" y="723900"/>
            <a:chExt cx="2867025" cy="4434205"/>
          </a:xfrm>
        </p:grpSpPr>
        <p:pic>
          <p:nvPicPr>
            <p:cNvPr id="37" name="object 3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724150" y="723900"/>
              <a:ext cx="114300" cy="44196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752094" y="741182"/>
              <a:ext cx="0" cy="4402455"/>
            </a:xfrm>
            <a:custGeom>
              <a:avLst/>
              <a:gdLst/>
              <a:ahLst/>
              <a:cxnLst/>
              <a:rect l="l" t="t" r="r" b="b"/>
              <a:pathLst>
                <a:path h="4402455">
                  <a:moveTo>
                    <a:pt x="0" y="0"/>
                  </a:moveTo>
                  <a:lnTo>
                    <a:pt x="0" y="4402317"/>
                  </a:lnTo>
                </a:path>
              </a:pathLst>
            </a:custGeom>
            <a:ln w="28574">
              <a:solidFill>
                <a:srgbClr val="EF803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3286125"/>
              <a:ext cx="2867025" cy="1257300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3324225"/>
              <a:ext cx="2790825" cy="1133475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22897" y="3572149"/>
              <a:ext cx="2310765" cy="633730"/>
            </a:xfrm>
            <a:custGeom>
              <a:avLst/>
              <a:gdLst/>
              <a:ahLst/>
              <a:cxnLst/>
              <a:rect l="l" t="t" r="r" b="b"/>
              <a:pathLst>
                <a:path w="2310765" h="633729">
                  <a:moveTo>
                    <a:pt x="2310764" y="0"/>
                  </a:moveTo>
                  <a:lnTo>
                    <a:pt x="0" y="0"/>
                  </a:lnTo>
                  <a:lnTo>
                    <a:pt x="0" y="633103"/>
                  </a:lnTo>
                  <a:lnTo>
                    <a:pt x="2310764" y="633103"/>
                  </a:lnTo>
                  <a:lnTo>
                    <a:pt x="2310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200025" y="1419225"/>
            <a:ext cx="2419350" cy="742950"/>
            <a:chOff x="200025" y="1419225"/>
            <a:chExt cx="2419350" cy="742950"/>
          </a:xfrm>
        </p:grpSpPr>
        <p:pic>
          <p:nvPicPr>
            <p:cNvPr id="43" name="object 4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0025" y="1419225"/>
              <a:ext cx="2419350" cy="74295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27874" y="1448693"/>
              <a:ext cx="2310765" cy="633095"/>
            </a:xfrm>
            <a:custGeom>
              <a:avLst/>
              <a:gdLst/>
              <a:ahLst/>
              <a:cxnLst/>
              <a:rect l="l" t="t" r="r" b="b"/>
              <a:pathLst>
                <a:path w="2310765" h="633094">
                  <a:moveTo>
                    <a:pt x="2310764" y="0"/>
                  </a:moveTo>
                  <a:lnTo>
                    <a:pt x="0" y="0"/>
                  </a:lnTo>
                  <a:lnTo>
                    <a:pt x="0" y="633090"/>
                  </a:lnTo>
                  <a:lnTo>
                    <a:pt x="2310764" y="633090"/>
                  </a:lnTo>
                  <a:lnTo>
                    <a:pt x="23107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7874" y="1448693"/>
            <a:ext cx="2310765" cy="633095"/>
          </a:xfrm>
          <a:prstGeom prst="rect">
            <a:avLst/>
          </a:prstGeom>
          <a:ln w="28574">
            <a:solidFill>
              <a:srgbClr val="1B577B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endParaRPr sz="1350" dirty="0">
              <a:latin typeface="Lucida Grande" panose="020B0600040502020204"/>
              <a:cs typeface="Times New Roman"/>
            </a:endParaRPr>
          </a:p>
          <a:p>
            <a:pPr marL="643255">
              <a:lnSpc>
                <a:spcPct val="100000"/>
              </a:lnSpc>
            </a:pP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Centralized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Workflow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6716" y="1592208"/>
            <a:ext cx="357506" cy="357506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200025" y="2486025"/>
            <a:ext cx="2419350" cy="742950"/>
            <a:chOff x="200025" y="2486025"/>
            <a:chExt cx="2419350" cy="742950"/>
          </a:xfrm>
        </p:grpSpPr>
        <p:pic>
          <p:nvPicPr>
            <p:cNvPr id="48" name="object 4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00025" y="2486025"/>
              <a:ext cx="2419350" cy="74295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27874" y="2515992"/>
              <a:ext cx="2306320" cy="633730"/>
            </a:xfrm>
            <a:custGeom>
              <a:avLst/>
              <a:gdLst/>
              <a:ahLst/>
              <a:cxnLst/>
              <a:rect l="l" t="t" r="r" b="b"/>
              <a:pathLst>
                <a:path w="2306320" h="633730">
                  <a:moveTo>
                    <a:pt x="2305811" y="0"/>
                  </a:moveTo>
                  <a:lnTo>
                    <a:pt x="0" y="0"/>
                  </a:lnTo>
                  <a:lnTo>
                    <a:pt x="0" y="633103"/>
                  </a:lnTo>
                  <a:lnTo>
                    <a:pt x="2305811" y="633103"/>
                  </a:lnTo>
                  <a:lnTo>
                    <a:pt x="2305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pic>
        <p:nvPicPr>
          <p:cNvPr id="51" name="object 5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35304" y="2627555"/>
            <a:ext cx="404189" cy="404189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336529" y="3716023"/>
            <a:ext cx="502920" cy="342900"/>
            <a:chOff x="336529" y="3716023"/>
            <a:chExt cx="502920" cy="342900"/>
          </a:xfrm>
        </p:grpSpPr>
        <p:sp>
          <p:nvSpPr>
            <p:cNvPr id="54" name="object 54"/>
            <p:cNvSpPr/>
            <p:nvPr/>
          </p:nvSpPr>
          <p:spPr>
            <a:xfrm>
              <a:off x="336529" y="373507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59" y="0"/>
                  </a:lnTo>
                </a:path>
              </a:pathLst>
            </a:custGeom>
            <a:ln w="38099">
              <a:solidFill>
                <a:srgbClr val="00CC9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338398" y="3887412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62" y="0"/>
                  </a:lnTo>
                </a:path>
              </a:pathLst>
            </a:custGeom>
            <a:ln w="3809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338398" y="4039813"/>
              <a:ext cx="501015" cy="0"/>
            </a:xfrm>
            <a:custGeom>
              <a:avLst/>
              <a:gdLst/>
              <a:ahLst/>
              <a:cxnLst/>
              <a:rect l="l" t="t" r="r" b="b"/>
              <a:pathLst>
                <a:path w="501015">
                  <a:moveTo>
                    <a:pt x="0" y="0"/>
                  </a:moveTo>
                  <a:lnTo>
                    <a:pt x="500862" y="0"/>
                  </a:lnTo>
                </a:path>
              </a:pathLst>
            </a:custGeom>
            <a:ln w="38099">
              <a:solidFill>
                <a:srgbClr val="EF7E0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491735" y="3313366"/>
            <a:ext cx="5221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Hotfi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x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7439666" y="4132896"/>
            <a:ext cx="43815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Develop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411725" y="4405628"/>
            <a:ext cx="617075" cy="4052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Fea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ture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A</a:t>
            </a:r>
          </a:p>
          <a:p>
            <a:pPr marL="15240">
              <a:lnSpc>
                <a:spcPct val="100000"/>
              </a:lnSpc>
              <a:spcBef>
                <a:spcPts val="930"/>
              </a:spcBef>
            </a:pPr>
            <a:r>
              <a:rPr sz="900" dirty="0">
                <a:latin typeface="Lucida Grande" panose="020B0600040502020204"/>
                <a:cs typeface="Calibri"/>
              </a:rPr>
              <a:t>Fea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ture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B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732420" y="3513199"/>
            <a:ext cx="160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1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234578" y="3520997"/>
            <a:ext cx="160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2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280662" y="3523283"/>
            <a:ext cx="1600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3</a:t>
            </a:r>
            <a:endParaRPr sz="900">
              <a:latin typeface="Lucida Grande" panose="020B0600040502020204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4160134" y="3329177"/>
            <a:ext cx="3121660" cy="697865"/>
            <a:chOff x="4160134" y="3329177"/>
            <a:chExt cx="3121660" cy="697865"/>
          </a:xfrm>
        </p:grpSpPr>
        <p:sp>
          <p:nvSpPr>
            <p:cNvPr id="64" name="object 64"/>
            <p:cNvSpPr/>
            <p:nvPr/>
          </p:nvSpPr>
          <p:spPr>
            <a:xfrm>
              <a:off x="4169298" y="3953444"/>
              <a:ext cx="3107055" cy="0"/>
            </a:xfrm>
            <a:custGeom>
              <a:avLst/>
              <a:gdLst/>
              <a:ahLst/>
              <a:cxnLst/>
              <a:rect l="l" t="t" r="r" b="b"/>
              <a:pathLst>
                <a:path w="3107054">
                  <a:moveTo>
                    <a:pt x="0" y="0"/>
                  </a:moveTo>
                  <a:lnTo>
                    <a:pt x="3106917" y="0"/>
                  </a:lnTo>
                </a:path>
              </a:pathLst>
            </a:custGeom>
            <a:ln w="9534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5618988" y="3409056"/>
              <a:ext cx="394970" cy="270510"/>
            </a:xfrm>
            <a:custGeom>
              <a:avLst/>
              <a:gdLst/>
              <a:ahLst/>
              <a:cxnLst/>
              <a:rect l="l" t="t" r="r" b="b"/>
              <a:pathLst>
                <a:path w="394970" h="270510">
                  <a:moveTo>
                    <a:pt x="394350" y="0"/>
                  </a:moveTo>
                  <a:lnTo>
                    <a:pt x="345522" y="5317"/>
                  </a:lnTo>
                  <a:lnTo>
                    <a:pt x="299436" y="20020"/>
                  </a:lnTo>
                  <a:lnTo>
                    <a:pt x="258828" y="42230"/>
                  </a:lnTo>
                  <a:lnTo>
                    <a:pt x="226434" y="70070"/>
                  </a:lnTo>
                  <a:lnTo>
                    <a:pt x="204991" y="101664"/>
                  </a:lnTo>
                  <a:lnTo>
                    <a:pt x="197236" y="135136"/>
                  </a:lnTo>
                  <a:lnTo>
                    <a:pt x="189469" y="168602"/>
                  </a:lnTo>
                  <a:lnTo>
                    <a:pt x="167998" y="200193"/>
                  </a:lnTo>
                  <a:lnTo>
                    <a:pt x="135571" y="228031"/>
                  </a:lnTo>
                  <a:lnTo>
                    <a:pt x="94931" y="250240"/>
                  </a:lnTo>
                  <a:lnTo>
                    <a:pt x="48825" y="264942"/>
                  </a:lnTo>
                  <a:lnTo>
                    <a:pt x="0" y="270260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6" name="object 6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440424" y="3880103"/>
              <a:ext cx="183123" cy="146672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165214" y="3393185"/>
              <a:ext cx="3107055" cy="0"/>
            </a:xfrm>
            <a:custGeom>
              <a:avLst/>
              <a:gdLst/>
              <a:ahLst/>
              <a:cxnLst/>
              <a:rect l="l" t="t" r="r" b="b"/>
              <a:pathLst>
                <a:path w="3107054">
                  <a:moveTo>
                    <a:pt x="0" y="0"/>
                  </a:moveTo>
                  <a:lnTo>
                    <a:pt x="3106948" y="0"/>
                  </a:lnTo>
                </a:path>
              </a:pathLst>
            </a:custGeom>
            <a:ln w="9534">
              <a:solidFill>
                <a:srgbClr val="7E7E7E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8" name="object 6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88436" y="3329177"/>
              <a:ext cx="183123" cy="14668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6145408" y="3418081"/>
              <a:ext cx="361315" cy="257175"/>
            </a:xfrm>
            <a:custGeom>
              <a:avLst/>
              <a:gdLst/>
              <a:ahLst/>
              <a:cxnLst/>
              <a:rect l="l" t="t" r="r" b="b"/>
              <a:pathLst>
                <a:path w="361315" h="257175">
                  <a:moveTo>
                    <a:pt x="0" y="0"/>
                  </a:moveTo>
                  <a:lnTo>
                    <a:pt x="53449" y="7196"/>
                  </a:lnTo>
                  <a:lnTo>
                    <a:pt x="102570" y="26731"/>
                  </a:lnTo>
                  <a:lnTo>
                    <a:pt x="143026" y="55518"/>
                  </a:lnTo>
                  <a:lnTo>
                    <a:pt x="170479" y="90475"/>
                  </a:lnTo>
                  <a:lnTo>
                    <a:pt x="180593" y="128515"/>
                  </a:lnTo>
                  <a:lnTo>
                    <a:pt x="190721" y="166576"/>
                  </a:lnTo>
                  <a:lnTo>
                    <a:pt x="218204" y="201568"/>
                  </a:lnTo>
                  <a:lnTo>
                    <a:pt x="258696" y="230396"/>
                  </a:lnTo>
                  <a:lnTo>
                    <a:pt x="307847" y="249964"/>
                  </a:lnTo>
                  <a:lnTo>
                    <a:pt x="361309" y="257174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434073" y="3593968"/>
              <a:ext cx="195824" cy="159386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7445381" y="3877622"/>
            <a:ext cx="61707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Rel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ease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641469" y="3504246"/>
            <a:ext cx="2463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v</a:t>
            </a:r>
            <a:r>
              <a:rPr sz="900" dirty="0">
                <a:latin typeface="Lucida Grande" panose="020B0600040502020204"/>
                <a:cs typeface="Times New Roman"/>
              </a:rPr>
              <a:t> </a:t>
            </a:r>
            <a:r>
              <a:rPr sz="900" dirty="0">
                <a:latin typeface="Lucida Grande" panose="020B0600040502020204"/>
                <a:cs typeface="Calibri"/>
              </a:rPr>
              <a:t>2.1</a:t>
            </a:r>
            <a:endParaRPr sz="900">
              <a:latin typeface="Lucida Grande" panose="020B0600040502020204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539245" y="977417"/>
            <a:ext cx="1723389" cy="3218180"/>
            <a:chOff x="3539245" y="977417"/>
            <a:chExt cx="1723389" cy="3218180"/>
          </a:xfrm>
        </p:grpSpPr>
        <p:sp>
          <p:nvSpPr>
            <p:cNvPr id="74" name="object 74"/>
            <p:cNvSpPr/>
            <p:nvPr/>
          </p:nvSpPr>
          <p:spPr>
            <a:xfrm>
              <a:off x="4764663" y="3961470"/>
              <a:ext cx="406400" cy="224790"/>
            </a:xfrm>
            <a:custGeom>
              <a:avLst/>
              <a:gdLst/>
              <a:ahLst/>
              <a:cxnLst/>
              <a:rect l="l" t="t" r="r" b="b"/>
              <a:pathLst>
                <a:path w="406400" h="224789">
                  <a:moveTo>
                    <a:pt x="406145" y="0"/>
                  </a:moveTo>
                  <a:lnTo>
                    <a:pt x="346014" y="6278"/>
                  </a:lnTo>
                  <a:lnTo>
                    <a:pt x="290772" y="23319"/>
                  </a:lnTo>
                  <a:lnTo>
                    <a:pt x="245286" y="48434"/>
                  </a:lnTo>
                  <a:lnTo>
                    <a:pt x="214426" y="78931"/>
                  </a:lnTo>
                  <a:lnTo>
                    <a:pt x="203057" y="112120"/>
                  </a:lnTo>
                  <a:lnTo>
                    <a:pt x="191692" y="145299"/>
                  </a:lnTo>
                  <a:lnTo>
                    <a:pt x="160839" y="175790"/>
                  </a:lnTo>
                  <a:lnTo>
                    <a:pt x="115363" y="200901"/>
                  </a:lnTo>
                  <a:lnTo>
                    <a:pt x="60128" y="217941"/>
                  </a:lnTo>
                  <a:lnTo>
                    <a:pt x="0" y="224220"/>
                  </a:lnTo>
                </a:path>
              </a:pathLst>
            </a:custGeom>
            <a:ln w="190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75" name="object 7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079126" y="3891759"/>
              <a:ext cx="183245" cy="14667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54011" y="3750563"/>
              <a:ext cx="228615" cy="276212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39245" y="977417"/>
              <a:ext cx="215112" cy="21511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0891" y="1397279"/>
              <a:ext cx="215112" cy="215112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9517" y="1806717"/>
              <a:ext cx="215112" cy="215112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543299" y="2650260"/>
              <a:ext cx="215112" cy="215112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7470400" y="3630674"/>
            <a:ext cx="38925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Lucida Grande" panose="020B0600040502020204"/>
                <a:cs typeface="Calibri"/>
              </a:rPr>
              <a:t>Master</a:t>
            </a:r>
            <a:endParaRPr sz="900">
              <a:latin typeface="Lucida Grande" panose="020B0600040502020204"/>
              <a:cs typeface="Calibri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914527" y="961960"/>
            <a:ext cx="425386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never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directly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914527" y="1372551"/>
            <a:ext cx="426466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Once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ready,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914527" y="1782773"/>
            <a:ext cx="464375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When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enough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Release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read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License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added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after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Release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914527" y="2612973"/>
            <a:ext cx="462915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Any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quick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fixes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required,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Hotfix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branch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directly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merged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Master</a:t>
            </a:r>
            <a:endParaRPr sz="1350">
              <a:latin typeface="Lucida Grande" panose="020B0600040502020204"/>
              <a:cs typeface="Calibri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BC19A65-3A6C-F4AD-FEE4-8FC2C414B469}"/>
              </a:ext>
            </a:extLst>
          </p:cNvPr>
          <p:cNvSpPr/>
          <p:nvPr/>
        </p:nvSpPr>
        <p:spPr>
          <a:xfrm>
            <a:off x="222897" y="2515992"/>
            <a:ext cx="2306320" cy="642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5E408E-57C9-AC1F-17A4-5A8EE6DAB7EE}"/>
              </a:ext>
            </a:extLst>
          </p:cNvPr>
          <p:cNvSpPr txBox="1"/>
          <p:nvPr/>
        </p:nvSpPr>
        <p:spPr>
          <a:xfrm>
            <a:off x="123082" y="2583160"/>
            <a:ext cx="243840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4705">
              <a:lnSpc>
                <a:spcPct val="100000"/>
              </a:lnSpc>
            </a:pPr>
            <a:r>
              <a:rPr lang="en-IN"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Feature Branching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89F0FC3-579F-13CF-9523-20CA948BC1A0}"/>
              </a:ext>
            </a:extLst>
          </p:cNvPr>
          <p:cNvSpPr/>
          <p:nvPr/>
        </p:nvSpPr>
        <p:spPr>
          <a:xfrm>
            <a:off x="232319" y="3566389"/>
            <a:ext cx="2306320" cy="6421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F9993EB-0799-9D6B-AB97-0371233B4AC9}"/>
              </a:ext>
            </a:extLst>
          </p:cNvPr>
          <p:cNvSpPr txBox="1"/>
          <p:nvPr/>
        </p:nvSpPr>
        <p:spPr>
          <a:xfrm>
            <a:off x="131185" y="3647038"/>
            <a:ext cx="230632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165">
              <a:lnSpc>
                <a:spcPct val="100000"/>
              </a:lnSpc>
              <a:spcBef>
                <a:spcPts val="1545"/>
              </a:spcBef>
            </a:pPr>
            <a:r>
              <a:rPr lang="en-IN" sz="1350" b="1" dirty="0" err="1">
                <a:solidFill>
                  <a:srgbClr val="1B577B"/>
                </a:solidFill>
                <a:latin typeface="Lucida Grande" panose="020B0600040502020204"/>
                <a:cs typeface="Calibri"/>
              </a:rPr>
              <a:t>GitFlow</a:t>
            </a:r>
            <a:r>
              <a:rPr lang="en-IN"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 Workflow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206" y="3154361"/>
            <a:ext cx="3947160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Forking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GitHub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925" y="838215"/>
            <a:ext cx="8143875" cy="1200150"/>
            <a:chOff x="542925" y="838215"/>
            <a:chExt cx="8143875" cy="1200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25" y="838215"/>
              <a:ext cx="8143875" cy="12001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0831" y="853439"/>
              <a:ext cx="8046720" cy="1109980"/>
            </a:xfrm>
            <a:custGeom>
              <a:avLst/>
              <a:gdLst/>
              <a:ahLst/>
              <a:cxnLst/>
              <a:rect l="l" t="t" r="r" b="b"/>
              <a:pathLst>
                <a:path w="8046720" h="1109980">
                  <a:moveTo>
                    <a:pt x="7861797" y="0"/>
                  </a:moveTo>
                  <a:lnTo>
                    <a:pt x="184916" y="0"/>
                  </a:lnTo>
                  <a:lnTo>
                    <a:pt x="135760" y="6607"/>
                  </a:lnTo>
                  <a:lnTo>
                    <a:pt x="91588" y="25252"/>
                  </a:lnTo>
                  <a:lnTo>
                    <a:pt x="54162" y="54170"/>
                  </a:lnTo>
                  <a:lnTo>
                    <a:pt x="25247" y="91598"/>
                  </a:lnTo>
                  <a:lnTo>
                    <a:pt x="6605" y="135770"/>
                  </a:lnTo>
                  <a:lnTo>
                    <a:pt x="0" y="184922"/>
                  </a:lnTo>
                  <a:lnTo>
                    <a:pt x="0" y="924549"/>
                  </a:lnTo>
                  <a:lnTo>
                    <a:pt x="6605" y="973701"/>
                  </a:lnTo>
                  <a:lnTo>
                    <a:pt x="25247" y="1017873"/>
                  </a:lnTo>
                  <a:lnTo>
                    <a:pt x="54162" y="1055301"/>
                  </a:lnTo>
                  <a:lnTo>
                    <a:pt x="91588" y="1084219"/>
                  </a:lnTo>
                  <a:lnTo>
                    <a:pt x="135760" y="1102864"/>
                  </a:lnTo>
                  <a:lnTo>
                    <a:pt x="184916" y="1109471"/>
                  </a:lnTo>
                  <a:lnTo>
                    <a:pt x="7861797" y="1109471"/>
                  </a:lnTo>
                  <a:lnTo>
                    <a:pt x="7910949" y="1102864"/>
                  </a:lnTo>
                  <a:lnTo>
                    <a:pt x="7955121" y="1084219"/>
                  </a:lnTo>
                  <a:lnTo>
                    <a:pt x="7992549" y="1055301"/>
                  </a:lnTo>
                  <a:lnTo>
                    <a:pt x="8021467" y="1017873"/>
                  </a:lnTo>
                  <a:lnTo>
                    <a:pt x="8040112" y="973701"/>
                  </a:lnTo>
                  <a:lnTo>
                    <a:pt x="8046719" y="924549"/>
                  </a:lnTo>
                  <a:lnTo>
                    <a:pt x="8046719" y="184922"/>
                  </a:lnTo>
                  <a:lnTo>
                    <a:pt x="8040112" y="135770"/>
                  </a:lnTo>
                  <a:lnTo>
                    <a:pt x="8021467" y="91598"/>
                  </a:lnTo>
                  <a:lnTo>
                    <a:pt x="7992549" y="54170"/>
                  </a:lnTo>
                  <a:lnTo>
                    <a:pt x="7955121" y="25252"/>
                  </a:lnTo>
                  <a:lnTo>
                    <a:pt x="7910949" y="6607"/>
                  </a:lnTo>
                  <a:lnTo>
                    <a:pt x="78617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60831" y="853439"/>
              <a:ext cx="8046720" cy="1109980"/>
            </a:xfrm>
            <a:custGeom>
              <a:avLst/>
              <a:gdLst/>
              <a:ahLst/>
              <a:cxnLst/>
              <a:rect l="l" t="t" r="r" b="b"/>
              <a:pathLst>
                <a:path w="8046720" h="1109980">
                  <a:moveTo>
                    <a:pt x="0" y="184922"/>
                  </a:moveTo>
                  <a:lnTo>
                    <a:pt x="6605" y="135770"/>
                  </a:lnTo>
                  <a:lnTo>
                    <a:pt x="25247" y="91598"/>
                  </a:lnTo>
                  <a:lnTo>
                    <a:pt x="54162" y="54170"/>
                  </a:lnTo>
                  <a:lnTo>
                    <a:pt x="91588" y="25252"/>
                  </a:lnTo>
                  <a:lnTo>
                    <a:pt x="135760" y="6607"/>
                  </a:lnTo>
                  <a:lnTo>
                    <a:pt x="184916" y="0"/>
                  </a:lnTo>
                  <a:lnTo>
                    <a:pt x="7861797" y="0"/>
                  </a:lnTo>
                  <a:lnTo>
                    <a:pt x="7910949" y="6607"/>
                  </a:lnTo>
                  <a:lnTo>
                    <a:pt x="7955121" y="25252"/>
                  </a:lnTo>
                  <a:lnTo>
                    <a:pt x="7992549" y="54170"/>
                  </a:lnTo>
                  <a:lnTo>
                    <a:pt x="8021467" y="91598"/>
                  </a:lnTo>
                  <a:lnTo>
                    <a:pt x="8040112" y="135770"/>
                  </a:lnTo>
                  <a:lnTo>
                    <a:pt x="8046719" y="184922"/>
                  </a:lnTo>
                  <a:lnTo>
                    <a:pt x="8046719" y="924549"/>
                  </a:lnTo>
                  <a:lnTo>
                    <a:pt x="8040112" y="973701"/>
                  </a:lnTo>
                  <a:lnTo>
                    <a:pt x="8021467" y="1017873"/>
                  </a:lnTo>
                  <a:lnTo>
                    <a:pt x="7992549" y="1055301"/>
                  </a:lnTo>
                  <a:lnTo>
                    <a:pt x="7955121" y="1084219"/>
                  </a:lnTo>
                  <a:lnTo>
                    <a:pt x="7910949" y="1102864"/>
                  </a:lnTo>
                  <a:lnTo>
                    <a:pt x="7861797" y="1109471"/>
                  </a:lnTo>
                  <a:lnTo>
                    <a:pt x="184916" y="1109471"/>
                  </a:lnTo>
                  <a:lnTo>
                    <a:pt x="135760" y="1102864"/>
                  </a:lnTo>
                  <a:lnTo>
                    <a:pt x="91588" y="1084219"/>
                  </a:lnTo>
                  <a:lnTo>
                    <a:pt x="54162" y="1055301"/>
                  </a:lnTo>
                  <a:lnTo>
                    <a:pt x="25247" y="1017873"/>
                  </a:lnTo>
                  <a:lnTo>
                    <a:pt x="6605" y="973701"/>
                  </a:lnTo>
                  <a:lnTo>
                    <a:pt x="0" y="924549"/>
                  </a:lnTo>
                  <a:lnTo>
                    <a:pt x="0" y="184922"/>
                  </a:lnTo>
                  <a:close/>
                </a:path>
              </a:pathLst>
            </a:custGeom>
            <a:ln w="12701">
              <a:solidFill>
                <a:srgbClr val="AF5C05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Forking?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4712" y="1049587"/>
            <a:ext cx="7360284" cy="844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copy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Forking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allows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freely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experiment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without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affecting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original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commonly,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forks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either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suggest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changes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someone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else's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someone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else's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starting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point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own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idea.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86913" y="2705100"/>
            <a:ext cx="2351123" cy="2009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</TotalTime>
  <Words>4647</Words>
  <Application>Microsoft Office PowerPoint</Application>
  <PresentationFormat>On-screen Show (16:9)</PresentationFormat>
  <Paragraphs>798</Paragraphs>
  <Slides>111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16" baseType="lpstr">
      <vt:lpstr>Arial</vt:lpstr>
      <vt:lpstr>Calibri</vt:lpstr>
      <vt:lpstr>Lucida Grande</vt:lpstr>
      <vt:lpstr>Times New Roman</vt:lpstr>
      <vt:lpstr>Office Theme</vt:lpstr>
      <vt:lpstr>PowerPoint Presentation</vt:lpstr>
      <vt:lpstr>Agenda</vt:lpstr>
      <vt:lpstr>What is Version Control?</vt:lpstr>
      <vt:lpstr>What is Version Control?</vt:lpstr>
      <vt:lpstr>Problems before Version Control</vt:lpstr>
      <vt:lpstr>Problems before Version Control</vt:lpstr>
      <vt:lpstr>Problems before Version Control</vt:lpstr>
      <vt:lpstr>Problems before Version Control</vt:lpstr>
      <vt:lpstr>Problems before Version Control</vt:lpstr>
      <vt:lpstr>Problems before Version Control</vt:lpstr>
      <vt:lpstr>Problems before Version Control</vt:lpstr>
      <vt:lpstr>Problems before Version Control</vt:lpstr>
      <vt:lpstr>Advantages of Version Control</vt:lpstr>
      <vt:lpstr>Types of Version Control System</vt:lpstr>
      <vt:lpstr>Types of Version Control System</vt:lpstr>
      <vt:lpstr>Centralized Version Control System</vt:lpstr>
      <vt:lpstr>Distributed Version Control System</vt:lpstr>
      <vt:lpstr>Difference between DVCS and CVCS</vt:lpstr>
      <vt:lpstr>Examples of CVCS</vt:lpstr>
      <vt:lpstr>What is SVN?</vt:lpstr>
      <vt:lpstr>Disadvantages of SVN</vt:lpstr>
      <vt:lpstr>Examples of DVCS</vt:lpstr>
      <vt:lpstr>Introduction to Git</vt:lpstr>
      <vt:lpstr>Why Git?</vt:lpstr>
      <vt:lpstr>What is Git?</vt:lpstr>
      <vt:lpstr>Git Lifecycle</vt:lpstr>
      <vt:lpstr>Git Lifecycle</vt:lpstr>
      <vt:lpstr>Git Lifecycle</vt:lpstr>
      <vt:lpstr>Git Lifecycle</vt:lpstr>
      <vt:lpstr>Git Lifecycle</vt:lpstr>
      <vt:lpstr>Git Lifecycle</vt:lpstr>
      <vt:lpstr>Git Lifecycle</vt:lpstr>
      <vt:lpstr>Git Lifecycle</vt:lpstr>
      <vt:lpstr>How does Git work?</vt:lpstr>
      <vt:lpstr>How does Git work?</vt:lpstr>
      <vt:lpstr>How does Git work?</vt:lpstr>
      <vt:lpstr>How does Git work?</vt:lpstr>
      <vt:lpstr>How does Git work?</vt:lpstr>
      <vt:lpstr>How does Git work?</vt:lpstr>
      <vt:lpstr>How does Git work?</vt:lpstr>
      <vt:lpstr>How does Git work?</vt:lpstr>
      <vt:lpstr>Common Git Commands</vt:lpstr>
      <vt:lpstr>Common Git Commands</vt:lpstr>
      <vt:lpstr>Common Git Commands – git init</vt:lpstr>
      <vt:lpstr>Common Git Commands – git status</vt:lpstr>
      <vt:lpstr>Common Git Commands – git add</vt:lpstr>
      <vt:lpstr>Common Git Commands – git commit</vt:lpstr>
      <vt:lpstr>Common Git Commands – git remote</vt:lpstr>
      <vt:lpstr>Common Git Commands – git push</vt:lpstr>
      <vt:lpstr>Common Git Commands – git push</vt:lpstr>
      <vt:lpstr>Common Git Commands – git clone</vt:lpstr>
      <vt:lpstr>Common Git Commands – git pull</vt:lpstr>
      <vt:lpstr>Common Git Commands – git branch</vt:lpstr>
      <vt:lpstr>Common Git Commands – git checkout</vt:lpstr>
      <vt:lpstr>Common Git Commands – git log</vt:lpstr>
      <vt:lpstr>Common Git Commands – git stash</vt:lpstr>
      <vt:lpstr>Common Git Commands – git revert </vt:lpstr>
      <vt:lpstr>Common Git Commands – git diff</vt:lpstr>
      <vt:lpstr>Merging Branches</vt:lpstr>
      <vt:lpstr>Merging Branches</vt:lpstr>
      <vt:lpstr>Merging Branches – git merge</vt:lpstr>
      <vt:lpstr>Merging Branches – git merge</vt:lpstr>
      <vt:lpstr>Merging Branches – git merge</vt:lpstr>
      <vt:lpstr>Merging Branches – git merge</vt:lpstr>
      <vt:lpstr>Merging Branches – git merge</vt:lpstr>
      <vt:lpstr>Merging Branches – git merge</vt:lpstr>
      <vt:lpstr>Merging Branches – git rebase</vt:lpstr>
      <vt:lpstr>Merging Branches – git rebase</vt:lpstr>
      <vt:lpstr>Merging Branches – git rebase</vt:lpstr>
      <vt:lpstr>Merging Branches – git rebase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Merge Conflicts</vt:lpstr>
      <vt:lpstr>Hands-on – Simulating a Merge Conflict</vt:lpstr>
      <vt:lpstr>Merge Conflicts</vt:lpstr>
      <vt:lpstr>How to resolve Merge Conflicts?</vt:lpstr>
      <vt:lpstr>How to resolve Merge Conflicts?</vt:lpstr>
      <vt:lpstr>How to resolve Merge Conflicts?</vt:lpstr>
      <vt:lpstr>How to resolve Merge Conflicts?</vt:lpstr>
      <vt:lpstr>How to resolve Merge Conflicts?</vt:lpstr>
      <vt:lpstr>How to resolve Merge Conflicts?</vt:lpstr>
      <vt:lpstr>Collaboration in GitHub</vt:lpstr>
      <vt:lpstr>Collaboration in GitHub</vt:lpstr>
      <vt:lpstr>PowerPoint Presentation</vt:lpstr>
      <vt:lpstr>Process of Collaboration in GitHub</vt:lpstr>
      <vt:lpstr>Process of Collaboration in GitHub</vt:lpstr>
      <vt:lpstr>Hands-on: Collaborating in GitHub</vt:lpstr>
      <vt:lpstr>Hands-on</vt:lpstr>
      <vt:lpstr>Git Workflow</vt:lpstr>
      <vt:lpstr>Git Workflow</vt:lpstr>
      <vt:lpstr>Git Workflow</vt:lpstr>
      <vt:lpstr>Git Workflow</vt:lpstr>
      <vt:lpstr>Git Workflow</vt:lpstr>
      <vt:lpstr>Forking in GitHub</vt:lpstr>
      <vt:lpstr>What is Forking?</vt:lpstr>
      <vt:lpstr>Forking in GitHub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14</cp:revision>
  <dcterms:created xsi:type="dcterms:W3CDTF">2025-03-27T09:07:15Z</dcterms:created>
  <dcterms:modified xsi:type="dcterms:W3CDTF">2025-03-28T13:55:33Z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2025-03-23T00:00:00Z</vt:filetime>
  </property>
  <property fmtid="{D5CDD505-2E9C-101B-9397-08002B2CF9AE}" pid="3" name="LastSaved">
    <vt:filetime>2025-03-27T00:00:00Z</vt:filetime>
  </property>
  <property fmtid="{D5CDD505-2E9C-101B-9397-08002B2CF9AE}" pid="4" name="Producer">
    <vt:lpwstr>iLovePDF</vt:lpwstr>
  </property>
</Properties>
</file>