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1C2B33"/>
    <a:srgbClr val="EEF5F5"/>
    <a:srgbClr val="FFFFFF"/>
    <a:srgbClr val="009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23AF5-51F7-4104-B5D6-F67B234CBD29}" v="7" dt="2025-03-11T07:03:53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3045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0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2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87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7496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2BE1-BC5C-2E8B-B5A5-B3E1791C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8F0C-D537-3773-D246-BB735DC1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334F-00D5-35B6-A409-94E84F98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672-E14D-4FFA-B3E9-5CA456BCE69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B72B-7CFB-377C-4E16-4758ED2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192D-6613-494F-F9CD-926D24B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4AE7-2CF4-4F77-9539-B4A223860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2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5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A9CE-2A9A-F414-6BDC-103CC3672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1968"/>
            <a:ext cx="9144000" cy="1107996"/>
          </a:xfrm>
        </p:spPr>
        <p:txBody>
          <a:bodyPr/>
          <a:lstStyle/>
          <a:p>
            <a:r>
              <a:rPr lang="en-IN" sz="3600" dirty="0">
                <a:solidFill>
                  <a:srgbClr val="FF5900"/>
                </a:solidFill>
              </a:rPr>
              <a:t>Django-admin &amp; </a:t>
            </a:r>
            <a:br>
              <a:rPr lang="en-IN" sz="3600" dirty="0">
                <a:solidFill>
                  <a:srgbClr val="FF5900"/>
                </a:solidFill>
              </a:rPr>
            </a:br>
            <a:r>
              <a:rPr lang="en-IN" sz="3600" dirty="0">
                <a:solidFill>
                  <a:srgbClr val="FF5900"/>
                </a:solidFill>
              </a:rPr>
              <a:t>manage.py commands</a:t>
            </a:r>
          </a:p>
        </p:txBody>
      </p:sp>
    </p:spTree>
    <p:extLst>
      <p:ext uri="{BB962C8B-B14F-4D97-AF65-F5344CB8AC3E}">
        <p14:creationId xmlns:p14="http://schemas.microsoft.com/office/powerpoint/2010/main" val="192596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F310D-D8C6-9176-351A-2DA2612AE052}"/>
              </a:ext>
            </a:extLst>
          </p:cNvPr>
          <p:cNvSpPr txBox="1"/>
          <p:nvPr/>
        </p:nvSpPr>
        <p:spPr>
          <a:xfrm>
            <a:off x="565807" y="2571750"/>
            <a:ext cx="11496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</a:t>
            </a:r>
            <a:r>
              <a:rPr lang="en-IN" sz="2400" dirty="0"/>
              <a:t>Django-admin.py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Automatically Installed                               located on system path                    Activate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92565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9C586-3013-6F02-7B2E-B6A161A56110}"/>
              </a:ext>
            </a:extLst>
          </p:cNvPr>
          <p:cNvSpPr txBox="1"/>
          <p:nvPr/>
        </p:nvSpPr>
        <p:spPr>
          <a:xfrm>
            <a:off x="565807" y="2571750"/>
            <a:ext cx="11496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</a:t>
            </a:r>
            <a:r>
              <a:rPr lang="en-IN" sz="2400" dirty="0"/>
              <a:t>manage.py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Automatically created                               specific to virtual environment                    points to settings.py</a:t>
            </a:r>
          </a:p>
        </p:txBody>
      </p:sp>
    </p:spTree>
    <p:extLst>
      <p:ext uri="{BB962C8B-B14F-4D97-AF65-F5344CB8AC3E}">
        <p14:creationId xmlns:p14="http://schemas.microsoft.com/office/powerpoint/2010/main" val="181458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FFDB6-A213-AE72-CF1F-DA0223DA0AAC}"/>
              </a:ext>
            </a:extLst>
          </p:cNvPr>
          <p:cNvSpPr/>
          <p:nvPr/>
        </p:nvSpPr>
        <p:spPr>
          <a:xfrm>
            <a:off x="1689652" y="2415210"/>
            <a:ext cx="3965713" cy="17989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Django-admin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D25DF-5D2B-E9AF-CB83-27344CF29D34}"/>
              </a:ext>
            </a:extLst>
          </p:cNvPr>
          <p:cNvSpPr/>
          <p:nvPr/>
        </p:nvSpPr>
        <p:spPr>
          <a:xfrm>
            <a:off x="6096000" y="2415210"/>
            <a:ext cx="3965713" cy="1798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Manage.py</a:t>
            </a:r>
          </a:p>
        </p:txBody>
      </p:sp>
    </p:spTree>
    <p:extLst>
      <p:ext uri="{BB962C8B-B14F-4D97-AF65-F5344CB8AC3E}">
        <p14:creationId xmlns:p14="http://schemas.microsoft.com/office/powerpoint/2010/main" val="401880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FD77-BB09-13BC-5094-4826AA1F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79" y="440873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Django Project</a:t>
            </a:r>
            <a:endParaRPr lang="en-IN" sz="2800" dirty="0">
              <a:solidFill>
                <a:srgbClr val="FF59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024B0-BFFA-C1FD-03A6-A9AC815B908D}"/>
              </a:ext>
            </a:extLst>
          </p:cNvPr>
          <p:cNvGrpSpPr/>
          <p:nvPr/>
        </p:nvGrpSpPr>
        <p:grpSpPr>
          <a:xfrm>
            <a:off x="2261419" y="1927123"/>
            <a:ext cx="5928852" cy="2743200"/>
            <a:chOff x="2261419" y="1917291"/>
            <a:chExt cx="5928852" cy="274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8675CC-0392-9C33-4A3E-20B056F6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419" y="1917291"/>
              <a:ext cx="5928852" cy="2743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BE1C2-C2FE-F925-4560-6F0DFDC06235}"/>
                </a:ext>
              </a:extLst>
            </p:cNvPr>
            <p:cNvSpPr/>
            <p:nvPr/>
          </p:nvSpPr>
          <p:spPr>
            <a:xfrm>
              <a:off x="2595717" y="3726426"/>
              <a:ext cx="265471" cy="245806"/>
            </a:xfrm>
            <a:prstGeom prst="rect">
              <a:avLst/>
            </a:prstGeom>
            <a:solidFill>
              <a:srgbClr val="1C2B33"/>
            </a:solidFill>
            <a:ln>
              <a:solidFill>
                <a:srgbClr val="1C2B33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114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23C0F0-857E-64FD-3805-B6916E48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23" y="2021306"/>
            <a:ext cx="7683154" cy="25570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CCE978E-1AF6-3241-FAB6-46E7D50F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79" y="440873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Django Project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4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E2982-C691-3911-B2C0-172C563A9D04}"/>
              </a:ext>
            </a:extLst>
          </p:cNvPr>
          <p:cNvSpPr txBox="1"/>
          <p:nvPr/>
        </p:nvSpPr>
        <p:spPr>
          <a:xfrm>
            <a:off x="3333705" y="1997765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dirty="0"/>
              <a:t>Uses project name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Current working directory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Optional destination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CA818B-599A-BA91-79E3-2611A2CE676C}"/>
              </a:ext>
            </a:extLst>
          </p:cNvPr>
          <p:cNvCxnSpPr/>
          <p:nvPr/>
        </p:nvCxnSpPr>
        <p:spPr>
          <a:xfrm>
            <a:off x="3443036" y="2335696"/>
            <a:ext cx="2087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CD22FA-817B-EE91-5BA9-244789D54154}"/>
              </a:ext>
            </a:extLst>
          </p:cNvPr>
          <p:cNvCxnSpPr>
            <a:cxnSpLocks/>
          </p:cNvCxnSpPr>
          <p:nvPr/>
        </p:nvCxnSpPr>
        <p:spPr>
          <a:xfrm>
            <a:off x="3443036" y="3183835"/>
            <a:ext cx="251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FBEFA6-F8E6-CBF7-B921-30C4697D84F4}"/>
              </a:ext>
            </a:extLst>
          </p:cNvPr>
          <p:cNvCxnSpPr>
            <a:cxnSpLocks/>
          </p:cNvCxnSpPr>
          <p:nvPr/>
        </p:nvCxnSpPr>
        <p:spPr>
          <a:xfrm>
            <a:off x="3512609" y="4029090"/>
            <a:ext cx="1948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6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BC48-3431-0F01-DCCC-74F6D4EA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44154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Development web server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6B813-DC03-16B7-9BE5-759867C4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2238705"/>
            <a:ext cx="8436071" cy="19432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63C7CC-6F0C-E554-741D-6C95EB0ED74B}"/>
              </a:ext>
            </a:extLst>
          </p:cNvPr>
          <p:cNvSpPr/>
          <p:nvPr/>
        </p:nvSpPr>
        <p:spPr>
          <a:xfrm>
            <a:off x="6500192" y="3621364"/>
            <a:ext cx="1461052" cy="397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Changeable</a:t>
            </a:r>
          </a:p>
        </p:txBody>
      </p:sp>
    </p:spTree>
    <p:extLst>
      <p:ext uri="{BB962C8B-B14F-4D97-AF65-F5344CB8AC3E}">
        <p14:creationId xmlns:p14="http://schemas.microsoft.com/office/powerpoint/2010/main" val="388025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42AC-A620-D364-A810-AFC7B3B5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44154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Development web server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230C6-CB06-B8BF-B75A-0D9711FA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19" y="1639210"/>
            <a:ext cx="8301162" cy="2428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3E672B-CFAB-D945-A3F8-72F28E23429F}"/>
              </a:ext>
            </a:extLst>
          </p:cNvPr>
          <p:cNvSpPr/>
          <p:nvPr/>
        </p:nvSpPr>
        <p:spPr>
          <a:xfrm>
            <a:off x="6420679" y="3429000"/>
            <a:ext cx="1461052" cy="397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68748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7EC4A-DE25-2015-405C-4545681B2C16}"/>
              </a:ext>
            </a:extLst>
          </p:cNvPr>
          <p:cNvSpPr txBox="1"/>
          <p:nvPr/>
        </p:nvSpPr>
        <p:spPr>
          <a:xfrm>
            <a:off x="3333705" y="1997765"/>
            <a:ext cx="21339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dirty="0"/>
              <a:t>Automatic reload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No restart needed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5AC213-5E51-F7C4-DE0C-5069042BEC6F}"/>
              </a:ext>
            </a:extLst>
          </p:cNvPr>
          <p:cNvCxnSpPr>
            <a:cxnSpLocks/>
          </p:cNvCxnSpPr>
          <p:nvPr/>
        </p:nvCxnSpPr>
        <p:spPr>
          <a:xfrm>
            <a:off x="3443036" y="3253838"/>
            <a:ext cx="1948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37F286-3564-FD8B-69ED-FB680E6130CF}"/>
              </a:ext>
            </a:extLst>
          </p:cNvPr>
          <p:cNvCxnSpPr>
            <a:cxnSpLocks/>
          </p:cNvCxnSpPr>
          <p:nvPr/>
        </p:nvCxnSpPr>
        <p:spPr>
          <a:xfrm>
            <a:off x="3333705" y="2363028"/>
            <a:ext cx="1948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FB4F4-7225-473B-8EE2-9F818D833DB4}"/>
              </a:ext>
            </a:extLst>
          </p:cNvPr>
          <p:cNvSpPr/>
          <p:nvPr/>
        </p:nvSpPr>
        <p:spPr>
          <a:xfrm>
            <a:off x="1411357" y="2027583"/>
            <a:ext cx="3010161" cy="2880610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C1B54-CDF4-7734-66B6-0B379C96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44154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Development Server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02B3E-BCC6-E691-34B2-A0C0DCEF4659}"/>
              </a:ext>
            </a:extLst>
          </p:cNvPr>
          <p:cNvSpPr/>
          <p:nvPr/>
        </p:nvSpPr>
        <p:spPr>
          <a:xfrm>
            <a:off x="6263042" y="3027692"/>
            <a:ext cx="2507226" cy="5014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4A071-A514-9EB0-11AA-B370BA739F39}"/>
              </a:ext>
            </a:extLst>
          </p:cNvPr>
          <p:cNvSpPr/>
          <p:nvPr/>
        </p:nvSpPr>
        <p:spPr>
          <a:xfrm>
            <a:off x="1550504" y="2196548"/>
            <a:ext cx="2713383" cy="25046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45BC9-C9E4-8917-DC2D-9134316F5CED}"/>
              </a:ext>
            </a:extLst>
          </p:cNvPr>
          <p:cNvSpPr/>
          <p:nvPr/>
        </p:nvSpPr>
        <p:spPr>
          <a:xfrm>
            <a:off x="1898374" y="2428567"/>
            <a:ext cx="2037522" cy="33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BE83E-E342-E7F0-89AB-3ADCFFC3540A}"/>
              </a:ext>
            </a:extLst>
          </p:cNvPr>
          <p:cNvSpPr/>
          <p:nvPr/>
        </p:nvSpPr>
        <p:spPr>
          <a:xfrm>
            <a:off x="1881868" y="3111160"/>
            <a:ext cx="2037522" cy="334511"/>
          </a:xfrm>
          <a:prstGeom prst="rect">
            <a:avLst/>
          </a:prstGeom>
          <a:solidFill>
            <a:srgbClr val="FF5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37073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D5D5-8E49-15A8-4A01-4FDD1C15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44154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Django project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5306E-FDA8-2E7C-3AE1-618E7BF8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54" y="2219075"/>
            <a:ext cx="7830492" cy="2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5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8FF36-287D-17EE-F697-97B0BB4ED332}"/>
              </a:ext>
            </a:extLst>
          </p:cNvPr>
          <p:cNvSpPr/>
          <p:nvPr/>
        </p:nvSpPr>
        <p:spPr>
          <a:xfrm>
            <a:off x="1689652" y="2415210"/>
            <a:ext cx="3965713" cy="17989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Django-admin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ECEAD-510E-6E6B-81E5-43513F7D4007}"/>
              </a:ext>
            </a:extLst>
          </p:cNvPr>
          <p:cNvSpPr/>
          <p:nvPr/>
        </p:nvSpPr>
        <p:spPr>
          <a:xfrm>
            <a:off x="6096000" y="2415210"/>
            <a:ext cx="3965713" cy="1798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Manage.py</a:t>
            </a:r>
          </a:p>
        </p:txBody>
      </p:sp>
    </p:spTree>
    <p:extLst>
      <p:ext uri="{BB962C8B-B14F-4D97-AF65-F5344CB8AC3E}">
        <p14:creationId xmlns:p14="http://schemas.microsoft.com/office/powerpoint/2010/main" val="4395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C8035-683D-611E-5388-2D8E59290B47}"/>
              </a:ext>
            </a:extLst>
          </p:cNvPr>
          <p:cNvSpPr txBox="1"/>
          <p:nvPr/>
        </p:nvSpPr>
        <p:spPr>
          <a:xfrm>
            <a:off x="943897" y="1622323"/>
            <a:ext cx="441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use both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C7734-5A35-6F69-3052-ABD902F23C94}"/>
              </a:ext>
            </a:extLst>
          </p:cNvPr>
          <p:cNvSpPr txBox="1"/>
          <p:nvPr/>
        </p:nvSpPr>
        <p:spPr>
          <a:xfrm>
            <a:off x="943896" y="2467897"/>
            <a:ext cx="354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Subtle differences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AC0B1-4CD8-C5F8-6151-C467AA3C2452}"/>
              </a:ext>
            </a:extLst>
          </p:cNvPr>
          <p:cNvSpPr txBox="1"/>
          <p:nvPr/>
        </p:nvSpPr>
        <p:spPr>
          <a:xfrm>
            <a:off x="943897" y="3313471"/>
            <a:ext cx="32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Choice of usage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DD97CD-3811-C265-9E49-46EE4C44DB80}"/>
              </a:ext>
            </a:extLst>
          </p:cNvPr>
          <p:cNvCxnSpPr>
            <a:cxnSpLocks/>
          </p:cNvCxnSpPr>
          <p:nvPr/>
        </p:nvCxnSpPr>
        <p:spPr>
          <a:xfrm>
            <a:off x="1052052" y="2271251"/>
            <a:ext cx="3013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A2758F-87BA-5A86-C24E-54A87114BEE4}"/>
              </a:ext>
            </a:extLst>
          </p:cNvPr>
          <p:cNvCxnSpPr>
            <a:cxnSpLocks/>
          </p:cNvCxnSpPr>
          <p:nvPr/>
        </p:nvCxnSpPr>
        <p:spPr>
          <a:xfrm>
            <a:off x="1052052" y="3156154"/>
            <a:ext cx="3114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5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A255CE-C19B-C373-0134-C473E8DD8802}"/>
              </a:ext>
            </a:extLst>
          </p:cNvPr>
          <p:cNvGrpSpPr/>
          <p:nvPr/>
        </p:nvGrpSpPr>
        <p:grpSpPr>
          <a:xfrm>
            <a:off x="1401416" y="1639957"/>
            <a:ext cx="397567" cy="3425687"/>
            <a:chOff x="1401416" y="1639957"/>
            <a:chExt cx="397567" cy="342568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A72E60A-0BD2-D8C4-45E5-7C2839AEAA77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70" y="2047461"/>
              <a:ext cx="4969" cy="2604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37FBD7-9905-6F6D-4DA7-9D69A09F51D4}"/>
                </a:ext>
              </a:extLst>
            </p:cNvPr>
            <p:cNvSpPr/>
            <p:nvPr/>
          </p:nvSpPr>
          <p:spPr>
            <a:xfrm>
              <a:off x="1401416" y="1639957"/>
              <a:ext cx="397567" cy="40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D169B8-DBF5-D76D-100E-37B1CDE2C2EA}"/>
                </a:ext>
              </a:extLst>
            </p:cNvPr>
            <p:cNvSpPr/>
            <p:nvPr/>
          </p:nvSpPr>
          <p:spPr>
            <a:xfrm>
              <a:off x="1401416" y="4658140"/>
              <a:ext cx="397567" cy="407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FE0280-F1C7-47E9-6287-2F9B12642937}"/>
              </a:ext>
            </a:extLst>
          </p:cNvPr>
          <p:cNvSpPr txBox="1"/>
          <p:nvPr/>
        </p:nvSpPr>
        <p:spPr>
          <a:xfrm>
            <a:off x="1931457" y="1710202"/>
            <a:ext cx="289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django</a:t>
            </a:r>
            <a:r>
              <a:rPr lang="en-IN" sz="1600" dirty="0"/>
              <a:t>-admin and manage.py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05C6C-A77E-CC05-6384-399B00607344}"/>
              </a:ext>
            </a:extLst>
          </p:cNvPr>
          <p:cNvSpPr txBox="1"/>
          <p:nvPr/>
        </p:nvSpPr>
        <p:spPr>
          <a:xfrm>
            <a:off x="2002737" y="4682988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Perform administrative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1F3D8-A491-FE3A-3409-53ACF22AE9E3}"/>
              </a:ext>
            </a:extLst>
          </p:cNvPr>
          <p:cNvSpPr txBox="1"/>
          <p:nvPr/>
        </p:nvSpPr>
        <p:spPr>
          <a:xfrm>
            <a:off x="986794" y="16590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6E96D-29AA-6B79-DC87-197920289F5E}"/>
              </a:ext>
            </a:extLst>
          </p:cNvPr>
          <p:cNvSpPr txBox="1"/>
          <p:nvPr/>
        </p:nvSpPr>
        <p:spPr>
          <a:xfrm>
            <a:off x="974529" y="4696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97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7C61E-45AD-987E-183D-7C44CD37643E}"/>
              </a:ext>
            </a:extLst>
          </p:cNvPr>
          <p:cNvSpPr txBox="1"/>
          <p:nvPr/>
        </p:nvSpPr>
        <p:spPr>
          <a:xfrm>
            <a:off x="1412666" y="1808923"/>
            <a:ext cx="9366667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tx2">
                    <a:lumMod val="75000"/>
                  </a:schemeClr>
                </a:solidFill>
              </a:rPr>
              <a:t>Django-admin</a:t>
            </a:r>
          </a:p>
          <a:p>
            <a:r>
              <a:rPr lang="en-IN" dirty="0"/>
              <a:t>Ready to use admin interface</a:t>
            </a:r>
          </a:p>
        </p:txBody>
      </p:sp>
    </p:spTree>
    <p:extLst>
      <p:ext uri="{BB962C8B-B14F-4D97-AF65-F5344CB8AC3E}">
        <p14:creationId xmlns:p14="http://schemas.microsoft.com/office/powerpoint/2010/main" val="36781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0AB4-E1BF-2217-5BF8-74F17FEF98C3}"/>
              </a:ext>
            </a:extLst>
          </p:cNvPr>
          <p:cNvSpPr/>
          <p:nvPr/>
        </p:nvSpPr>
        <p:spPr>
          <a:xfrm>
            <a:off x="2196547" y="2076738"/>
            <a:ext cx="3717235" cy="27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Located in the </a:t>
            </a:r>
          </a:p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Scripts folder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13BA1-F783-C8DD-9B37-89AF228CD249}"/>
              </a:ext>
            </a:extLst>
          </p:cNvPr>
          <p:cNvSpPr/>
          <p:nvPr/>
        </p:nvSpPr>
        <p:spPr>
          <a:xfrm>
            <a:off x="6149010" y="2080051"/>
            <a:ext cx="3717235" cy="27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Executed from</a:t>
            </a:r>
          </a:p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Inside the terminal</a:t>
            </a:r>
          </a:p>
        </p:txBody>
      </p:sp>
    </p:spTree>
    <p:extLst>
      <p:ext uri="{BB962C8B-B14F-4D97-AF65-F5344CB8AC3E}">
        <p14:creationId xmlns:p14="http://schemas.microsoft.com/office/powerpoint/2010/main" val="343562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D3B2C-A203-5F11-AD22-697D80644BC8}"/>
              </a:ext>
            </a:extLst>
          </p:cNvPr>
          <p:cNvSpPr txBox="1"/>
          <p:nvPr/>
        </p:nvSpPr>
        <p:spPr>
          <a:xfrm>
            <a:off x="1412666" y="1808923"/>
            <a:ext cx="7484741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tx2">
                    <a:lumMod val="75000"/>
                  </a:schemeClr>
                </a:solidFill>
              </a:rPr>
              <a:t>Manage.py</a:t>
            </a:r>
          </a:p>
          <a:p>
            <a:r>
              <a:rPr lang="en-IN" dirty="0"/>
              <a:t>Local version of Django-admin</a:t>
            </a:r>
          </a:p>
        </p:txBody>
      </p:sp>
    </p:spTree>
    <p:extLst>
      <p:ext uri="{BB962C8B-B14F-4D97-AF65-F5344CB8AC3E}">
        <p14:creationId xmlns:p14="http://schemas.microsoft.com/office/powerpoint/2010/main" val="364483383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90</TotalTime>
  <Words>118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GenAITheme3-whiteBG</vt:lpstr>
      <vt:lpstr>Django-admin &amp;  manage.py commands</vt:lpstr>
      <vt:lpstr>Development Server</vt:lpstr>
      <vt:lpstr>Django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Project</vt:lpstr>
      <vt:lpstr>Django Project</vt:lpstr>
      <vt:lpstr>PowerPoint Presentation</vt:lpstr>
      <vt:lpstr>Development web server</vt:lpstr>
      <vt:lpstr>Development web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12</cp:revision>
  <dcterms:created xsi:type="dcterms:W3CDTF">2025-03-09T11:05:54Z</dcterms:created>
  <dcterms:modified xsi:type="dcterms:W3CDTF">2025-03-25T09:33:14Z</dcterms:modified>
</cp:coreProperties>
</file>