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FF"/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0" y="77"/>
      </p:cViewPr>
      <p:guideLst>
        <p:guide orient="horz" pos="2880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A0BDDA-D058-3654-8FD3-106DFD5E89D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055228"/>
            <a:ext cx="6400800" cy="615553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FF5900"/>
                </a:solidFill>
              </a:rPr>
              <a:t>What is Django ?</a:t>
            </a:r>
          </a:p>
        </p:txBody>
      </p:sp>
    </p:spTree>
    <p:extLst>
      <p:ext uri="{BB962C8B-B14F-4D97-AF65-F5344CB8AC3E}">
        <p14:creationId xmlns:p14="http://schemas.microsoft.com/office/powerpoint/2010/main" val="233019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2C0DA28-9AD6-95F7-D1D0-6ACC501C85DE}"/>
              </a:ext>
            </a:extLst>
          </p:cNvPr>
          <p:cNvGrpSpPr/>
          <p:nvPr/>
        </p:nvGrpSpPr>
        <p:grpSpPr>
          <a:xfrm>
            <a:off x="3350301" y="1317063"/>
            <a:ext cx="2016177" cy="1985672"/>
            <a:chOff x="3342806" y="1227122"/>
            <a:chExt cx="2016177" cy="19856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C861D3-F598-4293-2F37-624B84F6DE75}"/>
                </a:ext>
              </a:extLst>
            </p:cNvPr>
            <p:cNvSpPr txBox="1"/>
            <p:nvPr/>
          </p:nvSpPr>
          <p:spPr>
            <a:xfrm>
              <a:off x="3342806" y="1227122"/>
              <a:ext cx="2016177" cy="1985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sz="1600" dirty="0"/>
                <a:t>Traffic management </a:t>
              </a:r>
            </a:p>
            <a:p>
              <a:pPr>
                <a:lnSpc>
                  <a:spcPct val="200000"/>
                </a:lnSpc>
              </a:pPr>
              <a:r>
                <a:rPr lang="en-IN" sz="1600" dirty="0"/>
                <a:t>Social media </a:t>
              </a:r>
            </a:p>
            <a:p>
              <a:pPr>
                <a:lnSpc>
                  <a:spcPct val="200000"/>
                </a:lnSpc>
              </a:pPr>
              <a:r>
                <a:rPr lang="en-IN" sz="1600" dirty="0"/>
                <a:t>Magazines </a:t>
              </a:r>
            </a:p>
            <a:p>
              <a:pPr>
                <a:lnSpc>
                  <a:spcPct val="200000"/>
                </a:lnSpc>
              </a:pPr>
              <a:r>
                <a:rPr lang="en-IN" sz="1600" dirty="0"/>
                <a:t>Blogs 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AE4DDC-57F2-5EC1-E3DF-4F40FCFCA608}"/>
                </a:ext>
              </a:extLst>
            </p:cNvPr>
            <p:cNvCxnSpPr>
              <a:cxnSpLocks/>
            </p:cNvCxnSpPr>
            <p:nvPr/>
          </p:nvCxnSpPr>
          <p:spPr>
            <a:xfrm>
              <a:off x="3419475" y="1678899"/>
              <a:ext cx="17746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A3CB42-7D96-0446-2AA8-C6C24C288E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475" y="2183568"/>
              <a:ext cx="17746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247A6E-A601-A8C7-7494-BAC28A42A751}"/>
                </a:ext>
              </a:extLst>
            </p:cNvPr>
            <p:cNvCxnSpPr>
              <a:cxnSpLocks/>
            </p:cNvCxnSpPr>
            <p:nvPr/>
          </p:nvCxnSpPr>
          <p:spPr>
            <a:xfrm>
              <a:off x="3419475" y="2693233"/>
              <a:ext cx="17746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EB71D-BF4D-9B6A-E24D-4BCDBA2FF63C}"/>
                </a:ext>
              </a:extLst>
            </p:cNvPr>
            <p:cNvCxnSpPr>
              <a:cxnSpLocks/>
            </p:cNvCxnSpPr>
            <p:nvPr/>
          </p:nvCxnSpPr>
          <p:spPr>
            <a:xfrm>
              <a:off x="3419475" y="3200303"/>
              <a:ext cx="17746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5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FCA0-1ACB-36FC-31A2-4D0D5B09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75" y="2010624"/>
            <a:ext cx="4664075" cy="707886"/>
          </a:xfrm>
        </p:spPr>
        <p:txBody>
          <a:bodyPr/>
          <a:lstStyle/>
          <a:p>
            <a:r>
              <a:rPr lang="en-IN" sz="2800" b="1" dirty="0"/>
              <a:t>Cloud-storage application</a:t>
            </a:r>
          </a:p>
          <a:p>
            <a:r>
              <a:rPr lang="en-IN" sz="1800" dirty="0"/>
              <a:t>Asynchronous views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A7BF-21C6-F6A7-C724-3563C2011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00" y="1292610"/>
            <a:ext cx="2415749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30B631-FE64-2F39-22F7-7381339AD950}"/>
              </a:ext>
            </a:extLst>
          </p:cNvPr>
          <p:cNvGrpSpPr/>
          <p:nvPr/>
        </p:nvGrpSpPr>
        <p:grpSpPr>
          <a:xfrm>
            <a:off x="2158522" y="1327598"/>
            <a:ext cx="4826956" cy="2113764"/>
            <a:chOff x="2525842" y="1095250"/>
            <a:chExt cx="4826956" cy="21137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710116-23BF-D306-857C-92DE77E349FA}"/>
                </a:ext>
              </a:extLst>
            </p:cNvPr>
            <p:cNvSpPr/>
            <p:nvPr/>
          </p:nvSpPr>
          <p:spPr>
            <a:xfrm>
              <a:off x="2525842" y="1095250"/>
              <a:ext cx="1341619" cy="4197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Service 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3ABAE1-36A3-57EC-1671-B8D5B1FD31A9}"/>
                </a:ext>
              </a:extLst>
            </p:cNvPr>
            <p:cNvSpPr/>
            <p:nvPr/>
          </p:nvSpPr>
          <p:spPr>
            <a:xfrm>
              <a:off x="2525842" y="1942270"/>
              <a:ext cx="1341619" cy="4197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Service 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9D27DD-19D3-4A02-DA33-1DE4B9DA77CC}"/>
                </a:ext>
              </a:extLst>
            </p:cNvPr>
            <p:cNvSpPr/>
            <p:nvPr/>
          </p:nvSpPr>
          <p:spPr>
            <a:xfrm>
              <a:off x="2525842" y="2789289"/>
              <a:ext cx="1341619" cy="4197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Service 3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4ABAD6-9985-3D61-CD6C-1C4FA07C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73458" y="1223812"/>
              <a:ext cx="1379340" cy="167654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FE8A6E-75BA-D6D9-DA5E-DF70D67F6AAE}"/>
                </a:ext>
              </a:extLst>
            </p:cNvPr>
            <p:cNvCxnSpPr/>
            <p:nvPr/>
          </p:nvCxnSpPr>
          <p:spPr>
            <a:xfrm>
              <a:off x="4257207" y="2152132"/>
              <a:ext cx="140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61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08570-C870-58D2-D527-3F9D4514C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99" y="1932595"/>
            <a:ext cx="4664075" cy="769441"/>
          </a:xfrm>
        </p:spPr>
        <p:txBody>
          <a:bodyPr/>
          <a:lstStyle/>
          <a:p>
            <a:r>
              <a:rPr lang="en-IN" sz="3200" b="1" dirty="0"/>
              <a:t>OTT media platforms</a:t>
            </a:r>
          </a:p>
          <a:p>
            <a:r>
              <a:rPr lang="en-IN" sz="1800" dirty="0"/>
              <a:t> Audio and video streaming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D169D-2C4D-6FE5-BB4C-F3064B27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98315"/>
            <a:ext cx="2149026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4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71C796-1D1A-7BC8-691A-C8DD069AAFFC}"/>
              </a:ext>
            </a:extLst>
          </p:cNvPr>
          <p:cNvGrpSpPr/>
          <p:nvPr/>
        </p:nvGrpSpPr>
        <p:grpSpPr>
          <a:xfrm>
            <a:off x="824459" y="1653134"/>
            <a:ext cx="7495082" cy="1837232"/>
            <a:chOff x="824458" y="734518"/>
            <a:chExt cx="7495082" cy="18372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0B0550-3582-28C3-0089-A5C9EE1E5DD3}"/>
                </a:ext>
              </a:extLst>
            </p:cNvPr>
            <p:cNvSpPr/>
            <p:nvPr/>
          </p:nvSpPr>
          <p:spPr>
            <a:xfrm>
              <a:off x="4571999" y="734518"/>
              <a:ext cx="3747541" cy="18372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latin typeface="Arial" panose="020B0604020202020204" pitchFamily="34" charset="0"/>
                  <a:cs typeface="Arial" panose="020B0604020202020204" pitchFamily="34" charset="0"/>
                </a:rPr>
                <a:t>Open - source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C8B929-A0A2-9233-9FF8-BEF9F3EFE5E8}"/>
                </a:ext>
              </a:extLst>
            </p:cNvPr>
            <p:cNvSpPr/>
            <p:nvPr/>
          </p:nvSpPr>
          <p:spPr>
            <a:xfrm>
              <a:off x="824458" y="734518"/>
              <a:ext cx="3747541" cy="18372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latin typeface="Arial" panose="020B0604020202020204" pitchFamily="34" charset="0"/>
                  <a:cs typeface="Arial" panose="020B0604020202020204" pitchFamily="34" charset="0"/>
                </a:rPr>
                <a:t>Fault tolerance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9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0A3966-0C85-8559-9979-D8BEA5CC539F}"/>
              </a:ext>
            </a:extLst>
          </p:cNvPr>
          <p:cNvGrpSpPr/>
          <p:nvPr/>
        </p:nvGrpSpPr>
        <p:grpSpPr>
          <a:xfrm>
            <a:off x="3357797" y="1253331"/>
            <a:ext cx="2735705" cy="2222403"/>
            <a:chOff x="3342807" y="983508"/>
            <a:chExt cx="2735705" cy="222240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C81BA9-9A42-B7DF-5313-7EE4A72AB38C}"/>
                </a:ext>
              </a:extLst>
            </p:cNvPr>
            <p:cNvSpPr txBox="1"/>
            <p:nvPr/>
          </p:nvSpPr>
          <p:spPr>
            <a:xfrm>
              <a:off x="3342807" y="983508"/>
              <a:ext cx="2735705" cy="2222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dirty="0"/>
                <a:t>Adaptable and robust </a:t>
              </a:r>
            </a:p>
            <a:p>
              <a:pPr>
                <a:lnSpc>
                  <a:spcPct val="200000"/>
                </a:lnSpc>
              </a:pPr>
              <a:r>
                <a:rPr lang="en-IN" dirty="0"/>
                <a:t>Supportive community </a:t>
              </a:r>
            </a:p>
            <a:p>
              <a:pPr>
                <a:lnSpc>
                  <a:spcPct val="200000"/>
                </a:lnSpc>
              </a:pPr>
              <a:r>
                <a:rPr lang="en-IN" dirty="0"/>
                <a:t>Documentation </a:t>
              </a:r>
            </a:p>
            <a:p>
              <a:pPr>
                <a:lnSpc>
                  <a:spcPct val="200000"/>
                </a:lnSpc>
              </a:pPr>
              <a:r>
                <a:rPr lang="en-IN" dirty="0"/>
                <a:t>Security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E34CCF5-F687-6CD7-3255-0E4B06194E8F}"/>
                </a:ext>
              </a:extLst>
            </p:cNvPr>
            <p:cNvCxnSpPr>
              <a:cxnSpLocks/>
            </p:cNvCxnSpPr>
            <p:nvPr/>
          </p:nvCxnSpPr>
          <p:spPr>
            <a:xfrm>
              <a:off x="3419474" y="2092543"/>
              <a:ext cx="22468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E0384B-EB8D-5133-B1A5-A82849B75B8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473" y="2642182"/>
              <a:ext cx="22468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358FDA-3878-0C67-16EE-952511416DB4}"/>
                </a:ext>
              </a:extLst>
            </p:cNvPr>
            <p:cNvCxnSpPr>
              <a:cxnSpLocks/>
            </p:cNvCxnSpPr>
            <p:nvPr/>
          </p:nvCxnSpPr>
          <p:spPr>
            <a:xfrm>
              <a:off x="3404483" y="3160941"/>
              <a:ext cx="22468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54339A-5932-3644-47B8-79B92DFAA46F}"/>
                </a:ext>
              </a:extLst>
            </p:cNvPr>
            <p:cNvCxnSpPr>
              <a:cxnSpLocks/>
            </p:cNvCxnSpPr>
            <p:nvPr/>
          </p:nvCxnSpPr>
          <p:spPr>
            <a:xfrm>
              <a:off x="3404483" y="1510425"/>
              <a:ext cx="22468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95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294B2B-2415-E324-6B05-62F8E7FA45D2}"/>
              </a:ext>
            </a:extLst>
          </p:cNvPr>
          <p:cNvSpPr/>
          <p:nvPr/>
        </p:nvSpPr>
        <p:spPr>
          <a:xfrm>
            <a:off x="442210" y="951875"/>
            <a:ext cx="3822491" cy="2563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C97D67-9EA4-AA0A-F8B4-892E289C011F}"/>
              </a:ext>
            </a:extLst>
          </p:cNvPr>
          <p:cNvSpPr/>
          <p:nvPr/>
        </p:nvSpPr>
        <p:spPr>
          <a:xfrm>
            <a:off x="4572000" y="951875"/>
            <a:ext cx="3822491" cy="25633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193EB-0B6E-5962-087E-6C65CB82D947}"/>
              </a:ext>
            </a:extLst>
          </p:cNvPr>
          <p:cNvSpPr txBox="1"/>
          <p:nvPr/>
        </p:nvSpPr>
        <p:spPr>
          <a:xfrm>
            <a:off x="524656" y="1282254"/>
            <a:ext cx="374004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Toolkit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Components needed for application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12049-0E82-CDF7-5897-A0C369A49956}"/>
              </a:ext>
            </a:extLst>
          </p:cNvPr>
          <p:cNvSpPr txBox="1"/>
          <p:nvPr/>
        </p:nvSpPr>
        <p:spPr>
          <a:xfrm>
            <a:off x="4699416" y="1249624"/>
            <a:ext cx="352268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Focused </a:t>
            </a:r>
          </a:p>
          <a:p>
            <a:r>
              <a:rPr lang="en-IN" sz="1600" dirty="0"/>
              <a:t>Focus on the application's unique features</a:t>
            </a:r>
          </a:p>
        </p:txBody>
      </p:sp>
    </p:spTree>
    <p:extLst>
      <p:ext uri="{BB962C8B-B14F-4D97-AF65-F5344CB8AC3E}">
        <p14:creationId xmlns:p14="http://schemas.microsoft.com/office/powerpoint/2010/main" val="99243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A3200-967D-47F7-0D95-58FD8409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0" y="1196177"/>
            <a:ext cx="1912786" cy="2301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2327E5-39FC-2CC1-01CC-0BE6BBB85B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1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9891" y="1036658"/>
            <a:ext cx="4468214" cy="1535092"/>
          </a:xfrm>
          <a:prstGeom prst="rect">
            <a:avLst/>
          </a:prstGeom>
          <a:effectLst>
            <a:outerShdw dir="33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070A11-FDC9-36B5-1F28-2DA127400614}"/>
              </a:ext>
            </a:extLst>
          </p:cNvPr>
          <p:cNvSpPr txBox="1"/>
          <p:nvPr/>
        </p:nvSpPr>
        <p:spPr>
          <a:xfrm>
            <a:off x="3419475" y="2457511"/>
            <a:ext cx="1789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 login and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BEE1D-D883-032B-0899-261A6EFC7E66}"/>
              </a:ext>
            </a:extLst>
          </p:cNvPr>
          <p:cNvSpPr txBox="1"/>
          <p:nvPr/>
        </p:nvSpPr>
        <p:spPr>
          <a:xfrm>
            <a:off x="6597323" y="2514631"/>
            <a:ext cx="1430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Admin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</a:p>
        </p:txBody>
      </p:sp>
    </p:spTree>
    <p:extLst>
      <p:ext uri="{BB962C8B-B14F-4D97-AF65-F5344CB8AC3E}">
        <p14:creationId xmlns:p14="http://schemas.microsoft.com/office/powerpoint/2010/main" val="293966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EB9770-291D-3CD0-CB33-C849F99B6036}"/>
              </a:ext>
            </a:extLst>
          </p:cNvPr>
          <p:cNvSpPr/>
          <p:nvPr/>
        </p:nvSpPr>
        <p:spPr>
          <a:xfrm>
            <a:off x="3309080" y="2076660"/>
            <a:ext cx="1386590" cy="322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8F41C0-3882-E971-3628-779C99E9A029}"/>
              </a:ext>
            </a:extLst>
          </p:cNvPr>
          <p:cNvSpPr/>
          <p:nvPr/>
        </p:nvSpPr>
        <p:spPr>
          <a:xfrm>
            <a:off x="3309080" y="1520430"/>
            <a:ext cx="1386590" cy="322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3CAA23-1D0A-E9A8-230E-2044B66D8768}"/>
              </a:ext>
            </a:extLst>
          </p:cNvPr>
          <p:cNvSpPr/>
          <p:nvPr/>
        </p:nvSpPr>
        <p:spPr>
          <a:xfrm>
            <a:off x="3309080" y="2632890"/>
            <a:ext cx="1386590" cy="322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00F10-1287-22B2-4282-F04A4B11FCFB}"/>
              </a:ext>
            </a:extLst>
          </p:cNvPr>
          <p:cNvSpPr/>
          <p:nvPr/>
        </p:nvSpPr>
        <p:spPr>
          <a:xfrm>
            <a:off x="3309080" y="3189120"/>
            <a:ext cx="1386590" cy="322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FF93F-31CF-C5F2-B647-4770F2800B10}"/>
              </a:ext>
            </a:extLst>
          </p:cNvPr>
          <p:cNvSpPr txBox="1"/>
          <p:nvPr/>
        </p:nvSpPr>
        <p:spPr>
          <a:xfrm>
            <a:off x="3419475" y="1358446"/>
            <a:ext cx="1738859" cy="2152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sz="1400" dirty="0"/>
              <a:t>Text content </a:t>
            </a:r>
          </a:p>
          <a:p>
            <a:pPr>
              <a:lnSpc>
                <a:spcPct val="250000"/>
              </a:lnSpc>
            </a:pPr>
            <a:r>
              <a:rPr lang="en-IN" sz="1400" dirty="0"/>
              <a:t>Media files </a:t>
            </a:r>
          </a:p>
          <a:p>
            <a:pPr>
              <a:lnSpc>
                <a:spcPct val="250000"/>
              </a:lnSpc>
            </a:pPr>
            <a:r>
              <a:rPr lang="en-IN" sz="1400" dirty="0"/>
              <a:t>Heavy traffic </a:t>
            </a:r>
          </a:p>
          <a:p>
            <a:pPr>
              <a:lnSpc>
                <a:spcPct val="250000"/>
              </a:lnSpc>
            </a:pPr>
            <a:r>
              <a:rPr lang="en-IN" sz="1400" dirty="0"/>
              <a:t>Used widely </a:t>
            </a:r>
          </a:p>
        </p:txBody>
      </p:sp>
    </p:spTree>
    <p:extLst>
      <p:ext uri="{BB962C8B-B14F-4D97-AF65-F5344CB8AC3E}">
        <p14:creationId xmlns:p14="http://schemas.microsoft.com/office/powerpoint/2010/main" val="391939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44FC-AEF3-B114-311E-59C0278D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Dynamic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4034A-F4C8-CD68-C4D2-956F2CBA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705" y="1068762"/>
            <a:ext cx="763059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1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45CA-85FA-F3B1-C692-D1796633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Dynamic website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3688C-5ED6-1EFE-44DA-BA9AB70F2EE5}"/>
              </a:ext>
            </a:extLst>
          </p:cNvPr>
          <p:cNvSpPr/>
          <p:nvPr/>
        </p:nvSpPr>
        <p:spPr>
          <a:xfrm>
            <a:off x="1521502" y="1469035"/>
            <a:ext cx="1394085" cy="1431561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F8AD7-A885-6FF3-E57D-D27BE60C95BA}"/>
              </a:ext>
            </a:extLst>
          </p:cNvPr>
          <p:cNvSpPr txBox="1"/>
          <p:nvPr/>
        </p:nvSpPr>
        <p:spPr>
          <a:xfrm>
            <a:off x="4572000" y="1266668"/>
            <a:ext cx="2173574" cy="1985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/>
              <a:t>Email notifications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Data analysis tools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Admin dashboards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Development tools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7D281-BFBC-7B27-2B3B-5C2E7341811A}"/>
              </a:ext>
            </a:extLst>
          </p:cNvPr>
          <p:cNvSpPr txBox="1"/>
          <p:nvPr/>
        </p:nvSpPr>
        <p:spPr>
          <a:xfrm>
            <a:off x="1656415" y="2900596"/>
            <a:ext cx="1259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Back-end </a:t>
            </a:r>
          </a:p>
          <a:p>
            <a:r>
              <a:rPr lang="en-IN" sz="1600" dirty="0"/>
              <a:t>(Django) </a:t>
            </a:r>
          </a:p>
        </p:txBody>
      </p:sp>
    </p:spTree>
    <p:extLst>
      <p:ext uri="{BB962C8B-B14F-4D97-AF65-F5344CB8AC3E}">
        <p14:creationId xmlns:p14="http://schemas.microsoft.com/office/powerpoint/2010/main" val="19689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28E50-BEA7-79A5-0FFD-3183EBD418CA}"/>
              </a:ext>
            </a:extLst>
          </p:cNvPr>
          <p:cNvSpPr txBox="1"/>
          <p:nvPr/>
        </p:nvSpPr>
        <p:spPr>
          <a:xfrm>
            <a:off x="3320321" y="1231574"/>
            <a:ext cx="2286000" cy="1985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/>
              <a:t>ML and Al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Scalable web apps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SaaS apps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OTT platforms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1A627A-FEE0-08D6-1665-0BA6F3CC7DEC}"/>
              </a:ext>
            </a:extLst>
          </p:cNvPr>
          <p:cNvCxnSpPr/>
          <p:nvPr/>
        </p:nvCxnSpPr>
        <p:spPr>
          <a:xfrm>
            <a:off x="3419475" y="1678899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07087-DFF2-6C18-9EA8-458DE00C8345}"/>
              </a:ext>
            </a:extLst>
          </p:cNvPr>
          <p:cNvCxnSpPr/>
          <p:nvPr/>
        </p:nvCxnSpPr>
        <p:spPr>
          <a:xfrm>
            <a:off x="3419474" y="2174988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BD1AFD-CF70-0BAE-8C94-A73CF2D6D60A}"/>
              </a:ext>
            </a:extLst>
          </p:cNvPr>
          <p:cNvCxnSpPr/>
          <p:nvPr/>
        </p:nvCxnSpPr>
        <p:spPr>
          <a:xfrm>
            <a:off x="3419475" y="2694648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C4BC22-6105-7F93-F55D-38A6644AA38C}"/>
              </a:ext>
            </a:extLst>
          </p:cNvPr>
          <p:cNvCxnSpPr/>
          <p:nvPr/>
        </p:nvCxnSpPr>
        <p:spPr>
          <a:xfrm>
            <a:off x="3419473" y="3147738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7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6F2A-BF15-1648-166D-E140E5BE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6579" y="1593445"/>
            <a:ext cx="4664075" cy="307777"/>
          </a:xfrm>
        </p:spPr>
        <p:txBody>
          <a:bodyPr/>
          <a:lstStyle/>
          <a:p>
            <a:pPr algn="ctr"/>
            <a:r>
              <a:rPr lang="en-IN" sz="2000" b="1" dirty="0"/>
              <a:t>ML algorithms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6E2149-45D3-3A74-0475-CD73A20F0EDF}"/>
              </a:ext>
            </a:extLst>
          </p:cNvPr>
          <p:cNvCxnSpPr>
            <a:cxnSpLocks/>
          </p:cNvCxnSpPr>
          <p:nvPr/>
        </p:nvCxnSpPr>
        <p:spPr>
          <a:xfrm flipV="1">
            <a:off x="2442411" y="2093495"/>
            <a:ext cx="866273" cy="64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FEEB8-522D-1D7A-24F7-B572566FE4CE}"/>
              </a:ext>
            </a:extLst>
          </p:cNvPr>
          <p:cNvCxnSpPr/>
          <p:nvPr/>
        </p:nvCxnSpPr>
        <p:spPr>
          <a:xfrm flipV="1">
            <a:off x="4354553" y="2093495"/>
            <a:ext cx="0" cy="69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3F312F-974A-896E-76D4-F3533FF65528}"/>
              </a:ext>
            </a:extLst>
          </p:cNvPr>
          <p:cNvCxnSpPr>
            <a:cxnSpLocks/>
          </p:cNvCxnSpPr>
          <p:nvPr/>
        </p:nvCxnSpPr>
        <p:spPr>
          <a:xfrm flipH="1" flipV="1">
            <a:off x="5390149" y="2093495"/>
            <a:ext cx="721893" cy="64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AEBE25-A914-FE24-B1A5-498930C406FD}"/>
              </a:ext>
            </a:extLst>
          </p:cNvPr>
          <p:cNvSpPr txBox="1"/>
          <p:nvPr/>
        </p:nvSpPr>
        <p:spPr>
          <a:xfrm>
            <a:off x="1885804" y="2814322"/>
            <a:ext cx="6882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      APIs                   RPCs	             </a:t>
            </a:r>
            <a:r>
              <a:rPr lang="en-IN" sz="1600" dirty="0" err="1"/>
              <a:t>WebSockets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4586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DAFE-50F7-9337-8040-730954EA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Instagram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58C01-85E2-E4AD-F458-D2523919307D}"/>
              </a:ext>
            </a:extLst>
          </p:cNvPr>
          <p:cNvSpPr/>
          <p:nvPr/>
        </p:nvSpPr>
        <p:spPr>
          <a:xfrm>
            <a:off x="3237875" y="1184223"/>
            <a:ext cx="1469037" cy="1387527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3C04C-ACFA-A480-17DD-A921D694DF7F}"/>
              </a:ext>
            </a:extLst>
          </p:cNvPr>
          <p:cNvSpPr txBox="1"/>
          <p:nvPr/>
        </p:nvSpPr>
        <p:spPr>
          <a:xfrm>
            <a:off x="2930576" y="2571750"/>
            <a:ext cx="20836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/>
              <a:t>Social media app </a:t>
            </a:r>
          </a:p>
          <a:p>
            <a:pPr algn="ctr"/>
            <a:r>
              <a:rPr lang="en-IN" sz="1600" dirty="0"/>
              <a:t>(Django) </a:t>
            </a:r>
          </a:p>
        </p:txBody>
      </p:sp>
    </p:spTree>
    <p:extLst>
      <p:ext uri="{BB962C8B-B14F-4D97-AF65-F5344CB8AC3E}">
        <p14:creationId xmlns:p14="http://schemas.microsoft.com/office/powerpoint/2010/main" val="341091034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136</TotalTime>
  <Words>111</Words>
  <Application>Microsoft Office PowerPoint</Application>
  <PresentationFormat>On-screen Show (16:9)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Dynamic website</vt:lpstr>
      <vt:lpstr>Dynamic website</vt:lpstr>
      <vt:lpstr>PowerPoint Presentation</vt:lpstr>
      <vt:lpstr>PowerPoint Presentation</vt:lpstr>
      <vt:lpstr>Instagram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dell</cp:lastModifiedBy>
  <cp:revision>6</cp:revision>
  <dcterms:created xsi:type="dcterms:W3CDTF">2025-03-11T10:42:24Z</dcterms:created>
  <dcterms:modified xsi:type="dcterms:W3CDTF">2025-03-28T10:54:33Z</dcterms:modified>
</cp:coreProperties>
</file>