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418" userDrawn="1">
          <p15:clr>
            <a:srgbClr val="A4A3A4"/>
          </p15:clr>
        </p15:guide>
        <p15:guide id="2" pos="2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418"/>
        <p:guide pos="2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CF8B77-A234-D2A4-3434-1082668B4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3" y="1359943"/>
            <a:ext cx="8265695" cy="22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4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25D757-BAEB-71B6-E125-50CB6308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12" y="702241"/>
            <a:ext cx="7848453" cy="317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1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45972AB-4432-8F6B-0F33-DD72A49D3327}"/>
              </a:ext>
            </a:extLst>
          </p:cNvPr>
          <p:cNvSpPr txBox="1"/>
          <p:nvPr/>
        </p:nvSpPr>
        <p:spPr>
          <a:xfrm>
            <a:off x="441002" y="163616"/>
            <a:ext cx="346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5900"/>
                </a:solidFill>
              </a:rPr>
              <a:t>Virtual environments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7A67A7-9992-E978-1B81-B752DF4460EA}"/>
              </a:ext>
            </a:extLst>
          </p:cNvPr>
          <p:cNvGrpSpPr/>
          <p:nvPr/>
        </p:nvGrpSpPr>
        <p:grpSpPr>
          <a:xfrm>
            <a:off x="926431" y="1231631"/>
            <a:ext cx="7557763" cy="2955359"/>
            <a:chOff x="926431" y="1231631"/>
            <a:chExt cx="7557763" cy="295535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BF5FB1-F45B-B298-A811-EFD0054A988A}"/>
                </a:ext>
              </a:extLst>
            </p:cNvPr>
            <p:cNvGrpSpPr/>
            <p:nvPr/>
          </p:nvGrpSpPr>
          <p:grpSpPr>
            <a:xfrm>
              <a:off x="926431" y="1231631"/>
              <a:ext cx="7557763" cy="2955359"/>
              <a:chOff x="721112" y="702241"/>
              <a:chExt cx="7848453" cy="317585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397CCF5-D8CA-FEE4-F581-FEE673CDB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1112" y="702241"/>
                <a:ext cx="7848453" cy="317585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BC8C915-506B-F193-BE4C-A8B3A5897E4F}"/>
                  </a:ext>
                </a:extLst>
              </p:cNvPr>
              <p:cNvSpPr/>
              <p:nvPr/>
            </p:nvSpPr>
            <p:spPr>
              <a:xfrm>
                <a:off x="721112" y="802888"/>
                <a:ext cx="3226420" cy="298852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52A8E7-0ADF-E93C-E1DC-0BED77E98097}"/>
                  </a:ext>
                </a:extLst>
              </p:cNvPr>
              <p:cNvSpPr/>
              <p:nvPr/>
            </p:nvSpPr>
            <p:spPr>
              <a:xfrm>
                <a:off x="5289395" y="795902"/>
                <a:ext cx="3226420" cy="2988527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0101A4-623F-D66D-7627-CE721BF1BBC6}"/>
                  </a:ext>
                </a:extLst>
              </p:cNvPr>
              <p:cNvSpPr/>
              <p:nvPr/>
            </p:nvSpPr>
            <p:spPr>
              <a:xfrm>
                <a:off x="1717288" y="1784194"/>
                <a:ext cx="1266544" cy="3419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Interpreter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C2D8DA2-0017-F5B7-1624-4FEECCFB094C}"/>
                  </a:ext>
                </a:extLst>
              </p:cNvPr>
              <p:cNvSpPr/>
              <p:nvPr/>
            </p:nvSpPr>
            <p:spPr>
              <a:xfrm>
                <a:off x="1717287" y="2247899"/>
                <a:ext cx="1266544" cy="3238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Libraries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0CD58C7-2C27-5D55-89E8-F9B0AA7928D2}"/>
                  </a:ext>
                </a:extLst>
              </p:cNvPr>
              <p:cNvSpPr/>
              <p:nvPr/>
            </p:nvSpPr>
            <p:spPr>
              <a:xfrm>
                <a:off x="1717287" y="2711605"/>
                <a:ext cx="1266544" cy="3238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Scripts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001CC1-C56C-DFE2-E6F3-C2E13E8DDC0E}"/>
                  </a:ext>
                </a:extLst>
              </p:cNvPr>
              <p:cNvSpPr/>
              <p:nvPr/>
            </p:nvSpPr>
            <p:spPr>
              <a:xfrm>
                <a:off x="6287525" y="1784194"/>
                <a:ext cx="1295889" cy="34196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Interpreter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34EB9C9-6351-7406-0473-7435B71408C3}"/>
                  </a:ext>
                </a:extLst>
              </p:cNvPr>
              <p:cNvSpPr/>
              <p:nvPr/>
            </p:nvSpPr>
            <p:spPr>
              <a:xfrm>
                <a:off x="6291045" y="2247899"/>
                <a:ext cx="1295889" cy="3238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Libraries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5858AE-81F4-9605-F0C1-8C262D5FF03E}"/>
                  </a:ext>
                </a:extLst>
              </p:cNvPr>
              <p:cNvSpPr/>
              <p:nvPr/>
            </p:nvSpPr>
            <p:spPr>
              <a:xfrm>
                <a:off x="6287525" y="2711605"/>
                <a:ext cx="1295889" cy="3238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Scripts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C819DB1-A29E-8930-C5C0-201B54A274FD}"/>
                </a:ext>
              </a:extLst>
            </p:cNvPr>
            <p:cNvSpPr/>
            <p:nvPr/>
          </p:nvSpPr>
          <p:spPr>
            <a:xfrm>
              <a:off x="4133385" y="2118732"/>
              <a:ext cx="1092820" cy="150169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8252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8F70-21A6-8BD2-659F-D45B8062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534" y="232688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Virtual environments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CDC61-7CD9-FE17-6D94-1DB14F82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13" y="988813"/>
            <a:ext cx="7437574" cy="316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7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F1C6ECB-0B6F-D889-4FE7-D55C5E7CA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02" y="985542"/>
            <a:ext cx="4749196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8786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20</TotalTime>
  <Words>10</Words>
  <Application>Microsoft Office PowerPoint</Application>
  <PresentationFormat>On-screen Show (16:9)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Virtual environments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2025-03-11T11:09:32Z</dcterms:created>
  <dcterms:modified xsi:type="dcterms:W3CDTF">2025-03-11T11:29:42Z</dcterms:modified>
</cp:coreProperties>
</file>