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2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72" r:id="rId12"/>
    <p:sldId id="266" r:id="rId13"/>
    <p:sldId id="267" r:id="rId14"/>
    <p:sldId id="268" r:id="rId15"/>
    <p:sldId id="269" r:id="rId16"/>
    <p:sldId id="270" r:id="rId17"/>
    <p:sldId id="271" r:id="rId18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 showGuides="1">
      <p:cViewPr varScale="1">
        <p:scale>
          <a:sx n="62" d="100"/>
          <a:sy n="62" d="100"/>
        </p:scale>
        <p:origin x="1066" y="53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17790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57248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10970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01202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5168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71475" y="271663"/>
            <a:ext cx="7614284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71475" y="1076087"/>
            <a:ext cx="4664075" cy="12865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F3A348-9CE1-5509-62D6-ED161972E638}"/>
              </a:ext>
            </a:extLst>
          </p:cNvPr>
          <p:cNvGrpSpPr/>
          <p:nvPr/>
        </p:nvGrpSpPr>
        <p:grpSpPr>
          <a:xfrm>
            <a:off x="359026" y="4538514"/>
            <a:ext cx="1865061" cy="387563"/>
            <a:chOff x="359026" y="4538514"/>
            <a:chExt cx="1865061" cy="38756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15823DC-156A-B400-5C1D-91F66B623DAA}"/>
                </a:ext>
              </a:extLst>
            </p:cNvPr>
            <p:cNvGrpSpPr/>
            <p:nvPr/>
          </p:nvGrpSpPr>
          <p:grpSpPr>
            <a:xfrm>
              <a:off x="1371600" y="4580849"/>
              <a:ext cx="852487" cy="256814"/>
              <a:chOff x="442913" y="382239"/>
              <a:chExt cx="1985054" cy="598004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DA1BED8-1478-75C5-DC80-AFA81711C6C4}"/>
                  </a:ext>
                </a:extLst>
              </p:cNvPr>
              <p:cNvSpPr/>
              <p:nvPr/>
            </p:nvSpPr>
            <p:spPr>
              <a:xfrm>
                <a:off x="442913" y="382239"/>
                <a:ext cx="598004" cy="598004"/>
              </a:xfrm>
              <a:prstGeom prst="ellipse">
                <a:avLst/>
              </a:prstGeom>
              <a:solidFill>
                <a:srgbClr val="FF59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78EF08D9-7B07-9E8E-312D-2E37BCB067D1}"/>
                  </a:ext>
                </a:extLst>
              </p:cNvPr>
              <p:cNvSpPr/>
              <p:nvPr/>
            </p:nvSpPr>
            <p:spPr>
              <a:xfrm>
                <a:off x="569114" y="508701"/>
                <a:ext cx="345602" cy="345081"/>
              </a:xfrm>
              <a:custGeom>
                <a:avLst/>
                <a:gdLst>
                  <a:gd name="connsiteX0" fmla="*/ 232866 w 463300"/>
                  <a:gd name="connsiteY0" fmla="*/ 166 h 462601"/>
                  <a:gd name="connsiteX1" fmla="*/ 452981 w 463300"/>
                  <a:gd name="connsiteY1" fmla="*/ 0 h 462601"/>
                  <a:gd name="connsiteX2" fmla="*/ 463242 w 463300"/>
                  <a:gd name="connsiteY2" fmla="*/ 10261 h 462601"/>
                  <a:gd name="connsiteX3" fmla="*/ 460263 w 463300"/>
                  <a:gd name="connsiteY3" fmla="*/ 93508 h 462601"/>
                  <a:gd name="connsiteX4" fmla="*/ 405648 w 463300"/>
                  <a:gd name="connsiteY4" fmla="*/ 218295 h 462601"/>
                  <a:gd name="connsiteX5" fmla="*/ 368411 w 463300"/>
                  <a:gd name="connsiteY5" fmla="*/ 252388 h 462601"/>
                  <a:gd name="connsiteX6" fmla="*/ 368411 w 463300"/>
                  <a:gd name="connsiteY6" fmla="*/ 260828 h 462601"/>
                  <a:gd name="connsiteX7" fmla="*/ 450995 w 463300"/>
                  <a:gd name="connsiteY7" fmla="*/ 376513 h 462601"/>
                  <a:gd name="connsiteX8" fmla="*/ 462746 w 463300"/>
                  <a:gd name="connsiteY8" fmla="*/ 455291 h 462601"/>
                  <a:gd name="connsiteX9" fmla="*/ 455464 w 463300"/>
                  <a:gd name="connsiteY9" fmla="*/ 462573 h 462601"/>
                  <a:gd name="connsiteX10" fmla="*/ 393732 w 463300"/>
                  <a:gd name="connsiteY10" fmla="*/ 462573 h 462601"/>
                  <a:gd name="connsiteX11" fmla="*/ 385788 w 463300"/>
                  <a:gd name="connsiteY11" fmla="*/ 454133 h 462601"/>
                  <a:gd name="connsiteX12" fmla="*/ 365763 w 463300"/>
                  <a:gd name="connsiteY12" fmla="*/ 372541 h 462601"/>
                  <a:gd name="connsiteX13" fmla="*/ 262656 w 463300"/>
                  <a:gd name="connsiteY13" fmla="*/ 297901 h 462601"/>
                  <a:gd name="connsiteX14" fmla="*/ 176430 w 463300"/>
                  <a:gd name="connsiteY14" fmla="*/ 304024 h 462601"/>
                  <a:gd name="connsiteX15" fmla="*/ 85902 w 463300"/>
                  <a:gd name="connsiteY15" fmla="*/ 398194 h 462601"/>
                  <a:gd name="connsiteX16" fmla="*/ 76799 w 463300"/>
                  <a:gd name="connsiteY16" fmla="*/ 451981 h 462601"/>
                  <a:gd name="connsiteX17" fmla="*/ 65711 w 463300"/>
                  <a:gd name="connsiteY17" fmla="*/ 462573 h 462601"/>
                  <a:gd name="connsiteX18" fmla="*/ 8944 w 463300"/>
                  <a:gd name="connsiteY18" fmla="*/ 462573 h 462601"/>
                  <a:gd name="connsiteX19" fmla="*/ 7 w 463300"/>
                  <a:gd name="connsiteY19" fmla="*/ 454133 h 462601"/>
                  <a:gd name="connsiteX20" fmla="*/ 95004 w 463300"/>
                  <a:gd name="connsiteY20" fmla="*/ 260994 h 462601"/>
                  <a:gd name="connsiteX21" fmla="*/ 223432 w 463300"/>
                  <a:gd name="connsiteY21" fmla="*/ 218791 h 462601"/>
                  <a:gd name="connsiteX22" fmla="*/ 315616 w 463300"/>
                  <a:gd name="connsiteY22" fmla="*/ 195125 h 462601"/>
                  <a:gd name="connsiteX23" fmla="*/ 379334 w 463300"/>
                  <a:gd name="connsiteY23" fmla="*/ 105920 h 462601"/>
                  <a:gd name="connsiteX24" fmla="*/ 385457 w 463300"/>
                  <a:gd name="connsiteY24" fmla="*/ 76627 h 462601"/>
                  <a:gd name="connsiteX25" fmla="*/ 376686 w 463300"/>
                  <a:gd name="connsiteY25" fmla="*/ 66862 h 462601"/>
                  <a:gd name="connsiteX26" fmla="*/ 208206 w 463300"/>
                  <a:gd name="connsiteY26" fmla="*/ 66862 h 462601"/>
                  <a:gd name="connsiteX27" fmla="*/ 14736 w 463300"/>
                  <a:gd name="connsiteY27" fmla="*/ 66862 h 462601"/>
                  <a:gd name="connsiteX28" fmla="*/ 2489 w 463300"/>
                  <a:gd name="connsiteY28" fmla="*/ 54781 h 462601"/>
                  <a:gd name="connsiteX29" fmla="*/ 2489 w 463300"/>
                  <a:gd name="connsiteY29" fmla="*/ 9765 h 462601"/>
                  <a:gd name="connsiteX30" fmla="*/ 12585 w 463300"/>
                  <a:gd name="connsiteY30" fmla="*/ 0 h 462601"/>
                  <a:gd name="connsiteX31" fmla="*/ 232700 w 463300"/>
                  <a:gd name="connsiteY31" fmla="*/ 0 h 462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63300" h="462601">
                    <a:moveTo>
                      <a:pt x="232866" y="166"/>
                    </a:moveTo>
                    <a:cubicBezTo>
                      <a:pt x="306183" y="166"/>
                      <a:pt x="379665" y="166"/>
                      <a:pt x="452981" y="0"/>
                    </a:cubicBezTo>
                    <a:cubicBezTo>
                      <a:pt x="461091" y="0"/>
                      <a:pt x="463739" y="2152"/>
                      <a:pt x="463242" y="10261"/>
                    </a:cubicBezTo>
                    <a:cubicBezTo>
                      <a:pt x="461753" y="37900"/>
                      <a:pt x="464235" y="65704"/>
                      <a:pt x="460263" y="93508"/>
                    </a:cubicBezTo>
                    <a:cubicBezTo>
                      <a:pt x="453643" y="140344"/>
                      <a:pt x="435935" y="181885"/>
                      <a:pt x="405648" y="218295"/>
                    </a:cubicBezTo>
                    <a:cubicBezTo>
                      <a:pt x="394725" y="231369"/>
                      <a:pt x="382147" y="242623"/>
                      <a:pt x="368411" y="252388"/>
                    </a:cubicBezTo>
                    <a:cubicBezTo>
                      <a:pt x="363777" y="255698"/>
                      <a:pt x="363611" y="257353"/>
                      <a:pt x="368411" y="260828"/>
                    </a:cubicBezTo>
                    <a:cubicBezTo>
                      <a:pt x="408627" y="290288"/>
                      <a:pt x="435935" y="329180"/>
                      <a:pt x="450995" y="376513"/>
                    </a:cubicBezTo>
                    <a:cubicBezTo>
                      <a:pt x="459105" y="402166"/>
                      <a:pt x="462415" y="428480"/>
                      <a:pt x="462746" y="455291"/>
                    </a:cubicBezTo>
                    <a:cubicBezTo>
                      <a:pt x="462746" y="460753"/>
                      <a:pt x="460760" y="462573"/>
                      <a:pt x="455464" y="462573"/>
                    </a:cubicBezTo>
                    <a:cubicBezTo>
                      <a:pt x="434942" y="462408"/>
                      <a:pt x="414254" y="462242"/>
                      <a:pt x="393732" y="462573"/>
                    </a:cubicBezTo>
                    <a:cubicBezTo>
                      <a:pt x="387278" y="462573"/>
                      <a:pt x="385954" y="459925"/>
                      <a:pt x="385788" y="454133"/>
                    </a:cubicBezTo>
                    <a:cubicBezTo>
                      <a:pt x="385457" y="425501"/>
                      <a:pt x="379334" y="398028"/>
                      <a:pt x="365763" y="372541"/>
                    </a:cubicBezTo>
                    <a:cubicBezTo>
                      <a:pt x="343586" y="331001"/>
                      <a:pt x="308831" y="306341"/>
                      <a:pt x="262656" y="297901"/>
                    </a:cubicBezTo>
                    <a:cubicBezTo>
                      <a:pt x="233362" y="292439"/>
                      <a:pt x="204565" y="293929"/>
                      <a:pt x="176430" y="304024"/>
                    </a:cubicBezTo>
                    <a:cubicBezTo>
                      <a:pt x="130918" y="320574"/>
                      <a:pt x="101459" y="353012"/>
                      <a:pt x="85902" y="398194"/>
                    </a:cubicBezTo>
                    <a:cubicBezTo>
                      <a:pt x="79944" y="415571"/>
                      <a:pt x="76468" y="433611"/>
                      <a:pt x="76799" y="451981"/>
                    </a:cubicBezTo>
                    <a:cubicBezTo>
                      <a:pt x="76799" y="460422"/>
                      <a:pt x="73986" y="462904"/>
                      <a:pt x="65711" y="462573"/>
                    </a:cubicBezTo>
                    <a:cubicBezTo>
                      <a:pt x="46843" y="461911"/>
                      <a:pt x="27976" y="462242"/>
                      <a:pt x="8944" y="462573"/>
                    </a:cubicBezTo>
                    <a:cubicBezTo>
                      <a:pt x="2655" y="462573"/>
                      <a:pt x="-159" y="460918"/>
                      <a:pt x="7" y="454133"/>
                    </a:cubicBezTo>
                    <a:cubicBezTo>
                      <a:pt x="1827" y="375024"/>
                      <a:pt x="30128" y="308824"/>
                      <a:pt x="95004" y="260994"/>
                    </a:cubicBezTo>
                    <a:cubicBezTo>
                      <a:pt x="133069" y="232859"/>
                      <a:pt x="176430" y="219453"/>
                      <a:pt x="223432" y="218791"/>
                    </a:cubicBezTo>
                    <a:cubicBezTo>
                      <a:pt x="256367" y="218295"/>
                      <a:pt x="287481" y="213164"/>
                      <a:pt x="315616" y="195125"/>
                    </a:cubicBezTo>
                    <a:cubicBezTo>
                      <a:pt x="348716" y="173941"/>
                      <a:pt x="368907" y="143323"/>
                      <a:pt x="379334" y="105920"/>
                    </a:cubicBezTo>
                    <a:cubicBezTo>
                      <a:pt x="381982" y="96321"/>
                      <a:pt x="383471" y="86391"/>
                      <a:pt x="385457" y="76627"/>
                    </a:cubicBezTo>
                    <a:cubicBezTo>
                      <a:pt x="386947" y="69179"/>
                      <a:pt x="384133" y="66862"/>
                      <a:pt x="376686" y="66862"/>
                    </a:cubicBezTo>
                    <a:cubicBezTo>
                      <a:pt x="320581" y="67028"/>
                      <a:pt x="264311" y="66862"/>
                      <a:pt x="208206" y="66862"/>
                    </a:cubicBezTo>
                    <a:cubicBezTo>
                      <a:pt x="143661" y="66862"/>
                      <a:pt x="79282" y="66862"/>
                      <a:pt x="14736" y="66862"/>
                    </a:cubicBezTo>
                    <a:cubicBezTo>
                      <a:pt x="6572" y="66862"/>
                      <a:pt x="2489" y="62835"/>
                      <a:pt x="2489" y="54781"/>
                    </a:cubicBezTo>
                    <a:cubicBezTo>
                      <a:pt x="2489" y="39720"/>
                      <a:pt x="3151" y="24660"/>
                      <a:pt x="2489" y="9765"/>
                    </a:cubicBezTo>
                    <a:cubicBezTo>
                      <a:pt x="2158" y="1655"/>
                      <a:pt x="5137" y="0"/>
                      <a:pt x="12585" y="0"/>
                    </a:cubicBezTo>
                    <a:cubicBezTo>
                      <a:pt x="85902" y="166"/>
                      <a:pt x="159384" y="0"/>
                      <a:pt x="2327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81DF4CC-1354-FE3E-E3E4-5508700D7CD3}"/>
                  </a:ext>
                </a:extLst>
              </p:cNvPr>
              <p:cNvGrpSpPr/>
              <p:nvPr/>
            </p:nvGrpSpPr>
            <p:grpSpPr>
              <a:xfrm>
                <a:off x="1103790" y="414333"/>
                <a:ext cx="1324177" cy="533817"/>
                <a:chOff x="1007746" y="855243"/>
                <a:chExt cx="1324177" cy="533817"/>
              </a:xfrm>
              <a:solidFill>
                <a:schemeClr val="tx1"/>
              </a:solidFill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B01B6D5B-B7AE-20E8-51DD-CF0323EA97BD}"/>
                    </a:ext>
                  </a:extLst>
                </p:cNvPr>
                <p:cNvSpPr/>
                <p:nvPr/>
              </p:nvSpPr>
              <p:spPr>
                <a:xfrm>
                  <a:off x="1987331" y="963654"/>
                  <a:ext cx="251346" cy="277827"/>
                </a:xfrm>
                <a:custGeom>
                  <a:avLst/>
                  <a:gdLst>
                    <a:gd name="connsiteX0" fmla="*/ 133249 w 251346"/>
                    <a:gd name="connsiteY0" fmla="*/ 0 h 277827"/>
                    <a:gd name="connsiteX1" fmla="*/ 244134 w 251346"/>
                    <a:gd name="connsiteY1" fmla="*/ 0 h 277827"/>
                    <a:gd name="connsiteX2" fmla="*/ 251251 w 251346"/>
                    <a:gd name="connsiteY2" fmla="*/ 6951 h 277827"/>
                    <a:gd name="connsiteX3" fmla="*/ 250920 w 251346"/>
                    <a:gd name="connsiteY3" fmla="*/ 170300 h 277827"/>
                    <a:gd name="connsiteX4" fmla="*/ 152447 w 251346"/>
                    <a:gd name="connsiteY4" fmla="*/ 275889 h 277827"/>
                    <a:gd name="connsiteX5" fmla="*/ 63243 w 251346"/>
                    <a:gd name="connsiteY5" fmla="*/ 266456 h 277827"/>
                    <a:gd name="connsiteX6" fmla="*/ 21 w 251346"/>
                    <a:gd name="connsiteY6" fmla="*/ 168645 h 277827"/>
                    <a:gd name="connsiteX7" fmla="*/ 75324 w 251346"/>
                    <a:gd name="connsiteY7" fmla="*/ 78778 h 277827"/>
                    <a:gd name="connsiteX8" fmla="*/ 158074 w 251346"/>
                    <a:gd name="connsiteY8" fmla="*/ 72324 h 277827"/>
                    <a:gd name="connsiteX9" fmla="*/ 195643 w 251346"/>
                    <a:gd name="connsiteY9" fmla="*/ 72324 h 277827"/>
                    <a:gd name="connsiteX10" fmla="*/ 202759 w 251346"/>
                    <a:gd name="connsiteY10" fmla="*/ 65042 h 277827"/>
                    <a:gd name="connsiteX11" fmla="*/ 183727 w 251346"/>
                    <a:gd name="connsiteY11" fmla="*/ 45678 h 277827"/>
                    <a:gd name="connsiteX12" fmla="*/ 24515 w 251346"/>
                    <a:gd name="connsiteY12" fmla="*/ 45844 h 277827"/>
                    <a:gd name="connsiteX13" fmla="*/ 15413 w 251346"/>
                    <a:gd name="connsiteY13" fmla="*/ 36576 h 277827"/>
                    <a:gd name="connsiteX14" fmla="*/ 15413 w 251346"/>
                    <a:gd name="connsiteY14" fmla="*/ 8275 h 277827"/>
                    <a:gd name="connsiteX15" fmla="*/ 23357 w 251346"/>
                    <a:gd name="connsiteY15" fmla="*/ 165 h 277827"/>
                    <a:gd name="connsiteX16" fmla="*/ 133415 w 251346"/>
                    <a:gd name="connsiteY16" fmla="*/ 331 h 277827"/>
                    <a:gd name="connsiteX17" fmla="*/ 133415 w 251346"/>
                    <a:gd name="connsiteY17" fmla="*/ 331 h 277827"/>
                    <a:gd name="connsiteX18" fmla="*/ 202594 w 251346"/>
                    <a:gd name="connsiteY18" fmla="*/ 146302 h 277827"/>
                    <a:gd name="connsiteX19" fmla="*/ 202594 w 251346"/>
                    <a:gd name="connsiteY19" fmla="*/ 123132 h 277827"/>
                    <a:gd name="connsiteX20" fmla="*/ 195312 w 251346"/>
                    <a:gd name="connsiteY20" fmla="*/ 116016 h 277827"/>
                    <a:gd name="connsiteX21" fmla="*/ 121995 w 251346"/>
                    <a:gd name="connsiteY21" fmla="*/ 116347 h 277827"/>
                    <a:gd name="connsiteX22" fmla="*/ 86744 w 251346"/>
                    <a:gd name="connsiteY22" fmla="*/ 122139 h 277827"/>
                    <a:gd name="connsiteX23" fmla="*/ 48844 w 251346"/>
                    <a:gd name="connsiteY23" fmla="*/ 164838 h 277827"/>
                    <a:gd name="connsiteX24" fmla="*/ 72345 w 251346"/>
                    <a:gd name="connsiteY24" fmla="*/ 216143 h 277827"/>
                    <a:gd name="connsiteX25" fmla="*/ 156916 w 251346"/>
                    <a:gd name="connsiteY25" fmla="*/ 226404 h 277827"/>
                    <a:gd name="connsiteX26" fmla="*/ 199449 w 251346"/>
                    <a:gd name="connsiteY26" fmla="*/ 184533 h 277827"/>
                    <a:gd name="connsiteX27" fmla="*/ 202594 w 251346"/>
                    <a:gd name="connsiteY27" fmla="*/ 146302 h 277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51346" h="277827">
                      <a:moveTo>
                        <a:pt x="133249" y="0"/>
                      </a:moveTo>
                      <a:cubicBezTo>
                        <a:pt x="170156" y="0"/>
                        <a:pt x="207228" y="0"/>
                        <a:pt x="244134" y="0"/>
                      </a:cubicBezTo>
                      <a:cubicBezTo>
                        <a:pt x="249596" y="0"/>
                        <a:pt x="251251" y="1489"/>
                        <a:pt x="251251" y="6951"/>
                      </a:cubicBezTo>
                      <a:cubicBezTo>
                        <a:pt x="251085" y="61401"/>
                        <a:pt x="251747" y="115850"/>
                        <a:pt x="250920" y="170300"/>
                      </a:cubicBezTo>
                      <a:cubicBezTo>
                        <a:pt x="249927" y="228887"/>
                        <a:pt x="209214" y="268442"/>
                        <a:pt x="152447" y="275889"/>
                      </a:cubicBezTo>
                      <a:cubicBezTo>
                        <a:pt x="121995" y="279861"/>
                        <a:pt x="92205" y="278206"/>
                        <a:pt x="63243" y="266456"/>
                      </a:cubicBezTo>
                      <a:cubicBezTo>
                        <a:pt x="22364" y="249740"/>
                        <a:pt x="-806" y="213164"/>
                        <a:pt x="21" y="168645"/>
                      </a:cubicBezTo>
                      <a:cubicBezTo>
                        <a:pt x="1014" y="118995"/>
                        <a:pt x="34942" y="89370"/>
                        <a:pt x="75324" y="78778"/>
                      </a:cubicBezTo>
                      <a:cubicBezTo>
                        <a:pt x="102632" y="71662"/>
                        <a:pt x="130270" y="72324"/>
                        <a:pt x="158074" y="72324"/>
                      </a:cubicBezTo>
                      <a:cubicBezTo>
                        <a:pt x="170652" y="72324"/>
                        <a:pt x="183065" y="72158"/>
                        <a:pt x="195643" y="72324"/>
                      </a:cubicBezTo>
                      <a:cubicBezTo>
                        <a:pt x="201270" y="72489"/>
                        <a:pt x="202594" y="70338"/>
                        <a:pt x="202759" y="65042"/>
                      </a:cubicBezTo>
                      <a:cubicBezTo>
                        <a:pt x="203090" y="45678"/>
                        <a:pt x="203256" y="45678"/>
                        <a:pt x="183727" y="45678"/>
                      </a:cubicBezTo>
                      <a:cubicBezTo>
                        <a:pt x="130601" y="45678"/>
                        <a:pt x="77476" y="45678"/>
                        <a:pt x="24515" y="45844"/>
                      </a:cubicBezTo>
                      <a:cubicBezTo>
                        <a:pt x="17068" y="45844"/>
                        <a:pt x="14751" y="44023"/>
                        <a:pt x="15413" y="36576"/>
                      </a:cubicBezTo>
                      <a:cubicBezTo>
                        <a:pt x="16075" y="27142"/>
                        <a:pt x="15744" y="17709"/>
                        <a:pt x="15413" y="8275"/>
                      </a:cubicBezTo>
                      <a:cubicBezTo>
                        <a:pt x="15247" y="2482"/>
                        <a:pt x="16571" y="0"/>
                        <a:pt x="23357" y="165"/>
                      </a:cubicBezTo>
                      <a:cubicBezTo>
                        <a:pt x="60098" y="496"/>
                        <a:pt x="96674" y="331"/>
                        <a:pt x="133415" y="331"/>
                      </a:cubicBezTo>
                      <a:lnTo>
                        <a:pt x="133415" y="331"/>
                      </a:lnTo>
                      <a:close/>
                      <a:moveTo>
                        <a:pt x="202594" y="146302"/>
                      </a:moveTo>
                      <a:cubicBezTo>
                        <a:pt x="202594" y="137696"/>
                        <a:pt x="202428" y="130414"/>
                        <a:pt x="202594" y="123132"/>
                      </a:cubicBezTo>
                      <a:cubicBezTo>
                        <a:pt x="202925" y="117671"/>
                        <a:pt x="200608" y="115850"/>
                        <a:pt x="195312" y="116016"/>
                      </a:cubicBezTo>
                      <a:cubicBezTo>
                        <a:pt x="170818" y="116181"/>
                        <a:pt x="146489" y="116016"/>
                        <a:pt x="121995" y="116347"/>
                      </a:cubicBezTo>
                      <a:cubicBezTo>
                        <a:pt x="110079" y="116347"/>
                        <a:pt x="98163" y="118167"/>
                        <a:pt x="86744" y="122139"/>
                      </a:cubicBezTo>
                      <a:cubicBezTo>
                        <a:pt x="66056" y="129256"/>
                        <a:pt x="51823" y="142165"/>
                        <a:pt x="48844" y="164838"/>
                      </a:cubicBezTo>
                      <a:cubicBezTo>
                        <a:pt x="45865" y="186684"/>
                        <a:pt x="54140" y="204227"/>
                        <a:pt x="72345" y="216143"/>
                      </a:cubicBezTo>
                      <a:cubicBezTo>
                        <a:pt x="98660" y="233521"/>
                        <a:pt x="127457" y="234845"/>
                        <a:pt x="156916" y="226404"/>
                      </a:cubicBezTo>
                      <a:cubicBezTo>
                        <a:pt x="178265" y="220281"/>
                        <a:pt x="192664" y="205717"/>
                        <a:pt x="199449" y="184533"/>
                      </a:cubicBezTo>
                      <a:cubicBezTo>
                        <a:pt x="203587" y="171789"/>
                        <a:pt x="202759" y="158218"/>
                        <a:pt x="202594" y="1463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B7CB728D-C7A4-0278-473D-0FA1AAC50544}"/>
                    </a:ext>
                  </a:extLst>
                </p:cNvPr>
                <p:cNvSpPr/>
                <p:nvPr/>
              </p:nvSpPr>
              <p:spPr>
                <a:xfrm>
                  <a:off x="1155797" y="963489"/>
                  <a:ext cx="251609" cy="277694"/>
                </a:xfrm>
                <a:custGeom>
                  <a:avLst/>
                  <a:gdLst>
                    <a:gd name="connsiteX0" fmla="*/ 4881 w 251609"/>
                    <a:gd name="connsiteY0" fmla="*/ 45182 h 277694"/>
                    <a:gd name="connsiteX1" fmla="*/ 4881 w 251609"/>
                    <a:gd name="connsiteY1" fmla="*/ 6786 h 277694"/>
                    <a:gd name="connsiteX2" fmla="*/ 11335 w 251609"/>
                    <a:gd name="connsiteY2" fmla="*/ 0 h 277694"/>
                    <a:gd name="connsiteX3" fmla="*/ 244029 w 251609"/>
                    <a:gd name="connsiteY3" fmla="*/ 0 h 277694"/>
                    <a:gd name="connsiteX4" fmla="*/ 251477 w 251609"/>
                    <a:gd name="connsiteY4" fmla="*/ 7117 h 277694"/>
                    <a:gd name="connsiteX5" fmla="*/ 250980 w 251609"/>
                    <a:gd name="connsiteY5" fmla="*/ 170465 h 277694"/>
                    <a:gd name="connsiteX6" fmla="*/ 152176 w 251609"/>
                    <a:gd name="connsiteY6" fmla="*/ 276055 h 277694"/>
                    <a:gd name="connsiteX7" fmla="*/ 62310 w 251609"/>
                    <a:gd name="connsiteY7" fmla="*/ 266125 h 277694"/>
                    <a:gd name="connsiteX8" fmla="*/ 578 w 251609"/>
                    <a:gd name="connsiteY8" fmla="*/ 163514 h 277694"/>
                    <a:gd name="connsiteX9" fmla="*/ 75053 w 251609"/>
                    <a:gd name="connsiteY9" fmla="*/ 78282 h 277694"/>
                    <a:gd name="connsiteX10" fmla="*/ 117587 w 251609"/>
                    <a:gd name="connsiteY10" fmla="*/ 71331 h 277694"/>
                    <a:gd name="connsiteX11" fmla="*/ 126193 w 251609"/>
                    <a:gd name="connsiteY11" fmla="*/ 79275 h 277694"/>
                    <a:gd name="connsiteX12" fmla="*/ 126193 w 251609"/>
                    <a:gd name="connsiteY12" fmla="*/ 106748 h 277694"/>
                    <a:gd name="connsiteX13" fmla="*/ 116759 w 251609"/>
                    <a:gd name="connsiteY13" fmla="*/ 117009 h 277694"/>
                    <a:gd name="connsiteX14" fmla="*/ 74557 w 251609"/>
                    <a:gd name="connsiteY14" fmla="*/ 127766 h 277694"/>
                    <a:gd name="connsiteX15" fmla="*/ 69592 w 251609"/>
                    <a:gd name="connsiteY15" fmla="*/ 214654 h 277694"/>
                    <a:gd name="connsiteX16" fmla="*/ 177001 w 251609"/>
                    <a:gd name="connsiteY16" fmla="*/ 216143 h 277694"/>
                    <a:gd name="connsiteX17" fmla="*/ 196034 w 251609"/>
                    <a:gd name="connsiteY17" fmla="*/ 191649 h 277694"/>
                    <a:gd name="connsiteX18" fmla="*/ 199178 w 251609"/>
                    <a:gd name="connsiteY18" fmla="*/ 184202 h 277694"/>
                    <a:gd name="connsiteX19" fmla="*/ 199178 w 251609"/>
                    <a:gd name="connsiteY19" fmla="*/ 184202 h 277694"/>
                    <a:gd name="connsiteX20" fmla="*/ 202654 w 251609"/>
                    <a:gd name="connsiteY20" fmla="*/ 164011 h 277694"/>
                    <a:gd name="connsiteX21" fmla="*/ 202819 w 251609"/>
                    <a:gd name="connsiteY21" fmla="*/ 53126 h 277694"/>
                    <a:gd name="connsiteX22" fmla="*/ 194544 w 251609"/>
                    <a:gd name="connsiteY22" fmla="*/ 45513 h 277694"/>
                    <a:gd name="connsiteX23" fmla="*/ 71909 w 251609"/>
                    <a:gd name="connsiteY23" fmla="*/ 45513 h 277694"/>
                    <a:gd name="connsiteX24" fmla="*/ 5212 w 251609"/>
                    <a:gd name="connsiteY24" fmla="*/ 45182 h 277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609" h="277694">
                      <a:moveTo>
                        <a:pt x="4881" y="45182"/>
                      </a:moveTo>
                      <a:cubicBezTo>
                        <a:pt x="4881" y="32438"/>
                        <a:pt x="5047" y="19695"/>
                        <a:pt x="4881" y="6786"/>
                      </a:cubicBezTo>
                      <a:cubicBezTo>
                        <a:pt x="4881" y="1821"/>
                        <a:pt x="5874" y="0"/>
                        <a:pt x="11335" y="0"/>
                      </a:cubicBezTo>
                      <a:cubicBezTo>
                        <a:pt x="88955" y="0"/>
                        <a:pt x="166409" y="0"/>
                        <a:pt x="244029" y="0"/>
                      </a:cubicBezTo>
                      <a:cubicBezTo>
                        <a:pt x="249325" y="0"/>
                        <a:pt x="251477" y="1490"/>
                        <a:pt x="251477" y="7117"/>
                      </a:cubicBezTo>
                      <a:cubicBezTo>
                        <a:pt x="251311" y="61566"/>
                        <a:pt x="252139" y="116016"/>
                        <a:pt x="250980" y="170465"/>
                      </a:cubicBezTo>
                      <a:cubicBezTo>
                        <a:pt x="249656" y="228059"/>
                        <a:pt x="209605" y="269435"/>
                        <a:pt x="152176" y="276055"/>
                      </a:cubicBezTo>
                      <a:cubicBezTo>
                        <a:pt x="121393" y="279530"/>
                        <a:pt x="91438" y="278041"/>
                        <a:pt x="62310" y="266125"/>
                      </a:cubicBezTo>
                      <a:cubicBezTo>
                        <a:pt x="21266" y="249409"/>
                        <a:pt x="-4222" y="207868"/>
                        <a:pt x="578" y="163514"/>
                      </a:cubicBezTo>
                      <a:cubicBezTo>
                        <a:pt x="5212" y="120319"/>
                        <a:pt x="32851" y="89205"/>
                        <a:pt x="75053" y="78282"/>
                      </a:cubicBezTo>
                      <a:cubicBezTo>
                        <a:pt x="89121" y="74641"/>
                        <a:pt x="103023" y="71827"/>
                        <a:pt x="117587" y="71331"/>
                      </a:cubicBezTo>
                      <a:cubicBezTo>
                        <a:pt x="123876" y="71165"/>
                        <a:pt x="126689" y="71993"/>
                        <a:pt x="126193" y="79275"/>
                      </a:cubicBezTo>
                      <a:cubicBezTo>
                        <a:pt x="125531" y="88377"/>
                        <a:pt x="125531" y="97645"/>
                        <a:pt x="126193" y="106748"/>
                      </a:cubicBezTo>
                      <a:cubicBezTo>
                        <a:pt x="126689" y="114030"/>
                        <a:pt x="124538" y="116843"/>
                        <a:pt x="116759" y="117009"/>
                      </a:cubicBezTo>
                      <a:cubicBezTo>
                        <a:pt x="102030" y="117505"/>
                        <a:pt x="87962" y="120815"/>
                        <a:pt x="74557" y="127766"/>
                      </a:cubicBezTo>
                      <a:cubicBezTo>
                        <a:pt x="42781" y="144316"/>
                        <a:pt x="38643" y="190822"/>
                        <a:pt x="69592" y="214654"/>
                      </a:cubicBezTo>
                      <a:cubicBezTo>
                        <a:pt x="97561" y="236169"/>
                        <a:pt x="148535" y="236996"/>
                        <a:pt x="177001" y="216143"/>
                      </a:cubicBezTo>
                      <a:cubicBezTo>
                        <a:pt x="185607" y="209854"/>
                        <a:pt x="192724" y="202241"/>
                        <a:pt x="196034" y="191649"/>
                      </a:cubicBezTo>
                      <a:cubicBezTo>
                        <a:pt x="198847" y="189829"/>
                        <a:pt x="198682" y="186850"/>
                        <a:pt x="199178" y="184202"/>
                      </a:cubicBezTo>
                      <a:cubicBezTo>
                        <a:pt x="199178" y="184202"/>
                        <a:pt x="199178" y="184202"/>
                        <a:pt x="199178" y="184202"/>
                      </a:cubicBezTo>
                      <a:cubicBezTo>
                        <a:pt x="202985" y="177913"/>
                        <a:pt x="202654" y="170796"/>
                        <a:pt x="202654" y="164011"/>
                      </a:cubicBezTo>
                      <a:cubicBezTo>
                        <a:pt x="202819" y="127104"/>
                        <a:pt x="202654" y="90032"/>
                        <a:pt x="202819" y="53126"/>
                      </a:cubicBezTo>
                      <a:cubicBezTo>
                        <a:pt x="202819" y="46506"/>
                        <a:pt x="200502" y="45347"/>
                        <a:pt x="194544" y="45513"/>
                      </a:cubicBezTo>
                      <a:cubicBezTo>
                        <a:pt x="153666" y="45678"/>
                        <a:pt x="112787" y="45678"/>
                        <a:pt x="71909" y="45513"/>
                      </a:cubicBezTo>
                      <a:cubicBezTo>
                        <a:pt x="49732" y="45513"/>
                        <a:pt x="27389" y="45182"/>
                        <a:pt x="5212" y="4518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777F59A8-68ED-53BE-1A17-E7DC92188684}"/>
                    </a:ext>
                  </a:extLst>
                </p:cNvPr>
                <p:cNvSpPr/>
                <p:nvPr/>
              </p:nvSpPr>
              <p:spPr>
                <a:xfrm>
                  <a:off x="1641720" y="963489"/>
                  <a:ext cx="251487" cy="278148"/>
                </a:xfrm>
                <a:custGeom>
                  <a:avLst/>
                  <a:gdLst>
                    <a:gd name="connsiteX0" fmla="*/ 128496 w 251487"/>
                    <a:gd name="connsiteY0" fmla="*/ 0 h 278148"/>
                    <a:gd name="connsiteX1" fmla="*/ 243684 w 251487"/>
                    <a:gd name="connsiteY1" fmla="*/ 0 h 278148"/>
                    <a:gd name="connsiteX2" fmla="*/ 251462 w 251487"/>
                    <a:gd name="connsiteY2" fmla="*/ 7448 h 278148"/>
                    <a:gd name="connsiteX3" fmla="*/ 251131 w 251487"/>
                    <a:gd name="connsiteY3" fmla="*/ 167652 h 278148"/>
                    <a:gd name="connsiteX4" fmla="*/ 193041 w 251487"/>
                    <a:gd name="connsiteY4" fmla="*/ 263808 h 278148"/>
                    <a:gd name="connsiteX5" fmla="*/ 103670 w 251487"/>
                    <a:gd name="connsiteY5" fmla="*/ 276717 h 278148"/>
                    <a:gd name="connsiteX6" fmla="*/ 26216 w 251487"/>
                    <a:gd name="connsiteY6" fmla="*/ 240968 h 278148"/>
                    <a:gd name="connsiteX7" fmla="*/ 895 w 251487"/>
                    <a:gd name="connsiteY7" fmla="*/ 158880 h 278148"/>
                    <a:gd name="connsiteX8" fmla="*/ 84307 w 251487"/>
                    <a:gd name="connsiteY8" fmla="*/ 75634 h 278148"/>
                    <a:gd name="connsiteX9" fmla="*/ 119724 w 251487"/>
                    <a:gd name="connsiteY9" fmla="*/ 71331 h 278148"/>
                    <a:gd name="connsiteX10" fmla="*/ 126344 w 251487"/>
                    <a:gd name="connsiteY10" fmla="*/ 77951 h 278148"/>
                    <a:gd name="connsiteX11" fmla="*/ 126344 w 251487"/>
                    <a:gd name="connsiteY11" fmla="*/ 108734 h 278148"/>
                    <a:gd name="connsiteX12" fmla="*/ 119062 w 251487"/>
                    <a:gd name="connsiteY12" fmla="*/ 116843 h 278148"/>
                    <a:gd name="connsiteX13" fmla="*/ 75039 w 251487"/>
                    <a:gd name="connsiteY13" fmla="*/ 127601 h 278148"/>
                    <a:gd name="connsiteX14" fmla="*/ 68419 w 251487"/>
                    <a:gd name="connsiteY14" fmla="*/ 213826 h 278148"/>
                    <a:gd name="connsiteX15" fmla="*/ 185097 w 251487"/>
                    <a:gd name="connsiteY15" fmla="*/ 209358 h 278148"/>
                    <a:gd name="connsiteX16" fmla="*/ 202805 w 251487"/>
                    <a:gd name="connsiteY16" fmla="*/ 164838 h 278148"/>
                    <a:gd name="connsiteX17" fmla="*/ 203136 w 251487"/>
                    <a:gd name="connsiteY17" fmla="*/ 53953 h 278148"/>
                    <a:gd name="connsiteX18" fmla="*/ 194530 w 251487"/>
                    <a:gd name="connsiteY18" fmla="*/ 45844 h 278148"/>
                    <a:gd name="connsiteX19" fmla="*/ 14300 w 251487"/>
                    <a:gd name="connsiteY19" fmla="*/ 46175 h 278148"/>
                    <a:gd name="connsiteX20" fmla="*/ 5694 w 251487"/>
                    <a:gd name="connsiteY20" fmla="*/ 37403 h 278148"/>
                    <a:gd name="connsiteX21" fmla="*/ 5694 w 251487"/>
                    <a:gd name="connsiteY21" fmla="*/ 7448 h 278148"/>
                    <a:gd name="connsiteX22" fmla="*/ 12645 w 251487"/>
                    <a:gd name="connsiteY22" fmla="*/ 331 h 278148"/>
                    <a:gd name="connsiteX23" fmla="*/ 128661 w 251487"/>
                    <a:gd name="connsiteY23" fmla="*/ 331 h 278148"/>
                    <a:gd name="connsiteX24" fmla="*/ 128661 w 251487"/>
                    <a:gd name="connsiteY24" fmla="*/ 331 h 278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487" h="278148">
                      <a:moveTo>
                        <a:pt x="128496" y="0"/>
                      </a:moveTo>
                      <a:cubicBezTo>
                        <a:pt x="166892" y="0"/>
                        <a:pt x="205288" y="0"/>
                        <a:pt x="243684" y="0"/>
                      </a:cubicBezTo>
                      <a:cubicBezTo>
                        <a:pt x="249311" y="0"/>
                        <a:pt x="251462" y="1490"/>
                        <a:pt x="251462" y="7448"/>
                      </a:cubicBezTo>
                      <a:cubicBezTo>
                        <a:pt x="251297" y="60904"/>
                        <a:pt x="251793" y="114195"/>
                        <a:pt x="251131" y="167652"/>
                      </a:cubicBezTo>
                      <a:cubicBezTo>
                        <a:pt x="250635" y="210682"/>
                        <a:pt x="232430" y="244113"/>
                        <a:pt x="193041" y="263808"/>
                      </a:cubicBezTo>
                      <a:cubicBezTo>
                        <a:pt x="164906" y="277875"/>
                        <a:pt x="134454" y="280192"/>
                        <a:pt x="103670" y="276717"/>
                      </a:cubicBezTo>
                      <a:cubicBezTo>
                        <a:pt x="73880" y="273407"/>
                        <a:pt x="47235" y="263146"/>
                        <a:pt x="26216" y="240968"/>
                      </a:cubicBezTo>
                      <a:cubicBezTo>
                        <a:pt x="4536" y="217798"/>
                        <a:pt x="-2746" y="189994"/>
                        <a:pt x="895" y="158880"/>
                      </a:cubicBezTo>
                      <a:cubicBezTo>
                        <a:pt x="6356" y="112375"/>
                        <a:pt x="42435" y="85398"/>
                        <a:pt x="84307" y="75634"/>
                      </a:cubicBezTo>
                      <a:cubicBezTo>
                        <a:pt x="96057" y="72820"/>
                        <a:pt x="107808" y="71827"/>
                        <a:pt x="119724" y="71331"/>
                      </a:cubicBezTo>
                      <a:cubicBezTo>
                        <a:pt x="125020" y="71165"/>
                        <a:pt x="126509" y="72820"/>
                        <a:pt x="126344" y="77951"/>
                      </a:cubicBezTo>
                      <a:cubicBezTo>
                        <a:pt x="126013" y="88212"/>
                        <a:pt x="125847" y="98473"/>
                        <a:pt x="126344" y="108734"/>
                      </a:cubicBezTo>
                      <a:cubicBezTo>
                        <a:pt x="126509" y="114361"/>
                        <a:pt x="124855" y="116512"/>
                        <a:pt x="119062" y="116843"/>
                      </a:cubicBezTo>
                      <a:cubicBezTo>
                        <a:pt x="103836" y="117671"/>
                        <a:pt x="89272" y="120815"/>
                        <a:pt x="75039" y="127601"/>
                      </a:cubicBezTo>
                      <a:cubicBezTo>
                        <a:pt x="43428" y="142661"/>
                        <a:pt x="39953" y="191484"/>
                        <a:pt x="68419" y="213826"/>
                      </a:cubicBezTo>
                      <a:cubicBezTo>
                        <a:pt x="100029" y="238651"/>
                        <a:pt x="159279" y="237162"/>
                        <a:pt x="185097" y="209358"/>
                      </a:cubicBezTo>
                      <a:cubicBezTo>
                        <a:pt x="196847" y="196780"/>
                        <a:pt x="202640" y="181719"/>
                        <a:pt x="202805" y="164838"/>
                      </a:cubicBezTo>
                      <a:cubicBezTo>
                        <a:pt x="203136" y="127932"/>
                        <a:pt x="202805" y="90860"/>
                        <a:pt x="203136" y="53953"/>
                      </a:cubicBezTo>
                      <a:cubicBezTo>
                        <a:pt x="203136" y="47002"/>
                        <a:pt x="200819" y="45678"/>
                        <a:pt x="194530" y="45844"/>
                      </a:cubicBezTo>
                      <a:cubicBezTo>
                        <a:pt x="134454" y="46009"/>
                        <a:pt x="74377" y="45844"/>
                        <a:pt x="14300" y="46175"/>
                      </a:cubicBezTo>
                      <a:cubicBezTo>
                        <a:pt x="7184" y="46175"/>
                        <a:pt x="5198" y="44189"/>
                        <a:pt x="5694" y="37403"/>
                      </a:cubicBezTo>
                      <a:cubicBezTo>
                        <a:pt x="6191" y="27473"/>
                        <a:pt x="6025" y="17378"/>
                        <a:pt x="5694" y="7448"/>
                      </a:cubicBezTo>
                      <a:cubicBezTo>
                        <a:pt x="5694" y="2317"/>
                        <a:pt x="6853" y="331"/>
                        <a:pt x="12645" y="331"/>
                      </a:cubicBezTo>
                      <a:cubicBezTo>
                        <a:pt x="51372" y="662"/>
                        <a:pt x="89934" y="331"/>
                        <a:pt x="128661" y="331"/>
                      </a:cubicBezTo>
                      <a:cubicBezTo>
                        <a:pt x="128661" y="331"/>
                        <a:pt x="128661" y="331"/>
                        <a:pt x="128661" y="331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E1D34A3D-6BF2-4FEB-E1DD-53FE068198CF}"/>
                    </a:ext>
                  </a:extLst>
                </p:cNvPr>
                <p:cNvSpPr/>
                <p:nvPr/>
              </p:nvSpPr>
              <p:spPr>
                <a:xfrm>
                  <a:off x="1429601" y="957087"/>
                  <a:ext cx="184486" cy="284227"/>
                </a:xfrm>
                <a:custGeom>
                  <a:avLst/>
                  <a:gdLst>
                    <a:gd name="connsiteX0" fmla="*/ 24674 w 184486"/>
                    <a:gd name="connsiteY0" fmla="*/ 196231 h 284227"/>
                    <a:gd name="connsiteX1" fmla="*/ 27984 w 184486"/>
                    <a:gd name="connsiteY1" fmla="*/ 196231 h 284227"/>
                    <a:gd name="connsiteX2" fmla="*/ 55458 w 184486"/>
                    <a:gd name="connsiteY2" fmla="*/ 212119 h 284227"/>
                    <a:gd name="connsiteX3" fmla="*/ 89882 w 184486"/>
                    <a:gd name="connsiteY3" fmla="*/ 235289 h 284227"/>
                    <a:gd name="connsiteX4" fmla="*/ 129602 w 184486"/>
                    <a:gd name="connsiteY4" fmla="*/ 218573 h 284227"/>
                    <a:gd name="connsiteX5" fmla="*/ 123147 w 184486"/>
                    <a:gd name="connsiteY5" fmla="*/ 181667 h 284227"/>
                    <a:gd name="connsiteX6" fmla="*/ 77304 w 184486"/>
                    <a:gd name="connsiteY6" fmla="*/ 158497 h 284227"/>
                    <a:gd name="connsiteX7" fmla="*/ 28316 w 184486"/>
                    <a:gd name="connsiteY7" fmla="*/ 129534 h 284227"/>
                    <a:gd name="connsiteX8" fmla="*/ 33612 w 184486"/>
                    <a:gd name="connsiteY8" fmla="*/ 20635 h 284227"/>
                    <a:gd name="connsiteX9" fmla="*/ 162536 w 184486"/>
                    <a:gd name="connsiteY9" fmla="*/ 27586 h 284227"/>
                    <a:gd name="connsiteX10" fmla="*/ 184051 w 184486"/>
                    <a:gd name="connsiteY10" fmla="*/ 80546 h 284227"/>
                    <a:gd name="connsiteX11" fmla="*/ 177762 w 184486"/>
                    <a:gd name="connsiteY11" fmla="*/ 87001 h 284227"/>
                    <a:gd name="connsiteX12" fmla="*/ 140194 w 184486"/>
                    <a:gd name="connsiteY12" fmla="*/ 87001 h 284227"/>
                    <a:gd name="connsiteX13" fmla="*/ 133077 w 184486"/>
                    <a:gd name="connsiteY13" fmla="*/ 79057 h 284227"/>
                    <a:gd name="connsiteX14" fmla="*/ 73994 w 184486"/>
                    <a:gd name="connsiteY14" fmla="*/ 53073 h 284227"/>
                    <a:gd name="connsiteX15" fmla="*/ 71511 w 184486"/>
                    <a:gd name="connsiteY15" fmla="*/ 105206 h 284227"/>
                    <a:gd name="connsiteX16" fmla="*/ 109411 w 184486"/>
                    <a:gd name="connsiteY16" fmla="*/ 121756 h 284227"/>
                    <a:gd name="connsiteX17" fmla="*/ 154427 w 184486"/>
                    <a:gd name="connsiteY17" fmla="*/ 144429 h 284227"/>
                    <a:gd name="connsiteX18" fmla="*/ 142511 w 184486"/>
                    <a:gd name="connsiteY18" fmla="*/ 273023 h 284227"/>
                    <a:gd name="connsiteX19" fmla="*/ 23681 w 184486"/>
                    <a:gd name="connsiteY19" fmla="*/ 255480 h 284227"/>
                    <a:gd name="connsiteX20" fmla="*/ 180 w 184486"/>
                    <a:gd name="connsiteY20" fmla="*/ 203347 h 284227"/>
                    <a:gd name="connsiteX21" fmla="*/ 5973 w 184486"/>
                    <a:gd name="connsiteY21" fmla="*/ 196396 h 284227"/>
                    <a:gd name="connsiteX22" fmla="*/ 24343 w 184486"/>
                    <a:gd name="connsiteY22" fmla="*/ 196396 h 284227"/>
                    <a:gd name="connsiteX23" fmla="*/ 24343 w 184486"/>
                    <a:gd name="connsiteY23" fmla="*/ 196396 h 28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84486" h="284227">
                      <a:moveTo>
                        <a:pt x="24674" y="196231"/>
                      </a:moveTo>
                      <a:cubicBezTo>
                        <a:pt x="25833" y="196231"/>
                        <a:pt x="26826" y="196231"/>
                        <a:pt x="27984" y="196231"/>
                      </a:cubicBezTo>
                      <a:cubicBezTo>
                        <a:pt x="40894" y="195072"/>
                        <a:pt x="50823" y="195403"/>
                        <a:pt x="55458" y="212119"/>
                      </a:cubicBezTo>
                      <a:cubicBezTo>
                        <a:pt x="59595" y="227179"/>
                        <a:pt x="73994" y="234461"/>
                        <a:pt x="89882" y="235289"/>
                      </a:cubicBezTo>
                      <a:cubicBezTo>
                        <a:pt x="105604" y="236116"/>
                        <a:pt x="120499" y="233965"/>
                        <a:pt x="129602" y="218573"/>
                      </a:cubicBezTo>
                      <a:cubicBezTo>
                        <a:pt x="136387" y="207154"/>
                        <a:pt x="133574" y="189942"/>
                        <a:pt x="123147" y="181667"/>
                      </a:cubicBezTo>
                      <a:cubicBezTo>
                        <a:pt x="109411" y="170909"/>
                        <a:pt x="93026" y="165282"/>
                        <a:pt x="77304" y="158497"/>
                      </a:cubicBezTo>
                      <a:cubicBezTo>
                        <a:pt x="59761" y="150884"/>
                        <a:pt x="42218" y="143105"/>
                        <a:pt x="28316" y="129534"/>
                      </a:cubicBezTo>
                      <a:cubicBezTo>
                        <a:pt x="-3626" y="98751"/>
                        <a:pt x="-1144" y="48770"/>
                        <a:pt x="33612" y="20635"/>
                      </a:cubicBezTo>
                      <a:cubicBezTo>
                        <a:pt x="70684" y="-9486"/>
                        <a:pt x="131753" y="-6176"/>
                        <a:pt x="162536" y="27586"/>
                      </a:cubicBezTo>
                      <a:cubicBezTo>
                        <a:pt x="176273" y="42647"/>
                        <a:pt x="181569" y="61017"/>
                        <a:pt x="184051" y="80546"/>
                      </a:cubicBezTo>
                      <a:cubicBezTo>
                        <a:pt x="184713" y="85511"/>
                        <a:pt x="182231" y="87001"/>
                        <a:pt x="177762" y="87001"/>
                      </a:cubicBezTo>
                      <a:cubicBezTo>
                        <a:pt x="165184" y="87001"/>
                        <a:pt x="152772" y="86835"/>
                        <a:pt x="140194" y="87001"/>
                      </a:cubicBezTo>
                      <a:cubicBezTo>
                        <a:pt x="134070" y="87001"/>
                        <a:pt x="133739" y="83360"/>
                        <a:pt x="133077" y="79057"/>
                      </a:cubicBezTo>
                      <a:cubicBezTo>
                        <a:pt x="129105" y="49101"/>
                        <a:pt x="94681" y="42481"/>
                        <a:pt x="73994" y="53073"/>
                      </a:cubicBezTo>
                      <a:cubicBezTo>
                        <a:pt x="52975" y="63831"/>
                        <a:pt x="52313" y="92131"/>
                        <a:pt x="71511" y="105206"/>
                      </a:cubicBezTo>
                      <a:cubicBezTo>
                        <a:pt x="83096" y="113150"/>
                        <a:pt x="96502" y="117122"/>
                        <a:pt x="109411" y="121756"/>
                      </a:cubicBezTo>
                      <a:cubicBezTo>
                        <a:pt x="125299" y="127548"/>
                        <a:pt x="140856" y="133837"/>
                        <a:pt x="154427" y="144429"/>
                      </a:cubicBezTo>
                      <a:cubicBezTo>
                        <a:pt x="199277" y="179019"/>
                        <a:pt x="192823" y="246543"/>
                        <a:pt x="142511" y="273023"/>
                      </a:cubicBezTo>
                      <a:cubicBezTo>
                        <a:pt x="109245" y="290401"/>
                        <a:pt x="53141" y="289739"/>
                        <a:pt x="23681" y="255480"/>
                      </a:cubicBezTo>
                      <a:cubicBezTo>
                        <a:pt x="10607" y="240254"/>
                        <a:pt x="2663" y="223042"/>
                        <a:pt x="180" y="203347"/>
                      </a:cubicBezTo>
                      <a:cubicBezTo>
                        <a:pt x="-482" y="198217"/>
                        <a:pt x="511" y="196065"/>
                        <a:pt x="5973" y="196396"/>
                      </a:cubicBezTo>
                      <a:cubicBezTo>
                        <a:pt x="12096" y="196727"/>
                        <a:pt x="18220" y="196396"/>
                        <a:pt x="24343" y="196396"/>
                      </a:cubicBezTo>
                      <a:cubicBezTo>
                        <a:pt x="24343" y="196396"/>
                        <a:pt x="24343" y="196396"/>
                        <a:pt x="24343" y="19639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4D017FD8-26D9-8FDA-FCE3-13ED84D4759B}"/>
                    </a:ext>
                  </a:extLst>
                </p:cNvPr>
                <p:cNvSpPr/>
                <p:nvPr/>
              </p:nvSpPr>
              <p:spPr>
                <a:xfrm>
                  <a:off x="1007746" y="963323"/>
                  <a:ext cx="129100" cy="272640"/>
                </a:xfrm>
                <a:custGeom>
                  <a:avLst/>
                  <a:gdLst>
                    <a:gd name="connsiteX0" fmla="*/ 838 w 129100"/>
                    <a:gd name="connsiteY0" fmla="*/ 189332 h 272640"/>
                    <a:gd name="connsiteX1" fmla="*/ 1169 w 129100"/>
                    <a:gd name="connsiteY1" fmla="*/ 114361 h 272640"/>
                    <a:gd name="connsiteX2" fmla="*/ 67700 w 129100"/>
                    <a:gd name="connsiteY2" fmla="*/ 10758 h 272640"/>
                    <a:gd name="connsiteX3" fmla="*/ 123639 w 129100"/>
                    <a:gd name="connsiteY3" fmla="*/ 0 h 272640"/>
                    <a:gd name="connsiteX4" fmla="*/ 129100 w 129100"/>
                    <a:gd name="connsiteY4" fmla="*/ 5793 h 272640"/>
                    <a:gd name="connsiteX5" fmla="*/ 129100 w 129100"/>
                    <a:gd name="connsiteY5" fmla="*/ 48326 h 272640"/>
                    <a:gd name="connsiteX6" fmla="*/ 122315 w 129100"/>
                    <a:gd name="connsiteY6" fmla="*/ 53126 h 272640"/>
                    <a:gd name="connsiteX7" fmla="*/ 57770 w 129100"/>
                    <a:gd name="connsiteY7" fmla="*/ 103438 h 272640"/>
                    <a:gd name="connsiteX8" fmla="*/ 52970 w 129100"/>
                    <a:gd name="connsiteY8" fmla="*/ 137034 h 272640"/>
                    <a:gd name="connsiteX9" fmla="*/ 53136 w 129100"/>
                    <a:gd name="connsiteY9" fmla="*/ 263807 h 272640"/>
                    <a:gd name="connsiteX10" fmla="*/ 44364 w 129100"/>
                    <a:gd name="connsiteY10" fmla="*/ 272579 h 272640"/>
                    <a:gd name="connsiteX11" fmla="*/ 10106 w 129100"/>
                    <a:gd name="connsiteY11" fmla="*/ 272579 h 272640"/>
                    <a:gd name="connsiteX12" fmla="*/ 10 w 129100"/>
                    <a:gd name="connsiteY12" fmla="*/ 262153 h 272640"/>
                    <a:gd name="connsiteX13" fmla="*/ 10 w 129100"/>
                    <a:gd name="connsiteY13" fmla="*/ 189663 h 272640"/>
                    <a:gd name="connsiteX14" fmla="*/ 672 w 129100"/>
                    <a:gd name="connsiteY14" fmla="*/ 189663 h 272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9100" h="272640">
                      <a:moveTo>
                        <a:pt x="838" y="189332"/>
                      </a:moveTo>
                      <a:cubicBezTo>
                        <a:pt x="838" y="164342"/>
                        <a:pt x="-817" y="139186"/>
                        <a:pt x="1169" y="114361"/>
                      </a:cubicBezTo>
                      <a:cubicBezTo>
                        <a:pt x="4644" y="68352"/>
                        <a:pt x="24835" y="31942"/>
                        <a:pt x="67700" y="10758"/>
                      </a:cubicBezTo>
                      <a:cubicBezTo>
                        <a:pt x="85243" y="1986"/>
                        <a:pt x="104275" y="0"/>
                        <a:pt x="123639" y="0"/>
                      </a:cubicBezTo>
                      <a:cubicBezTo>
                        <a:pt x="127611" y="0"/>
                        <a:pt x="129100" y="1986"/>
                        <a:pt x="129100" y="5793"/>
                      </a:cubicBezTo>
                      <a:cubicBezTo>
                        <a:pt x="129100" y="20026"/>
                        <a:pt x="129100" y="34093"/>
                        <a:pt x="129100" y="48326"/>
                      </a:cubicBezTo>
                      <a:cubicBezTo>
                        <a:pt x="129100" y="53788"/>
                        <a:pt x="125459" y="52795"/>
                        <a:pt x="122315" y="53126"/>
                      </a:cubicBezTo>
                      <a:cubicBezTo>
                        <a:pt x="90042" y="56105"/>
                        <a:pt x="68196" y="72655"/>
                        <a:pt x="57770" y="103438"/>
                      </a:cubicBezTo>
                      <a:cubicBezTo>
                        <a:pt x="54129" y="114195"/>
                        <a:pt x="52805" y="125615"/>
                        <a:pt x="52970" y="137034"/>
                      </a:cubicBezTo>
                      <a:cubicBezTo>
                        <a:pt x="53136" y="179237"/>
                        <a:pt x="52970" y="221605"/>
                        <a:pt x="53136" y="263807"/>
                      </a:cubicBezTo>
                      <a:cubicBezTo>
                        <a:pt x="53136" y="270593"/>
                        <a:pt x="51481" y="273076"/>
                        <a:pt x="44364" y="272579"/>
                      </a:cubicBezTo>
                      <a:cubicBezTo>
                        <a:pt x="32945" y="271917"/>
                        <a:pt x="21525" y="271917"/>
                        <a:pt x="10106" y="272579"/>
                      </a:cubicBezTo>
                      <a:cubicBezTo>
                        <a:pt x="1665" y="273076"/>
                        <a:pt x="-156" y="269931"/>
                        <a:pt x="10" y="262153"/>
                      </a:cubicBezTo>
                      <a:cubicBezTo>
                        <a:pt x="507" y="237989"/>
                        <a:pt x="10" y="213826"/>
                        <a:pt x="10" y="189663"/>
                      </a:cubicBezTo>
                      <a:cubicBezTo>
                        <a:pt x="176" y="189663"/>
                        <a:pt x="507" y="189663"/>
                        <a:pt x="672" y="189663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51395321-3EDE-7109-B35C-7FD66888944C}"/>
                    </a:ext>
                  </a:extLst>
                </p:cNvPr>
                <p:cNvSpPr/>
                <p:nvPr/>
              </p:nvSpPr>
              <p:spPr>
                <a:xfrm>
                  <a:off x="2278467" y="963645"/>
                  <a:ext cx="53456" cy="271939"/>
                </a:xfrm>
                <a:custGeom>
                  <a:avLst/>
                  <a:gdLst>
                    <a:gd name="connsiteX0" fmla="*/ 166 w 53456"/>
                    <a:gd name="connsiteY0" fmla="*/ 135885 h 271939"/>
                    <a:gd name="connsiteX1" fmla="*/ 0 w 53456"/>
                    <a:gd name="connsiteY1" fmla="*/ 9939 h 271939"/>
                    <a:gd name="connsiteX2" fmla="*/ 9930 w 53456"/>
                    <a:gd name="connsiteY2" fmla="*/ 340 h 271939"/>
                    <a:gd name="connsiteX3" fmla="*/ 45844 w 53456"/>
                    <a:gd name="connsiteY3" fmla="*/ 9 h 271939"/>
                    <a:gd name="connsiteX4" fmla="*/ 53457 w 53456"/>
                    <a:gd name="connsiteY4" fmla="*/ 7787 h 271939"/>
                    <a:gd name="connsiteX5" fmla="*/ 53457 w 53456"/>
                    <a:gd name="connsiteY5" fmla="*/ 264644 h 271939"/>
                    <a:gd name="connsiteX6" fmla="*/ 45844 w 53456"/>
                    <a:gd name="connsiteY6" fmla="*/ 271926 h 271939"/>
                    <a:gd name="connsiteX7" fmla="*/ 7447 w 53456"/>
                    <a:gd name="connsiteY7" fmla="*/ 271926 h 271939"/>
                    <a:gd name="connsiteX8" fmla="*/ 331 w 53456"/>
                    <a:gd name="connsiteY8" fmla="*/ 264147 h 271939"/>
                    <a:gd name="connsiteX9" fmla="*/ 331 w 53456"/>
                    <a:gd name="connsiteY9" fmla="*/ 135719 h 271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3456" h="271939">
                      <a:moveTo>
                        <a:pt x="166" y="135885"/>
                      </a:moveTo>
                      <a:cubicBezTo>
                        <a:pt x="166" y="93847"/>
                        <a:pt x="331" y="51976"/>
                        <a:pt x="0" y="9939"/>
                      </a:cubicBezTo>
                      <a:cubicBezTo>
                        <a:pt x="0" y="1829"/>
                        <a:pt x="2648" y="174"/>
                        <a:pt x="9930" y="340"/>
                      </a:cubicBezTo>
                      <a:cubicBezTo>
                        <a:pt x="21846" y="671"/>
                        <a:pt x="33762" y="340"/>
                        <a:pt x="45844" y="9"/>
                      </a:cubicBezTo>
                      <a:cubicBezTo>
                        <a:pt x="51636" y="-157"/>
                        <a:pt x="53457" y="1995"/>
                        <a:pt x="53457" y="7787"/>
                      </a:cubicBezTo>
                      <a:cubicBezTo>
                        <a:pt x="53291" y="93351"/>
                        <a:pt x="53291" y="179080"/>
                        <a:pt x="53457" y="264644"/>
                      </a:cubicBezTo>
                      <a:cubicBezTo>
                        <a:pt x="53457" y="270767"/>
                        <a:pt x="51305" y="272091"/>
                        <a:pt x="45844" y="271926"/>
                      </a:cubicBezTo>
                      <a:cubicBezTo>
                        <a:pt x="33100" y="271595"/>
                        <a:pt x="20191" y="271595"/>
                        <a:pt x="7447" y="271926"/>
                      </a:cubicBezTo>
                      <a:cubicBezTo>
                        <a:pt x="1324" y="272091"/>
                        <a:pt x="166" y="269774"/>
                        <a:pt x="331" y="264147"/>
                      </a:cubicBezTo>
                      <a:cubicBezTo>
                        <a:pt x="496" y="221283"/>
                        <a:pt x="331" y="178584"/>
                        <a:pt x="331" y="13571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13AEE9D3-F0C9-7358-0FF3-99B45F0DD3E6}"/>
                    </a:ext>
                  </a:extLst>
                </p:cNvPr>
                <p:cNvSpPr/>
                <p:nvPr/>
              </p:nvSpPr>
              <p:spPr>
                <a:xfrm>
                  <a:off x="2121408" y="1285221"/>
                  <a:ext cx="98564" cy="100803"/>
                </a:xfrm>
                <a:custGeom>
                  <a:avLst/>
                  <a:gdLst>
                    <a:gd name="connsiteX0" fmla="*/ 76627 w 98564"/>
                    <a:gd name="connsiteY0" fmla="*/ 47995 h 100803"/>
                    <a:gd name="connsiteX1" fmla="*/ 86060 w 98564"/>
                    <a:gd name="connsiteY1" fmla="*/ 52133 h 100803"/>
                    <a:gd name="connsiteX2" fmla="*/ 98473 w 98564"/>
                    <a:gd name="connsiteY2" fmla="*/ 74806 h 100803"/>
                    <a:gd name="connsiteX3" fmla="*/ 82254 w 98564"/>
                    <a:gd name="connsiteY3" fmla="*/ 96983 h 100803"/>
                    <a:gd name="connsiteX4" fmla="*/ 62725 w 98564"/>
                    <a:gd name="connsiteY4" fmla="*/ 100790 h 100803"/>
                    <a:gd name="connsiteX5" fmla="*/ 6123 w 98564"/>
                    <a:gd name="connsiteY5" fmla="*/ 100790 h 100803"/>
                    <a:gd name="connsiteX6" fmla="*/ 0 w 98564"/>
                    <a:gd name="connsiteY6" fmla="*/ 94832 h 100803"/>
                    <a:gd name="connsiteX7" fmla="*/ 0 w 98564"/>
                    <a:gd name="connsiteY7" fmla="*/ 5793 h 100803"/>
                    <a:gd name="connsiteX8" fmla="*/ 5792 w 98564"/>
                    <a:gd name="connsiteY8" fmla="*/ 0 h 100803"/>
                    <a:gd name="connsiteX9" fmla="*/ 67359 w 98564"/>
                    <a:gd name="connsiteY9" fmla="*/ 497 h 100803"/>
                    <a:gd name="connsiteX10" fmla="*/ 81757 w 98564"/>
                    <a:gd name="connsiteY10" fmla="*/ 4303 h 100803"/>
                    <a:gd name="connsiteX11" fmla="*/ 84902 w 98564"/>
                    <a:gd name="connsiteY11" fmla="*/ 41541 h 100803"/>
                    <a:gd name="connsiteX12" fmla="*/ 79937 w 98564"/>
                    <a:gd name="connsiteY12" fmla="*/ 44685 h 100803"/>
                    <a:gd name="connsiteX13" fmla="*/ 76461 w 98564"/>
                    <a:gd name="connsiteY13" fmla="*/ 47995 h 100803"/>
                    <a:gd name="connsiteX14" fmla="*/ 45016 w 98564"/>
                    <a:gd name="connsiteY14" fmla="*/ 56932 h 100803"/>
                    <a:gd name="connsiteX15" fmla="*/ 27969 w 98564"/>
                    <a:gd name="connsiteY15" fmla="*/ 56932 h 100803"/>
                    <a:gd name="connsiteX16" fmla="*/ 22012 w 98564"/>
                    <a:gd name="connsiteY16" fmla="*/ 63552 h 100803"/>
                    <a:gd name="connsiteX17" fmla="*/ 25984 w 98564"/>
                    <a:gd name="connsiteY17" fmla="*/ 84074 h 100803"/>
                    <a:gd name="connsiteX18" fmla="*/ 64876 w 98564"/>
                    <a:gd name="connsiteY18" fmla="*/ 83578 h 100803"/>
                    <a:gd name="connsiteX19" fmla="*/ 74641 w 98564"/>
                    <a:gd name="connsiteY19" fmla="*/ 72489 h 100803"/>
                    <a:gd name="connsiteX20" fmla="*/ 66862 w 98564"/>
                    <a:gd name="connsiteY20" fmla="*/ 59249 h 100803"/>
                    <a:gd name="connsiteX21" fmla="*/ 45182 w 98564"/>
                    <a:gd name="connsiteY21" fmla="*/ 56932 h 100803"/>
                    <a:gd name="connsiteX22" fmla="*/ 43030 w 98564"/>
                    <a:gd name="connsiteY22" fmla="*/ 40713 h 100803"/>
                    <a:gd name="connsiteX23" fmla="*/ 43030 w 98564"/>
                    <a:gd name="connsiteY23" fmla="*/ 40548 h 100803"/>
                    <a:gd name="connsiteX24" fmla="*/ 57925 w 98564"/>
                    <a:gd name="connsiteY24" fmla="*/ 40548 h 100803"/>
                    <a:gd name="connsiteX25" fmla="*/ 70007 w 98564"/>
                    <a:gd name="connsiteY25" fmla="*/ 29625 h 100803"/>
                    <a:gd name="connsiteX26" fmla="*/ 59580 w 98564"/>
                    <a:gd name="connsiteY26" fmla="*/ 16881 h 100803"/>
                    <a:gd name="connsiteX27" fmla="*/ 26480 w 98564"/>
                    <a:gd name="connsiteY27" fmla="*/ 15723 h 100803"/>
                    <a:gd name="connsiteX28" fmla="*/ 21846 w 98564"/>
                    <a:gd name="connsiteY28" fmla="*/ 20357 h 100803"/>
                    <a:gd name="connsiteX29" fmla="*/ 38727 w 98564"/>
                    <a:gd name="connsiteY29" fmla="*/ 40879 h 100803"/>
                    <a:gd name="connsiteX30" fmla="*/ 42865 w 98564"/>
                    <a:gd name="connsiteY30" fmla="*/ 40879 h 1008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98564" h="100803">
                      <a:moveTo>
                        <a:pt x="76627" y="47995"/>
                      </a:moveTo>
                      <a:cubicBezTo>
                        <a:pt x="78778" y="51305"/>
                        <a:pt x="83081" y="50312"/>
                        <a:pt x="86060" y="52133"/>
                      </a:cubicBezTo>
                      <a:cubicBezTo>
                        <a:pt x="94501" y="57429"/>
                        <a:pt x="99300" y="64711"/>
                        <a:pt x="98473" y="74806"/>
                      </a:cubicBezTo>
                      <a:cubicBezTo>
                        <a:pt x="97811" y="85564"/>
                        <a:pt x="91853" y="92846"/>
                        <a:pt x="82254" y="96983"/>
                      </a:cubicBezTo>
                      <a:cubicBezTo>
                        <a:pt x="76130" y="99631"/>
                        <a:pt x="69510" y="100955"/>
                        <a:pt x="62725" y="100790"/>
                      </a:cubicBezTo>
                      <a:cubicBezTo>
                        <a:pt x="43858" y="100790"/>
                        <a:pt x="24990" y="100624"/>
                        <a:pt x="6123" y="100790"/>
                      </a:cubicBezTo>
                      <a:cubicBezTo>
                        <a:pt x="1324" y="100790"/>
                        <a:pt x="0" y="99466"/>
                        <a:pt x="0" y="94832"/>
                      </a:cubicBezTo>
                      <a:cubicBezTo>
                        <a:pt x="165" y="65207"/>
                        <a:pt x="0" y="35417"/>
                        <a:pt x="0" y="5793"/>
                      </a:cubicBezTo>
                      <a:cubicBezTo>
                        <a:pt x="0" y="1324"/>
                        <a:pt x="1489" y="0"/>
                        <a:pt x="5792" y="0"/>
                      </a:cubicBezTo>
                      <a:cubicBezTo>
                        <a:pt x="26314" y="331"/>
                        <a:pt x="46837" y="331"/>
                        <a:pt x="67359" y="497"/>
                      </a:cubicBezTo>
                      <a:cubicBezTo>
                        <a:pt x="72489" y="497"/>
                        <a:pt x="77289" y="1986"/>
                        <a:pt x="81757" y="4303"/>
                      </a:cubicBezTo>
                      <a:cubicBezTo>
                        <a:pt x="96156" y="11585"/>
                        <a:pt x="97811" y="32107"/>
                        <a:pt x="84902" y="41541"/>
                      </a:cubicBezTo>
                      <a:cubicBezTo>
                        <a:pt x="83412" y="42699"/>
                        <a:pt x="81592" y="43527"/>
                        <a:pt x="79937" y="44685"/>
                      </a:cubicBezTo>
                      <a:cubicBezTo>
                        <a:pt x="78613" y="45513"/>
                        <a:pt x="76627" y="45678"/>
                        <a:pt x="76461" y="47995"/>
                      </a:cubicBezTo>
                      <a:close/>
                      <a:moveTo>
                        <a:pt x="45016" y="56932"/>
                      </a:moveTo>
                      <a:cubicBezTo>
                        <a:pt x="38562" y="56932"/>
                        <a:pt x="33265" y="57098"/>
                        <a:pt x="27969" y="56932"/>
                      </a:cubicBezTo>
                      <a:cubicBezTo>
                        <a:pt x="22839" y="56601"/>
                        <a:pt x="21350" y="59746"/>
                        <a:pt x="22012" y="63552"/>
                      </a:cubicBezTo>
                      <a:cubicBezTo>
                        <a:pt x="23335" y="70669"/>
                        <a:pt x="16881" y="81923"/>
                        <a:pt x="25984" y="84074"/>
                      </a:cubicBezTo>
                      <a:cubicBezTo>
                        <a:pt x="38396" y="86888"/>
                        <a:pt x="51967" y="86060"/>
                        <a:pt x="64876" y="83578"/>
                      </a:cubicBezTo>
                      <a:cubicBezTo>
                        <a:pt x="70503" y="82419"/>
                        <a:pt x="74144" y="78447"/>
                        <a:pt x="74641" y="72489"/>
                      </a:cubicBezTo>
                      <a:cubicBezTo>
                        <a:pt x="75137" y="66366"/>
                        <a:pt x="72820" y="61897"/>
                        <a:pt x="66862" y="59249"/>
                      </a:cubicBezTo>
                      <a:cubicBezTo>
                        <a:pt x="59415" y="55939"/>
                        <a:pt x="51471" y="57594"/>
                        <a:pt x="45182" y="56932"/>
                      </a:cubicBezTo>
                      <a:close/>
                      <a:moveTo>
                        <a:pt x="43030" y="40713"/>
                      </a:moveTo>
                      <a:cubicBezTo>
                        <a:pt x="43030" y="40713"/>
                        <a:pt x="43030" y="40713"/>
                        <a:pt x="43030" y="40548"/>
                      </a:cubicBezTo>
                      <a:cubicBezTo>
                        <a:pt x="47995" y="40548"/>
                        <a:pt x="52960" y="40713"/>
                        <a:pt x="57925" y="40548"/>
                      </a:cubicBezTo>
                      <a:cubicBezTo>
                        <a:pt x="64711" y="40217"/>
                        <a:pt x="69676" y="37072"/>
                        <a:pt x="70007" y="29625"/>
                      </a:cubicBezTo>
                      <a:cubicBezTo>
                        <a:pt x="70338" y="22508"/>
                        <a:pt x="66531" y="18371"/>
                        <a:pt x="59580" y="16881"/>
                      </a:cubicBezTo>
                      <a:cubicBezTo>
                        <a:pt x="48657" y="14564"/>
                        <a:pt x="37569" y="15888"/>
                        <a:pt x="26480" y="15723"/>
                      </a:cubicBezTo>
                      <a:cubicBezTo>
                        <a:pt x="23501" y="15723"/>
                        <a:pt x="22343" y="17378"/>
                        <a:pt x="21846" y="20357"/>
                      </a:cubicBezTo>
                      <a:cubicBezTo>
                        <a:pt x="19033" y="38396"/>
                        <a:pt x="20853" y="40879"/>
                        <a:pt x="38727" y="40879"/>
                      </a:cubicBezTo>
                      <a:lnTo>
                        <a:pt x="42865" y="40879"/>
                      </a:ln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2E50340E-DC1F-4AB0-B64F-57A42DC3FB74}"/>
                    </a:ext>
                  </a:extLst>
                </p:cNvPr>
                <p:cNvSpPr/>
                <p:nvPr/>
              </p:nvSpPr>
              <p:spPr>
                <a:xfrm>
                  <a:off x="2234987" y="1281746"/>
                  <a:ext cx="96742" cy="107314"/>
                </a:xfrm>
                <a:custGeom>
                  <a:avLst/>
                  <a:gdLst>
                    <a:gd name="connsiteX0" fmla="*/ 45963 w 96742"/>
                    <a:gd name="connsiteY0" fmla="*/ 107244 h 107314"/>
                    <a:gd name="connsiteX1" fmla="*/ 17331 w 96742"/>
                    <a:gd name="connsiteY1" fmla="*/ 100955 h 107314"/>
                    <a:gd name="connsiteX2" fmla="*/ 6077 w 96742"/>
                    <a:gd name="connsiteY2" fmla="*/ 91522 h 107314"/>
                    <a:gd name="connsiteX3" fmla="*/ 1113 w 96742"/>
                    <a:gd name="connsiteY3" fmla="*/ 74972 h 107314"/>
                    <a:gd name="connsiteX4" fmla="*/ 19152 w 96742"/>
                    <a:gd name="connsiteY4" fmla="*/ 72986 h 107314"/>
                    <a:gd name="connsiteX5" fmla="*/ 23455 w 96742"/>
                    <a:gd name="connsiteY5" fmla="*/ 77289 h 107314"/>
                    <a:gd name="connsiteX6" fmla="*/ 40336 w 96742"/>
                    <a:gd name="connsiteY6" fmla="*/ 91025 h 107314"/>
                    <a:gd name="connsiteX7" fmla="*/ 66982 w 96742"/>
                    <a:gd name="connsiteY7" fmla="*/ 87550 h 107314"/>
                    <a:gd name="connsiteX8" fmla="*/ 73602 w 96742"/>
                    <a:gd name="connsiteY8" fmla="*/ 75965 h 107314"/>
                    <a:gd name="connsiteX9" fmla="*/ 64996 w 96742"/>
                    <a:gd name="connsiteY9" fmla="*/ 66366 h 107314"/>
                    <a:gd name="connsiteX10" fmla="*/ 33882 w 96742"/>
                    <a:gd name="connsiteY10" fmla="*/ 61070 h 107314"/>
                    <a:gd name="connsiteX11" fmla="*/ 17994 w 96742"/>
                    <a:gd name="connsiteY11" fmla="*/ 56105 h 107314"/>
                    <a:gd name="connsiteX12" fmla="*/ 17497 w 96742"/>
                    <a:gd name="connsiteY12" fmla="*/ 7944 h 107314"/>
                    <a:gd name="connsiteX13" fmla="*/ 77408 w 96742"/>
                    <a:gd name="connsiteY13" fmla="*/ 7448 h 107314"/>
                    <a:gd name="connsiteX14" fmla="*/ 86511 w 96742"/>
                    <a:gd name="connsiteY14" fmla="*/ 15723 h 107314"/>
                    <a:gd name="connsiteX15" fmla="*/ 90483 w 96742"/>
                    <a:gd name="connsiteY15" fmla="*/ 31776 h 107314"/>
                    <a:gd name="connsiteX16" fmla="*/ 72443 w 96742"/>
                    <a:gd name="connsiteY16" fmla="*/ 33597 h 107314"/>
                    <a:gd name="connsiteX17" fmla="*/ 69630 w 96742"/>
                    <a:gd name="connsiteY17" fmla="*/ 29128 h 107314"/>
                    <a:gd name="connsiteX18" fmla="*/ 31399 w 96742"/>
                    <a:gd name="connsiteY18" fmla="*/ 20026 h 107314"/>
                    <a:gd name="connsiteX19" fmla="*/ 26931 w 96742"/>
                    <a:gd name="connsiteY19" fmla="*/ 31776 h 107314"/>
                    <a:gd name="connsiteX20" fmla="*/ 36695 w 96742"/>
                    <a:gd name="connsiteY20" fmla="*/ 40713 h 107314"/>
                    <a:gd name="connsiteX21" fmla="*/ 73602 w 96742"/>
                    <a:gd name="connsiteY21" fmla="*/ 46837 h 107314"/>
                    <a:gd name="connsiteX22" fmla="*/ 96606 w 96742"/>
                    <a:gd name="connsiteY22" fmla="*/ 70834 h 107314"/>
                    <a:gd name="connsiteX23" fmla="*/ 79560 w 96742"/>
                    <a:gd name="connsiteY23" fmla="*/ 100459 h 107314"/>
                    <a:gd name="connsiteX24" fmla="*/ 46129 w 96742"/>
                    <a:gd name="connsiteY24" fmla="*/ 107079 h 107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6742" h="107314">
                      <a:moveTo>
                        <a:pt x="45963" y="107244"/>
                      </a:moveTo>
                      <a:cubicBezTo>
                        <a:pt x="36530" y="107741"/>
                        <a:pt x="26600" y="105589"/>
                        <a:pt x="17331" y="100955"/>
                      </a:cubicBezTo>
                      <a:cubicBezTo>
                        <a:pt x="12863" y="98804"/>
                        <a:pt x="8891" y="95659"/>
                        <a:pt x="6077" y="91522"/>
                      </a:cubicBezTo>
                      <a:cubicBezTo>
                        <a:pt x="2602" y="86391"/>
                        <a:pt x="-2198" y="79937"/>
                        <a:pt x="1113" y="74972"/>
                      </a:cubicBezTo>
                      <a:cubicBezTo>
                        <a:pt x="4754" y="69510"/>
                        <a:pt x="12863" y="73151"/>
                        <a:pt x="19152" y="72986"/>
                      </a:cubicBezTo>
                      <a:cubicBezTo>
                        <a:pt x="21635" y="72986"/>
                        <a:pt x="22793" y="74806"/>
                        <a:pt x="23455" y="77289"/>
                      </a:cubicBezTo>
                      <a:cubicBezTo>
                        <a:pt x="25607" y="86060"/>
                        <a:pt x="32227" y="90032"/>
                        <a:pt x="40336" y="91025"/>
                      </a:cubicBezTo>
                      <a:cubicBezTo>
                        <a:pt x="49439" y="92184"/>
                        <a:pt x="58541" y="92846"/>
                        <a:pt x="66982" y="87550"/>
                      </a:cubicBezTo>
                      <a:cubicBezTo>
                        <a:pt x="71285" y="84736"/>
                        <a:pt x="73933" y="81261"/>
                        <a:pt x="73602" y="75965"/>
                      </a:cubicBezTo>
                      <a:cubicBezTo>
                        <a:pt x="73271" y="70503"/>
                        <a:pt x="70126" y="67193"/>
                        <a:pt x="64996" y="66366"/>
                      </a:cubicBezTo>
                      <a:cubicBezTo>
                        <a:pt x="54735" y="64380"/>
                        <a:pt x="44308" y="62559"/>
                        <a:pt x="33882" y="61070"/>
                      </a:cubicBezTo>
                      <a:cubicBezTo>
                        <a:pt x="28255" y="60242"/>
                        <a:pt x="22959" y="58587"/>
                        <a:pt x="17994" y="56105"/>
                      </a:cubicBezTo>
                      <a:cubicBezTo>
                        <a:pt x="-1204" y="46009"/>
                        <a:pt x="-1866" y="18702"/>
                        <a:pt x="17497" y="7944"/>
                      </a:cubicBezTo>
                      <a:cubicBezTo>
                        <a:pt x="37026" y="-2813"/>
                        <a:pt x="57383" y="-2317"/>
                        <a:pt x="77408" y="7448"/>
                      </a:cubicBezTo>
                      <a:cubicBezTo>
                        <a:pt x="81215" y="9268"/>
                        <a:pt x="84028" y="12413"/>
                        <a:pt x="86511" y="15723"/>
                      </a:cubicBezTo>
                      <a:cubicBezTo>
                        <a:pt x="89986" y="20522"/>
                        <a:pt x="93793" y="27308"/>
                        <a:pt x="90483" y="31776"/>
                      </a:cubicBezTo>
                      <a:cubicBezTo>
                        <a:pt x="86676" y="36907"/>
                        <a:pt x="78567" y="33100"/>
                        <a:pt x="72443" y="33597"/>
                      </a:cubicBezTo>
                      <a:cubicBezTo>
                        <a:pt x="69795" y="33762"/>
                        <a:pt x="70292" y="30783"/>
                        <a:pt x="69630" y="29128"/>
                      </a:cubicBezTo>
                      <a:cubicBezTo>
                        <a:pt x="64003" y="15888"/>
                        <a:pt x="42488" y="10758"/>
                        <a:pt x="31399" y="20026"/>
                      </a:cubicBezTo>
                      <a:cubicBezTo>
                        <a:pt x="27593" y="23170"/>
                        <a:pt x="25938" y="26977"/>
                        <a:pt x="26931" y="31776"/>
                      </a:cubicBezTo>
                      <a:cubicBezTo>
                        <a:pt x="28089" y="37072"/>
                        <a:pt x="31896" y="39555"/>
                        <a:pt x="36695" y="40713"/>
                      </a:cubicBezTo>
                      <a:cubicBezTo>
                        <a:pt x="48942" y="43527"/>
                        <a:pt x="61520" y="43692"/>
                        <a:pt x="73602" y="46837"/>
                      </a:cubicBezTo>
                      <a:cubicBezTo>
                        <a:pt x="87173" y="50312"/>
                        <a:pt x="95448" y="58587"/>
                        <a:pt x="96606" y="70834"/>
                      </a:cubicBezTo>
                      <a:cubicBezTo>
                        <a:pt x="97765" y="83412"/>
                        <a:pt x="91476" y="94997"/>
                        <a:pt x="79560" y="100459"/>
                      </a:cubicBezTo>
                      <a:cubicBezTo>
                        <a:pt x="69299" y="105258"/>
                        <a:pt x="58541" y="107244"/>
                        <a:pt x="46129" y="10707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F9B63418-1290-146C-2907-294E0460183D}"/>
                    </a:ext>
                  </a:extLst>
                </p:cNvPr>
                <p:cNvSpPr/>
                <p:nvPr/>
              </p:nvSpPr>
              <p:spPr>
                <a:xfrm>
                  <a:off x="1980879" y="1284324"/>
                  <a:ext cx="124421" cy="102521"/>
                </a:xfrm>
                <a:custGeom>
                  <a:avLst/>
                  <a:gdLst>
                    <a:gd name="connsiteX0" fmla="*/ 110904 w 124421"/>
                    <a:gd name="connsiteY0" fmla="*/ 101687 h 102521"/>
                    <a:gd name="connsiteX1" fmla="*/ 94520 w 124421"/>
                    <a:gd name="connsiteY1" fmla="*/ 90599 h 102521"/>
                    <a:gd name="connsiteX2" fmla="*/ 75156 w 124421"/>
                    <a:gd name="connsiteY2" fmla="*/ 78517 h 102521"/>
                    <a:gd name="connsiteX3" fmla="*/ 41063 w 124421"/>
                    <a:gd name="connsiteY3" fmla="*/ 78517 h 102521"/>
                    <a:gd name="connsiteX4" fmla="*/ 29975 w 124421"/>
                    <a:gd name="connsiteY4" fmla="*/ 85634 h 102521"/>
                    <a:gd name="connsiteX5" fmla="*/ 28154 w 124421"/>
                    <a:gd name="connsiteY5" fmla="*/ 89275 h 102521"/>
                    <a:gd name="connsiteX6" fmla="*/ 22031 w 124421"/>
                    <a:gd name="connsiteY6" fmla="*/ 100529 h 102521"/>
                    <a:gd name="connsiteX7" fmla="*/ 2998 w 124421"/>
                    <a:gd name="connsiteY7" fmla="*/ 101356 h 102521"/>
                    <a:gd name="connsiteX8" fmla="*/ 2005 w 124421"/>
                    <a:gd name="connsiteY8" fmla="*/ 95564 h 102521"/>
                    <a:gd name="connsiteX9" fmla="*/ 32292 w 124421"/>
                    <a:gd name="connsiteY9" fmla="*/ 33832 h 102521"/>
                    <a:gd name="connsiteX10" fmla="*/ 46194 w 124421"/>
                    <a:gd name="connsiteY10" fmla="*/ 5531 h 102521"/>
                    <a:gd name="connsiteX11" fmla="*/ 53807 w 124421"/>
                    <a:gd name="connsiteY11" fmla="*/ 732 h 102521"/>
                    <a:gd name="connsiteX12" fmla="*/ 55462 w 124421"/>
                    <a:gd name="connsiteY12" fmla="*/ 732 h 102521"/>
                    <a:gd name="connsiteX13" fmla="*/ 85914 w 124421"/>
                    <a:gd name="connsiteY13" fmla="*/ 18937 h 102521"/>
                    <a:gd name="connsiteX14" fmla="*/ 121662 w 124421"/>
                    <a:gd name="connsiteY14" fmla="*/ 92750 h 102521"/>
                    <a:gd name="connsiteX15" fmla="*/ 116366 w 124421"/>
                    <a:gd name="connsiteY15" fmla="*/ 101356 h 102521"/>
                    <a:gd name="connsiteX16" fmla="*/ 110904 w 124421"/>
                    <a:gd name="connsiteY16" fmla="*/ 101356 h 102521"/>
                    <a:gd name="connsiteX17" fmla="*/ 60923 w 124421"/>
                    <a:gd name="connsiteY17" fmla="*/ 62298 h 102521"/>
                    <a:gd name="connsiteX18" fmla="*/ 60923 w 124421"/>
                    <a:gd name="connsiteY18" fmla="*/ 62298 h 102521"/>
                    <a:gd name="connsiteX19" fmla="*/ 75818 w 124421"/>
                    <a:gd name="connsiteY19" fmla="*/ 62298 h 102521"/>
                    <a:gd name="connsiteX20" fmla="*/ 78632 w 124421"/>
                    <a:gd name="connsiteY20" fmla="*/ 57664 h 102521"/>
                    <a:gd name="connsiteX21" fmla="*/ 63737 w 124421"/>
                    <a:gd name="connsiteY21" fmla="*/ 25391 h 102521"/>
                    <a:gd name="connsiteX22" fmla="*/ 60592 w 124421"/>
                    <a:gd name="connsiteY22" fmla="*/ 21916 h 102521"/>
                    <a:gd name="connsiteX23" fmla="*/ 57448 w 124421"/>
                    <a:gd name="connsiteY23" fmla="*/ 25391 h 102521"/>
                    <a:gd name="connsiteX24" fmla="*/ 48014 w 124421"/>
                    <a:gd name="connsiteY24" fmla="*/ 45583 h 102521"/>
                    <a:gd name="connsiteX25" fmla="*/ 59103 w 124421"/>
                    <a:gd name="connsiteY25" fmla="*/ 62298 h 102521"/>
                    <a:gd name="connsiteX26" fmla="*/ 60758 w 124421"/>
                    <a:gd name="connsiteY26" fmla="*/ 62298 h 102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24421" h="102521">
                      <a:moveTo>
                        <a:pt x="110904" y="101687"/>
                      </a:moveTo>
                      <a:cubicBezTo>
                        <a:pt x="102133" y="104666"/>
                        <a:pt x="97002" y="99370"/>
                        <a:pt x="94520" y="90599"/>
                      </a:cubicBezTo>
                      <a:cubicBezTo>
                        <a:pt x="91541" y="80669"/>
                        <a:pt x="85417" y="77690"/>
                        <a:pt x="75156" y="78517"/>
                      </a:cubicBezTo>
                      <a:cubicBezTo>
                        <a:pt x="63902" y="79510"/>
                        <a:pt x="52483" y="78848"/>
                        <a:pt x="41063" y="78517"/>
                      </a:cubicBezTo>
                      <a:cubicBezTo>
                        <a:pt x="35602" y="78517"/>
                        <a:pt x="31133" y="79179"/>
                        <a:pt x="29975" y="85634"/>
                      </a:cubicBezTo>
                      <a:cubicBezTo>
                        <a:pt x="29809" y="86958"/>
                        <a:pt x="28651" y="88116"/>
                        <a:pt x="28154" y="89275"/>
                      </a:cubicBezTo>
                      <a:cubicBezTo>
                        <a:pt x="26168" y="93081"/>
                        <a:pt x="25837" y="99370"/>
                        <a:pt x="22031" y="100529"/>
                      </a:cubicBezTo>
                      <a:cubicBezTo>
                        <a:pt x="16073" y="102184"/>
                        <a:pt x="9453" y="101853"/>
                        <a:pt x="2998" y="101356"/>
                      </a:cubicBezTo>
                      <a:cubicBezTo>
                        <a:pt x="-2463" y="101025"/>
                        <a:pt x="1012" y="97384"/>
                        <a:pt x="2005" y="95564"/>
                      </a:cubicBezTo>
                      <a:cubicBezTo>
                        <a:pt x="12101" y="74876"/>
                        <a:pt x="22196" y="54354"/>
                        <a:pt x="32292" y="33832"/>
                      </a:cubicBezTo>
                      <a:cubicBezTo>
                        <a:pt x="36926" y="24398"/>
                        <a:pt x="41725" y="15130"/>
                        <a:pt x="46194" y="5531"/>
                      </a:cubicBezTo>
                      <a:cubicBezTo>
                        <a:pt x="47849" y="2056"/>
                        <a:pt x="50000" y="235"/>
                        <a:pt x="53807" y="732"/>
                      </a:cubicBezTo>
                      <a:cubicBezTo>
                        <a:pt x="54303" y="732"/>
                        <a:pt x="54965" y="732"/>
                        <a:pt x="55462" y="732"/>
                      </a:cubicBezTo>
                      <a:cubicBezTo>
                        <a:pt x="71019" y="-2247"/>
                        <a:pt x="79625" y="3876"/>
                        <a:pt x="85914" y="18937"/>
                      </a:cubicBezTo>
                      <a:cubicBezTo>
                        <a:pt x="96506" y="44093"/>
                        <a:pt x="109580" y="68256"/>
                        <a:pt x="121662" y="92750"/>
                      </a:cubicBezTo>
                      <a:cubicBezTo>
                        <a:pt x="125965" y="101356"/>
                        <a:pt x="125965" y="101356"/>
                        <a:pt x="116366" y="101356"/>
                      </a:cubicBezTo>
                      <a:cubicBezTo>
                        <a:pt x="115042" y="101356"/>
                        <a:pt x="113552" y="101356"/>
                        <a:pt x="110904" y="101356"/>
                      </a:cubicBezTo>
                      <a:close/>
                      <a:moveTo>
                        <a:pt x="60923" y="62298"/>
                      </a:moveTo>
                      <a:lnTo>
                        <a:pt x="60923" y="62298"/>
                      </a:lnTo>
                      <a:cubicBezTo>
                        <a:pt x="65888" y="62298"/>
                        <a:pt x="70853" y="62298"/>
                        <a:pt x="75818" y="62298"/>
                      </a:cubicBezTo>
                      <a:cubicBezTo>
                        <a:pt x="79128" y="62298"/>
                        <a:pt x="80287" y="61305"/>
                        <a:pt x="78632" y="57664"/>
                      </a:cubicBezTo>
                      <a:cubicBezTo>
                        <a:pt x="73501" y="46907"/>
                        <a:pt x="68702" y="36149"/>
                        <a:pt x="63737" y="25391"/>
                      </a:cubicBezTo>
                      <a:cubicBezTo>
                        <a:pt x="63075" y="24067"/>
                        <a:pt x="62744" y="21916"/>
                        <a:pt x="60592" y="21916"/>
                      </a:cubicBezTo>
                      <a:cubicBezTo>
                        <a:pt x="58606" y="21916"/>
                        <a:pt x="58110" y="23902"/>
                        <a:pt x="57448" y="25391"/>
                      </a:cubicBezTo>
                      <a:cubicBezTo>
                        <a:pt x="54138" y="32012"/>
                        <a:pt x="50993" y="38797"/>
                        <a:pt x="48014" y="45583"/>
                      </a:cubicBezTo>
                      <a:cubicBezTo>
                        <a:pt x="42938" y="56726"/>
                        <a:pt x="46636" y="62298"/>
                        <a:pt x="59103" y="62298"/>
                      </a:cubicBezTo>
                      <a:cubicBezTo>
                        <a:pt x="59103" y="62298"/>
                        <a:pt x="60261" y="62298"/>
                        <a:pt x="60758" y="62298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1CEFD5EF-278A-C688-2F03-1726DD6B8E39}"/>
                    </a:ext>
                  </a:extLst>
                </p:cNvPr>
                <p:cNvSpPr/>
                <p:nvPr/>
              </p:nvSpPr>
              <p:spPr>
                <a:xfrm>
                  <a:off x="1914367" y="1175979"/>
                  <a:ext cx="55939" cy="59757"/>
                </a:xfrm>
                <a:custGeom>
                  <a:avLst/>
                  <a:gdLst>
                    <a:gd name="connsiteX0" fmla="*/ 0 w 55939"/>
                    <a:gd name="connsiteY0" fmla="*/ 29802 h 59757"/>
                    <a:gd name="connsiteX1" fmla="*/ 0 w 55939"/>
                    <a:gd name="connsiteY1" fmla="*/ 5639 h 59757"/>
                    <a:gd name="connsiteX2" fmla="*/ 5792 w 55939"/>
                    <a:gd name="connsiteY2" fmla="*/ 12 h 59757"/>
                    <a:gd name="connsiteX3" fmla="*/ 49154 w 55939"/>
                    <a:gd name="connsiteY3" fmla="*/ 674 h 59757"/>
                    <a:gd name="connsiteX4" fmla="*/ 55608 w 55939"/>
                    <a:gd name="connsiteY4" fmla="*/ 6963 h 59757"/>
                    <a:gd name="connsiteX5" fmla="*/ 55939 w 55939"/>
                    <a:gd name="connsiteY5" fmla="*/ 53634 h 59757"/>
                    <a:gd name="connsiteX6" fmla="*/ 50147 w 55939"/>
                    <a:gd name="connsiteY6" fmla="*/ 59592 h 59757"/>
                    <a:gd name="connsiteX7" fmla="*/ 5958 w 55939"/>
                    <a:gd name="connsiteY7" fmla="*/ 59758 h 59757"/>
                    <a:gd name="connsiteX8" fmla="*/ 166 w 55939"/>
                    <a:gd name="connsiteY8" fmla="*/ 53965 h 59757"/>
                    <a:gd name="connsiteX9" fmla="*/ 166 w 55939"/>
                    <a:gd name="connsiteY9" fmla="*/ 29802 h 59757"/>
                    <a:gd name="connsiteX10" fmla="*/ 166 w 55939"/>
                    <a:gd name="connsiteY10" fmla="*/ 29802 h 59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5939" h="59757">
                      <a:moveTo>
                        <a:pt x="0" y="29802"/>
                      </a:moveTo>
                      <a:cubicBezTo>
                        <a:pt x="0" y="21693"/>
                        <a:pt x="0" y="13749"/>
                        <a:pt x="0" y="5639"/>
                      </a:cubicBezTo>
                      <a:cubicBezTo>
                        <a:pt x="0" y="1336"/>
                        <a:pt x="1324" y="-153"/>
                        <a:pt x="5792" y="12"/>
                      </a:cubicBezTo>
                      <a:cubicBezTo>
                        <a:pt x="20191" y="509"/>
                        <a:pt x="34590" y="840"/>
                        <a:pt x="49154" y="674"/>
                      </a:cubicBezTo>
                      <a:cubicBezTo>
                        <a:pt x="53953" y="674"/>
                        <a:pt x="55443" y="2660"/>
                        <a:pt x="55608" y="6963"/>
                      </a:cubicBezTo>
                      <a:cubicBezTo>
                        <a:pt x="55608" y="22520"/>
                        <a:pt x="55608" y="38077"/>
                        <a:pt x="55939" y="53634"/>
                      </a:cubicBezTo>
                      <a:cubicBezTo>
                        <a:pt x="55939" y="57772"/>
                        <a:pt x="54450" y="59592"/>
                        <a:pt x="50147" y="59592"/>
                      </a:cubicBezTo>
                      <a:cubicBezTo>
                        <a:pt x="35417" y="59592"/>
                        <a:pt x="20688" y="59592"/>
                        <a:pt x="5958" y="59758"/>
                      </a:cubicBezTo>
                      <a:cubicBezTo>
                        <a:pt x="1490" y="59758"/>
                        <a:pt x="166" y="58103"/>
                        <a:pt x="166" y="53965"/>
                      </a:cubicBezTo>
                      <a:cubicBezTo>
                        <a:pt x="331" y="45856"/>
                        <a:pt x="166" y="37912"/>
                        <a:pt x="166" y="29802"/>
                      </a:cubicBezTo>
                      <a:cubicBezTo>
                        <a:pt x="166" y="29802"/>
                        <a:pt x="166" y="29802"/>
                        <a:pt x="166" y="298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C05E415C-C009-EB48-D463-9E8BF32D5E99}"/>
                    </a:ext>
                  </a:extLst>
                </p:cNvPr>
                <p:cNvSpPr/>
                <p:nvPr/>
              </p:nvSpPr>
              <p:spPr>
                <a:xfrm>
                  <a:off x="2278279" y="855243"/>
                  <a:ext cx="52817" cy="58429"/>
                </a:xfrm>
                <a:custGeom>
                  <a:avLst/>
                  <a:gdLst>
                    <a:gd name="connsiteX0" fmla="*/ 188 w 52817"/>
                    <a:gd name="connsiteY0" fmla="*/ 28640 h 58429"/>
                    <a:gd name="connsiteX1" fmla="*/ 188 w 52817"/>
                    <a:gd name="connsiteY1" fmla="*/ 6959 h 58429"/>
                    <a:gd name="connsiteX2" fmla="*/ 6477 w 52817"/>
                    <a:gd name="connsiteY2" fmla="*/ 8 h 58429"/>
                    <a:gd name="connsiteX3" fmla="*/ 46363 w 52817"/>
                    <a:gd name="connsiteY3" fmla="*/ 8 h 58429"/>
                    <a:gd name="connsiteX4" fmla="*/ 52818 w 52817"/>
                    <a:gd name="connsiteY4" fmla="*/ 5304 h 58429"/>
                    <a:gd name="connsiteX5" fmla="*/ 52818 w 52817"/>
                    <a:gd name="connsiteY5" fmla="*/ 53630 h 58429"/>
                    <a:gd name="connsiteX6" fmla="*/ 47687 w 52817"/>
                    <a:gd name="connsiteY6" fmla="*/ 58430 h 58429"/>
                    <a:gd name="connsiteX7" fmla="*/ 4326 w 52817"/>
                    <a:gd name="connsiteY7" fmla="*/ 58099 h 58429"/>
                    <a:gd name="connsiteX8" fmla="*/ 23 w 52817"/>
                    <a:gd name="connsiteY8" fmla="*/ 52637 h 58429"/>
                    <a:gd name="connsiteX9" fmla="*/ 23 w 52817"/>
                    <a:gd name="connsiteY9" fmla="*/ 28474 h 58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2817" h="58429">
                      <a:moveTo>
                        <a:pt x="188" y="28640"/>
                      </a:moveTo>
                      <a:cubicBezTo>
                        <a:pt x="188" y="21358"/>
                        <a:pt x="354" y="14241"/>
                        <a:pt x="188" y="6959"/>
                      </a:cubicBezTo>
                      <a:cubicBezTo>
                        <a:pt x="23" y="2160"/>
                        <a:pt x="1016" y="-157"/>
                        <a:pt x="6477" y="8"/>
                      </a:cubicBezTo>
                      <a:cubicBezTo>
                        <a:pt x="19717" y="339"/>
                        <a:pt x="33123" y="174"/>
                        <a:pt x="46363" y="8"/>
                      </a:cubicBezTo>
                      <a:cubicBezTo>
                        <a:pt x="50169" y="8"/>
                        <a:pt x="52818" y="505"/>
                        <a:pt x="52818" y="5304"/>
                      </a:cubicBezTo>
                      <a:cubicBezTo>
                        <a:pt x="52818" y="21358"/>
                        <a:pt x="52818" y="37411"/>
                        <a:pt x="52818" y="53630"/>
                      </a:cubicBezTo>
                      <a:cubicBezTo>
                        <a:pt x="52818" y="57602"/>
                        <a:pt x="50831" y="58430"/>
                        <a:pt x="47687" y="58430"/>
                      </a:cubicBezTo>
                      <a:cubicBezTo>
                        <a:pt x="33288" y="58430"/>
                        <a:pt x="18890" y="58099"/>
                        <a:pt x="4326" y="58099"/>
                      </a:cubicBezTo>
                      <a:cubicBezTo>
                        <a:pt x="519" y="58099"/>
                        <a:pt x="-143" y="55947"/>
                        <a:pt x="23" y="52637"/>
                      </a:cubicBezTo>
                      <a:cubicBezTo>
                        <a:pt x="23" y="44528"/>
                        <a:pt x="23" y="36584"/>
                        <a:pt x="23" y="28474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8743FCCD-19B6-617E-D908-253FB1BB3F72}"/>
                    </a:ext>
                  </a:extLst>
                </p:cNvPr>
                <p:cNvSpPr/>
                <p:nvPr/>
              </p:nvSpPr>
              <p:spPr>
                <a:xfrm>
                  <a:off x="1899959" y="1285213"/>
                  <a:ext cx="75936" cy="100797"/>
                </a:xfrm>
                <a:custGeom>
                  <a:avLst/>
                  <a:gdLst>
                    <a:gd name="connsiteX0" fmla="*/ 9 w 75936"/>
                    <a:gd name="connsiteY0" fmla="*/ 50651 h 100797"/>
                    <a:gd name="connsiteX1" fmla="*/ 9 w 75936"/>
                    <a:gd name="connsiteY1" fmla="*/ 8118 h 100797"/>
                    <a:gd name="connsiteX2" fmla="*/ 7787 w 75936"/>
                    <a:gd name="connsiteY2" fmla="*/ 8 h 100797"/>
                    <a:gd name="connsiteX3" fmla="*/ 21855 w 75936"/>
                    <a:gd name="connsiteY3" fmla="*/ 14076 h 100797"/>
                    <a:gd name="connsiteX4" fmla="*/ 21689 w 75936"/>
                    <a:gd name="connsiteY4" fmla="*/ 74814 h 100797"/>
                    <a:gd name="connsiteX5" fmla="*/ 31619 w 75936"/>
                    <a:gd name="connsiteY5" fmla="*/ 84248 h 100797"/>
                    <a:gd name="connsiteX6" fmla="*/ 69188 w 75936"/>
                    <a:gd name="connsiteY6" fmla="*/ 83917 h 100797"/>
                    <a:gd name="connsiteX7" fmla="*/ 75642 w 75936"/>
                    <a:gd name="connsiteY7" fmla="*/ 94674 h 100797"/>
                    <a:gd name="connsiteX8" fmla="*/ 69023 w 75936"/>
                    <a:gd name="connsiteY8" fmla="*/ 100798 h 100797"/>
                    <a:gd name="connsiteX9" fmla="*/ 7291 w 75936"/>
                    <a:gd name="connsiteY9" fmla="*/ 100798 h 100797"/>
                    <a:gd name="connsiteX10" fmla="*/ 9 w 75936"/>
                    <a:gd name="connsiteY10" fmla="*/ 93847 h 100797"/>
                    <a:gd name="connsiteX11" fmla="*/ 9 w 75936"/>
                    <a:gd name="connsiteY11" fmla="*/ 50486 h 100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936" h="100797">
                      <a:moveTo>
                        <a:pt x="9" y="50651"/>
                      </a:moveTo>
                      <a:cubicBezTo>
                        <a:pt x="9" y="36418"/>
                        <a:pt x="174" y="22351"/>
                        <a:pt x="9" y="8118"/>
                      </a:cubicBezTo>
                      <a:cubicBezTo>
                        <a:pt x="9" y="2160"/>
                        <a:pt x="1167" y="-157"/>
                        <a:pt x="7787" y="8"/>
                      </a:cubicBezTo>
                      <a:cubicBezTo>
                        <a:pt x="21855" y="505"/>
                        <a:pt x="21855" y="8"/>
                        <a:pt x="21855" y="14076"/>
                      </a:cubicBezTo>
                      <a:cubicBezTo>
                        <a:pt x="21855" y="34432"/>
                        <a:pt x="22186" y="54623"/>
                        <a:pt x="21689" y="74814"/>
                      </a:cubicBezTo>
                      <a:cubicBezTo>
                        <a:pt x="21524" y="82924"/>
                        <a:pt x="24337" y="84579"/>
                        <a:pt x="31619" y="84248"/>
                      </a:cubicBezTo>
                      <a:cubicBezTo>
                        <a:pt x="44032" y="83751"/>
                        <a:pt x="56610" y="84413"/>
                        <a:pt x="69188" y="83917"/>
                      </a:cubicBezTo>
                      <a:cubicBezTo>
                        <a:pt x="78953" y="83586"/>
                        <a:pt x="74650" y="90371"/>
                        <a:pt x="75642" y="94674"/>
                      </a:cubicBezTo>
                      <a:cubicBezTo>
                        <a:pt x="76967" y="100467"/>
                        <a:pt x="73657" y="100798"/>
                        <a:pt x="69023" y="100798"/>
                      </a:cubicBezTo>
                      <a:cubicBezTo>
                        <a:pt x="48500" y="100632"/>
                        <a:pt x="27978" y="100632"/>
                        <a:pt x="7291" y="100798"/>
                      </a:cubicBezTo>
                      <a:cubicBezTo>
                        <a:pt x="1995" y="100798"/>
                        <a:pt x="-157" y="99474"/>
                        <a:pt x="9" y="93847"/>
                      </a:cubicBezTo>
                      <a:cubicBezTo>
                        <a:pt x="340" y="79448"/>
                        <a:pt x="9" y="65050"/>
                        <a:pt x="9" y="5048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1219D96-7D03-046F-DB5C-C838D8D25D6A}"/>
                    </a:ext>
                  </a:extLst>
                </p:cNvPr>
                <p:cNvSpPr/>
                <p:nvPr/>
              </p:nvSpPr>
              <p:spPr>
                <a:xfrm>
                  <a:off x="1350991" y="1147691"/>
                  <a:ext cx="3653" cy="7447"/>
                </a:xfrm>
                <a:custGeom>
                  <a:avLst/>
                  <a:gdLst>
                    <a:gd name="connsiteX0" fmla="*/ 3654 w 3653"/>
                    <a:gd name="connsiteY0" fmla="*/ 0 h 7447"/>
                    <a:gd name="connsiteX1" fmla="*/ 509 w 3653"/>
                    <a:gd name="connsiteY1" fmla="*/ 7448 h 7447"/>
                    <a:gd name="connsiteX2" fmla="*/ 3654 w 3653"/>
                    <a:gd name="connsiteY2" fmla="*/ 0 h 7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53" h="7447">
                      <a:moveTo>
                        <a:pt x="3654" y="0"/>
                      </a:moveTo>
                      <a:cubicBezTo>
                        <a:pt x="3323" y="2814"/>
                        <a:pt x="3323" y="5793"/>
                        <a:pt x="509" y="7448"/>
                      </a:cubicBezTo>
                      <a:cubicBezTo>
                        <a:pt x="-318" y="4138"/>
                        <a:pt x="-649" y="1158"/>
                        <a:pt x="3654" y="0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pic>
          <p:nvPicPr>
            <p:cNvPr id="6" name="Picture 5" descr="A blue and black logo&#10;&#10;Description automatically generated">
              <a:extLst>
                <a:ext uri="{FF2B5EF4-FFF2-40B4-BE49-F238E27FC236}">
                  <a16:creationId xmlns:a16="http://schemas.microsoft.com/office/drawing/2014/main" id="{6D2D251E-6F3A-D862-42AE-FF6E2381A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026" y="4538514"/>
              <a:ext cx="783974" cy="387563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AA861A9-0164-B253-943F-367DE65CF8BA}"/>
                </a:ext>
              </a:extLst>
            </p:cNvPr>
            <p:cNvCxnSpPr/>
            <p:nvPr/>
          </p:nvCxnSpPr>
          <p:spPr>
            <a:xfrm>
              <a:off x="1219200" y="4593770"/>
              <a:ext cx="0" cy="27720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6795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F5401-F94B-0751-5250-99ADD21030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8305" y="2210258"/>
            <a:ext cx="7772400" cy="553998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rgbClr val="FF5900"/>
                </a:solidFill>
              </a:rPr>
              <a:t>Project and App review</a:t>
            </a:r>
            <a:endParaRPr lang="en-IN" sz="3600" dirty="0">
              <a:solidFill>
                <a:srgbClr val="FF5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1753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5013E-26D7-599F-AD70-864284AE4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75" y="271663"/>
            <a:ext cx="7614284" cy="430887"/>
          </a:xfrm>
        </p:spPr>
        <p:txBody>
          <a:bodyPr/>
          <a:lstStyle/>
          <a:p>
            <a:r>
              <a:rPr lang="en-US" dirty="0">
                <a:solidFill>
                  <a:srgbClr val="FF5900"/>
                </a:solidFill>
              </a:rPr>
              <a:t>Django project</a:t>
            </a:r>
            <a:endParaRPr lang="en-IN" dirty="0">
              <a:solidFill>
                <a:srgbClr val="FF59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04C0AC-7F2C-3187-6309-66291A978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073" y="1228537"/>
            <a:ext cx="7363853" cy="2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26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B5E75-604E-8150-DD91-FC32A5480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75" y="271663"/>
            <a:ext cx="7614284" cy="430887"/>
          </a:xfrm>
        </p:spPr>
        <p:txBody>
          <a:bodyPr/>
          <a:lstStyle/>
          <a:p>
            <a:r>
              <a:rPr lang="en-US" dirty="0">
                <a:solidFill>
                  <a:srgbClr val="FF5900"/>
                </a:solidFill>
              </a:rPr>
              <a:t>Django Application</a:t>
            </a:r>
            <a:endParaRPr lang="en-IN" dirty="0">
              <a:solidFill>
                <a:srgbClr val="FF59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6C108B-7BB9-CD7F-61F9-972A0E5B5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890" y="1166616"/>
            <a:ext cx="6592220" cy="281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371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97C6A-584C-36C8-2759-6A968F97B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75" y="271663"/>
            <a:ext cx="7614284" cy="430887"/>
          </a:xfrm>
        </p:spPr>
        <p:txBody>
          <a:bodyPr/>
          <a:lstStyle/>
          <a:p>
            <a:r>
              <a:rPr lang="en-US" dirty="0">
                <a:solidFill>
                  <a:srgbClr val="FF5900"/>
                </a:solidFill>
              </a:rPr>
              <a:t>Django web application</a:t>
            </a:r>
            <a:endParaRPr lang="en-IN" dirty="0">
              <a:solidFill>
                <a:srgbClr val="FF59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2A66FA-4F57-AC5E-B8AA-D0D13DD1B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864" y="1120716"/>
            <a:ext cx="6068272" cy="323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570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F5207-9201-FD8D-F5DA-3704ADB15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75" y="271663"/>
            <a:ext cx="7614284" cy="430887"/>
          </a:xfrm>
        </p:spPr>
        <p:txBody>
          <a:bodyPr/>
          <a:lstStyle/>
          <a:p>
            <a:r>
              <a:rPr lang="en-US" dirty="0">
                <a:solidFill>
                  <a:srgbClr val="FF5900"/>
                </a:solidFill>
              </a:rPr>
              <a:t>Adding apps</a:t>
            </a:r>
            <a:endParaRPr lang="en-IN" dirty="0">
              <a:solidFill>
                <a:srgbClr val="FF59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5D2389-C64D-C979-B0AF-E30F97B535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205" y="1367698"/>
            <a:ext cx="8560257" cy="2408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927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932A2-232C-8143-21C1-1F7C52A98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75" y="271663"/>
            <a:ext cx="7614284" cy="430887"/>
          </a:xfrm>
        </p:spPr>
        <p:txBody>
          <a:bodyPr/>
          <a:lstStyle/>
          <a:p>
            <a:r>
              <a:rPr lang="en-US" dirty="0">
                <a:solidFill>
                  <a:srgbClr val="FF5900"/>
                </a:solidFill>
              </a:rPr>
              <a:t>INSTALLED_APPS setting</a:t>
            </a:r>
            <a:endParaRPr lang="en-IN" dirty="0">
              <a:solidFill>
                <a:srgbClr val="FF59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ABFBAF-4F50-D0AB-C3B3-89EF6451F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391" y="1228537"/>
            <a:ext cx="4601217" cy="2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1145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CA2C3-23F5-004D-8A4B-441144789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75" y="271663"/>
            <a:ext cx="7614284" cy="430887"/>
          </a:xfrm>
        </p:spPr>
        <p:txBody>
          <a:bodyPr/>
          <a:lstStyle/>
          <a:p>
            <a:r>
              <a:rPr lang="en-US" dirty="0">
                <a:solidFill>
                  <a:srgbClr val="FF5900"/>
                </a:solidFill>
              </a:rPr>
              <a:t>Django application</a:t>
            </a:r>
            <a:endParaRPr lang="en-IN" dirty="0">
              <a:solidFill>
                <a:srgbClr val="FF59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465C36-99FB-08AB-5F51-D0C0F760F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706" y="1323801"/>
            <a:ext cx="5820587" cy="249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7050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2EE171E-83AA-00DB-2085-2F1F6E844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433" y="1401213"/>
            <a:ext cx="8385133" cy="2341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4782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90922-658F-3F89-5D8B-5AA2F1551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75" y="271663"/>
            <a:ext cx="7614284" cy="430887"/>
          </a:xfrm>
        </p:spPr>
        <p:txBody>
          <a:bodyPr/>
          <a:lstStyle/>
          <a:p>
            <a:r>
              <a:rPr lang="en-US" dirty="0">
                <a:solidFill>
                  <a:srgbClr val="FF5900"/>
                </a:solidFill>
              </a:rPr>
              <a:t>Django application</a:t>
            </a:r>
            <a:endParaRPr lang="en-IN" dirty="0">
              <a:solidFill>
                <a:srgbClr val="FF59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CE177F-B2FA-0AEF-E672-D3ECB74B6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916" y="1095169"/>
            <a:ext cx="6392167" cy="295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646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D8379-83A9-8CCD-EA4B-516F124A4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75" y="271663"/>
            <a:ext cx="7614284" cy="430887"/>
          </a:xfrm>
        </p:spPr>
        <p:txBody>
          <a:bodyPr/>
          <a:lstStyle/>
          <a:p>
            <a:r>
              <a:rPr lang="en-US" dirty="0">
                <a:solidFill>
                  <a:srgbClr val="FF5900"/>
                </a:solidFill>
              </a:rPr>
              <a:t>Static website</a:t>
            </a:r>
            <a:endParaRPr lang="en-IN" dirty="0">
              <a:solidFill>
                <a:srgbClr val="FF59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300F3A-8A29-F7F7-4D32-E8F279BCD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182" y="1054808"/>
            <a:ext cx="8465130" cy="2674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497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71298CB-881C-9443-AB44-90CB191A5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137" y="854516"/>
            <a:ext cx="8506326" cy="3239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841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1E4A225-49F2-2C6A-61E5-0F11A8A5D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827" y="1571710"/>
            <a:ext cx="7929942" cy="1797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436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C9D2E93-78DD-C51A-3B62-BB3B08AAE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137" y="1009255"/>
            <a:ext cx="8458200" cy="3124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380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5A14B-DA95-6B2E-2EA6-87C7A98F9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75" y="271663"/>
            <a:ext cx="7614284" cy="430887"/>
          </a:xfrm>
        </p:spPr>
        <p:txBody>
          <a:bodyPr/>
          <a:lstStyle/>
          <a:p>
            <a:r>
              <a:rPr lang="en-US" dirty="0">
                <a:solidFill>
                  <a:srgbClr val="FF5900"/>
                </a:solidFill>
              </a:rPr>
              <a:t>Development Server</a:t>
            </a:r>
            <a:endParaRPr lang="en-IN" dirty="0">
              <a:solidFill>
                <a:srgbClr val="FF59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FCCE6A-9579-5E4D-575C-FBE6D7F0B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330" y="1061423"/>
            <a:ext cx="7632065" cy="3020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68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E36AB-7483-CD90-15C5-EBF7FF922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75" y="271663"/>
            <a:ext cx="7614284" cy="430887"/>
          </a:xfrm>
        </p:spPr>
        <p:txBody>
          <a:bodyPr/>
          <a:lstStyle/>
          <a:p>
            <a:r>
              <a:rPr lang="en-US" dirty="0">
                <a:solidFill>
                  <a:srgbClr val="FF5900"/>
                </a:solidFill>
              </a:rPr>
              <a:t>Stateless</a:t>
            </a:r>
            <a:endParaRPr lang="en-IN" dirty="0">
              <a:solidFill>
                <a:srgbClr val="FF59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D10834-0E2B-C595-7F9F-755760FDC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318" y="1296210"/>
            <a:ext cx="7417763" cy="233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428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4436C64-3704-740C-2DA0-5F21DFFE5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023" y="821936"/>
            <a:ext cx="4143953" cy="316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353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0A98D-0B4A-4EF6-32E6-9B2DD8D8D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75" y="271663"/>
            <a:ext cx="7614284" cy="430887"/>
          </a:xfrm>
        </p:spPr>
        <p:txBody>
          <a:bodyPr/>
          <a:lstStyle/>
          <a:p>
            <a:r>
              <a:rPr lang="en-US" dirty="0">
                <a:solidFill>
                  <a:srgbClr val="FF5900"/>
                </a:solidFill>
              </a:rPr>
              <a:t>Django project</a:t>
            </a:r>
            <a:endParaRPr lang="en-IN" dirty="0">
              <a:solidFill>
                <a:srgbClr val="FF59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498A13-789A-3FA7-7E5E-65F2755F0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599" y="1242827"/>
            <a:ext cx="8792802" cy="265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516471"/>
      </p:ext>
    </p:extLst>
  </p:cSld>
  <p:clrMapOvr>
    <a:masterClrMapping/>
  </p:clrMapOvr>
</p:sld>
</file>

<file path=ppt/theme/theme1.xml><?xml version="1.0" encoding="utf-8"?>
<a:theme xmlns:a="http://schemas.openxmlformats.org/drawingml/2006/main" name="GenAITheme3-whiteB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nAITheme3-whiteBG" id="{3A503187-3BE1-4271-B7A9-C20FF7140878}" vid="{C44A3ACA-3E00-429F-8353-F3C9B94657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3GenAITheme3-whiteBG</Template>
  <TotalTime>38</TotalTime>
  <Words>28</Words>
  <Application>Microsoft Office PowerPoint</Application>
  <PresentationFormat>On-screen Show (16:9)</PresentationFormat>
  <Paragraphs>12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GenAITheme3-whiteBG</vt:lpstr>
      <vt:lpstr>Project and App review</vt:lpstr>
      <vt:lpstr>Static website</vt:lpstr>
      <vt:lpstr>PowerPoint Presentation</vt:lpstr>
      <vt:lpstr>PowerPoint Presentation</vt:lpstr>
      <vt:lpstr>PowerPoint Presentation</vt:lpstr>
      <vt:lpstr>Development Server</vt:lpstr>
      <vt:lpstr>Stateless</vt:lpstr>
      <vt:lpstr>PowerPoint Presentation</vt:lpstr>
      <vt:lpstr>Django project</vt:lpstr>
      <vt:lpstr>Django project</vt:lpstr>
      <vt:lpstr>Django Application</vt:lpstr>
      <vt:lpstr>Django web application</vt:lpstr>
      <vt:lpstr>Adding apps</vt:lpstr>
      <vt:lpstr>INSTALLED_APPS setting</vt:lpstr>
      <vt:lpstr>Django application</vt:lpstr>
      <vt:lpstr>PowerPoint Presentation</vt:lpstr>
      <vt:lpstr>Django application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 s</dc:creator>
  <cp:lastModifiedBy>k s</cp:lastModifiedBy>
  <cp:revision>3</cp:revision>
  <dcterms:created xsi:type="dcterms:W3CDTF">2025-03-11T16:12:36Z</dcterms:created>
  <dcterms:modified xsi:type="dcterms:W3CDTF">2025-03-13T06:28:27Z</dcterms:modified>
</cp:coreProperties>
</file>