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1B3AB0-3415-7B09-B139-F61397E9FC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677026" y="1937083"/>
            <a:ext cx="3789947" cy="1070811"/>
          </a:xfrm>
        </p:spPr>
        <p:txBody>
          <a:bodyPr/>
          <a:lstStyle/>
          <a:p>
            <a:r>
              <a:rPr lang="en-US" sz="3600" dirty="0">
                <a:solidFill>
                  <a:srgbClr val="FF5900"/>
                </a:solidFill>
              </a:rPr>
              <a:t>MVT example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A2EC-B5AD-8B92-FDA2-4F37B51D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US" sz="3200" dirty="0"/>
              <a:t>In this video :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36E7-6E17-C9E6-2C20-9C9AEACB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221" y="1394905"/>
            <a:ext cx="7441557" cy="8617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Understanding the MVT architecture for organization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9A6-F92B-24BF-6591-FBBBA23E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US" sz="3200" dirty="0"/>
              <a:t>Now you know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577C-CBD7-3DBF-AD48-2406CB33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184371"/>
            <a:ext cx="7826567" cy="8617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How Django uses the MVT architecture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4275046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23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PowerPoint Presentation</vt:lpstr>
      <vt:lpstr>In this video :</vt:lpstr>
      <vt:lpstr>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2025-03-11T08:06:20Z</dcterms:created>
  <dcterms:modified xsi:type="dcterms:W3CDTF">2025-03-11T08:11:51Z</dcterms:modified>
</cp:coreProperties>
</file>