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66" y="53"/>
      </p:cViewPr>
      <p:guideLst>
        <p:guide orient="horz" pos="2880"/>
        <p:guide pos="21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7309-E6D0-30F9-40E6-F58F37381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7240" y="2083117"/>
            <a:ext cx="4174959" cy="553998"/>
          </a:xfrm>
        </p:spPr>
        <p:txBody>
          <a:bodyPr/>
          <a:lstStyle/>
          <a:p>
            <a:r>
              <a:rPr lang="en-IN" sz="3600" dirty="0">
                <a:solidFill>
                  <a:srgbClr val="FF5900"/>
                </a:solidFill>
              </a:rPr>
              <a:t>Module summary </a:t>
            </a:r>
          </a:p>
        </p:txBody>
      </p:sp>
    </p:spTree>
    <p:extLst>
      <p:ext uri="{BB962C8B-B14F-4D97-AF65-F5344CB8AC3E}">
        <p14:creationId xmlns:p14="http://schemas.microsoft.com/office/powerpoint/2010/main" val="208703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440FE6-0C87-8E36-633A-543A38EAAEFE}"/>
              </a:ext>
            </a:extLst>
          </p:cNvPr>
          <p:cNvSpPr txBox="1"/>
          <p:nvPr/>
        </p:nvSpPr>
        <p:spPr>
          <a:xfrm>
            <a:off x="3455988" y="3576320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an app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6BACE-BD4D-51C7-18F7-BE893A4A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18" y="849449"/>
            <a:ext cx="271500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0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237C-A86D-237E-EB41-61F5E678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Web framework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1A643-BBC6-4011-03D3-98CAB49F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53" y="1466696"/>
            <a:ext cx="676369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0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DA6A17-DA47-F3B8-22AD-DF916519A005}"/>
              </a:ext>
            </a:extLst>
          </p:cNvPr>
          <p:cNvSpPr txBox="1"/>
          <p:nvPr/>
        </p:nvSpPr>
        <p:spPr>
          <a:xfrm>
            <a:off x="2812472" y="1221047"/>
            <a:ext cx="316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Fast development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9A04-B838-6D7E-08F5-26582F412D76}"/>
              </a:ext>
            </a:extLst>
          </p:cNvPr>
          <p:cNvSpPr txBox="1"/>
          <p:nvPr/>
        </p:nvSpPr>
        <p:spPr>
          <a:xfrm>
            <a:off x="2812473" y="1956964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Clean structure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2D389-3DEF-CBB9-6BAF-5C37B0116334}"/>
              </a:ext>
            </a:extLst>
          </p:cNvPr>
          <p:cNvSpPr txBox="1"/>
          <p:nvPr/>
        </p:nvSpPr>
        <p:spPr>
          <a:xfrm>
            <a:off x="2812472" y="2622334"/>
            <a:ext cx="337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Change and modify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EBB55-625D-1A21-1009-A8F67DB07006}"/>
              </a:ext>
            </a:extLst>
          </p:cNvPr>
          <p:cNvSpPr txBox="1"/>
          <p:nvPr/>
        </p:nvSpPr>
        <p:spPr>
          <a:xfrm>
            <a:off x="2812473" y="3353501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 reusability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8E9C3-8C39-FDA9-9740-0ADA0CFE3538}"/>
              </a:ext>
            </a:extLst>
          </p:cNvPr>
          <p:cNvCxnSpPr>
            <a:cxnSpLocks/>
          </p:cNvCxnSpPr>
          <p:nvPr/>
        </p:nvCxnSpPr>
        <p:spPr>
          <a:xfrm>
            <a:off x="2934393" y="1882370"/>
            <a:ext cx="33648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A2FCD-29D1-DD78-A21F-84A3899E62B7}"/>
              </a:ext>
            </a:extLst>
          </p:cNvPr>
          <p:cNvCxnSpPr>
            <a:cxnSpLocks/>
          </p:cNvCxnSpPr>
          <p:nvPr/>
        </p:nvCxnSpPr>
        <p:spPr>
          <a:xfrm>
            <a:off x="2914533" y="2551083"/>
            <a:ext cx="3384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FA7006-FB6B-971C-F508-43A2E402B7FF}"/>
              </a:ext>
            </a:extLst>
          </p:cNvPr>
          <p:cNvCxnSpPr>
            <a:cxnSpLocks/>
          </p:cNvCxnSpPr>
          <p:nvPr/>
        </p:nvCxnSpPr>
        <p:spPr>
          <a:xfrm>
            <a:off x="2914533" y="3214254"/>
            <a:ext cx="3384667" cy="2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8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229907-6CCD-CE34-64B6-A285DAE48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63" y="791062"/>
            <a:ext cx="6386113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9861C-1466-4153-F96C-87FFEC00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" y="1290395"/>
            <a:ext cx="8544560" cy="231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4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7AB118-330D-88BF-5C4E-C1FED453D5A6}"/>
              </a:ext>
            </a:extLst>
          </p:cNvPr>
          <p:cNvSpPr txBox="1"/>
          <p:nvPr/>
        </p:nvSpPr>
        <p:spPr>
          <a:xfrm>
            <a:off x="2822632" y="1221047"/>
            <a:ext cx="316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7FCA9-F1E4-518F-7FB6-2B1F899F859A}"/>
              </a:ext>
            </a:extLst>
          </p:cNvPr>
          <p:cNvSpPr txBox="1"/>
          <p:nvPr/>
        </p:nvSpPr>
        <p:spPr>
          <a:xfrm>
            <a:off x="2812473" y="1956964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Feature-rich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83A7A-85E1-EFE3-51DE-205DF175B450}"/>
              </a:ext>
            </a:extLst>
          </p:cNvPr>
          <p:cNvSpPr txBox="1"/>
          <p:nvPr/>
        </p:nvSpPr>
        <p:spPr>
          <a:xfrm>
            <a:off x="2812472" y="2622334"/>
            <a:ext cx="337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930D8-A5CA-BC2C-F571-DF7D7E1F9F82}"/>
              </a:ext>
            </a:extLst>
          </p:cNvPr>
          <p:cNvSpPr txBox="1"/>
          <p:nvPr/>
        </p:nvSpPr>
        <p:spPr>
          <a:xfrm>
            <a:off x="2812473" y="3353501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580B8E-5C7D-7596-F680-8F941061A7DB}"/>
              </a:ext>
            </a:extLst>
          </p:cNvPr>
          <p:cNvCxnSpPr>
            <a:cxnSpLocks/>
          </p:cNvCxnSpPr>
          <p:nvPr/>
        </p:nvCxnSpPr>
        <p:spPr>
          <a:xfrm>
            <a:off x="2934393" y="1882370"/>
            <a:ext cx="2440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4F1C21-CD8D-C0C6-3D79-816F83BDA91F}"/>
              </a:ext>
            </a:extLst>
          </p:cNvPr>
          <p:cNvCxnSpPr>
            <a:cxnSpLocks/>
          </p:cNvCxnSpPr>
          <p:nvPr/>
        </p:nvCxnSpPr>
        <p:spPr>
          <a:xfrm>
            <a:off x="2914533" y="2551083"/>
            <a:ext cx="2460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CF418-F433-4696-8E97-B9979F8A830C}"/>
              </a:ext>
            </a:extLst>
          </p:cNvPr>
          <p:cNvCxnSpPr>
            <a:cxnSpLocks/>
          </p:cNvCxnSpPr>
          <p:nvPr/>
        </p:nvCxnSpPr>
        <p:spPr>
          <a:xfrm>
            <a:off x="2914533" y="3214254"/>
            <a:ext cx="2460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26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2AB77-0139-F8E3-F5A7-CCA47DA09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47" y="1062721"/>
            <a:ext cx="7279306" cy="301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59D0D4-122D-F576-4D1A-161005BF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00" y="870656"/>
            <a:ext cx="3173699" cy="345286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F47FED6-3FE7-AB63-69E3-4E9AB73DC8D9}"/>
              </a:ext>
            </a:extLst>
          </p:cNvPr>
          <p:cNvGrpSpPr/>
          <p:nvPr/>
        </p:nvGrpSpPr>
        <p:grpSpPr>
          <a:xfrm>
            <a:off x="1111542" y="1459170"/>
            <a:ext cx="2567966" cy="1999695"/>
            <a:chOff x="571474" y="1195010"/>
            <a:chExt cx="2567966" cy="19996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792EB4-63A9-6369-DEB3-BCFD2D80ABBF}"/>
                </a:ext>
              </a:extLst>
            </p:cNvPr>
            <p:cNvGrpSpPr/>
            <p:nvPr/>
          </p:nvGrpSpPr>
          <p:grpSpPr>
            <a:xfrm>
              <a:off x="571475" y="1195010"/>
              <a:ext cx="2204720" cy="861775"/>
              <a:chOff x="571475" y="1195010"/>
              <a:chExt cx="2204720" cy="86177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8C438B-8FAD-D284-5ED4-99A3B0740D36}"/>
                  </a:ext>
                </a:extLst>
              </p:cNvPr>
              <p:cNvSpPr txBox="1"/>
              <p:nvPr/>
            </p:nvSpPr>
            <p:spPr>
              <a:xfrm>
                <a:off x="571475" y="1195010"/>
                <a:ext cx="150116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MVT</a:t>
                </a:r>
                <a:endParaRPr lang="en-IN" sz="2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E411A8-255F-BB8C-5655-200320DDF2E1}"/>
                  </a:ext>
                </a:extLst>
              </p:cNvPr>
              <p:cNvSpPr txBox="1"/>
              <p:nvPr/>
            </p:nvSpPr>
            <p:spPr>
              <a:xfrm>
                <a:off x="571475" y="1687453"/>
                <a:ext cx="220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Reusability of code</a:t>
                </a:r>
                <a:endParaRPr lang="en-IN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062732-C5D3-546E-B848-69B3D429E29B}"/>
                </a:ext>
              </a:extLst>
            </p:cNvPr>
            <p:cNvGrpSpPr/>
            <p:nvPr/>
          </p:nvGrpSpPr>
          <p:grpSpPr>
            <a:xfrm>
              <a:off x="571474" y="2332930"/>
              <a:ext cx="2567966" cy="861775"/>
              <a:chOff x="571474" y="1195010"/>
              <a:chExt cx="2567966" cy="86177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291D4D-8226-FB7C-E840-AE061AD2EAFF}"/>
                  </a:ext>
                </a:extLst>
              </p:cNvPr>
              <p:cNvSpPr txBox="1"/>
              <p:nvPr/>
            </p:nvSpPr>
            <p:spPr>
              <a:xfrm>
                <a:off x="571475" y="1195010"/>
                <a:ext cx="256796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 an app</a:t>
                </a:r>
                <a:endParaRPr lang="en-IN" sz="2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55C3AB-2568-3AF4-3F01-735190BA126E}"/>
                  </a:ext>
                </a:extLst>
              </p:cNvPr>
              <p:cNvSpPr txBox="1"/>
              <p:nvPr/>
            </p:nvSpPr>
            <p:spPr>
              <a:xfrm>
                <a:off x="571474" y="1687453"/>
                <a:ext cx="248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Text to a homepage</a:t>
                </a:r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585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C760AB-C9FE-A1E8-CACB-51C982EC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63" y="830163"/>
            <a:ext cx="3609474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9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33100C3-B0A5-8C1C-B11F-E74A5CDFCE6D}"/>
              </a:ext>
            </a:extLst>
          </p:cNvPr>
          <p:cNvGrpSpPr/>
          <p:nvPr/>
        </p:nvGrpSpPr>
        <p:grpSpPr>
          <a:xfrm>
            <a:off x="2317387" y="1226175"/>
            <a:ext cx="2589714" cy="2271039"/>
            <a:chOff x="866274" y="878305"/>
            <a:chExt cx="2589714" cy="22710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E5279C-5990-E4E3-AA9A-04BF360A2827}"/>
                </a:ext>
              </a:extLst>
            </p:cNvPr>
            <p:cNvSpPr txBox="1"/>
            <p:nvPr/>
          </p:nvSpPr>
          <p:spPr>
            <a:xfrm>
              <a:off x="866274" y="878305"/>
              <a:ext cx="2162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Text content</a:t>
              </a:r>
              <a:endParaRPr lang="en-IN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A10191-A671-D6FA-5546-FF9AE72B95B2}"/>
                </a:ext>
              </a:extLst>
            </p:cNvPr>
            <p:cNvSpPr txBox="1"/>
            <p:nvPr/>
          </p:nvSpPr>
          <p:spPr>
            <a:xfrm>
              <a:off x="866274" y="1732547"/>
              <a:ext cx="19046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Media files</a:t>
              </a:r>
              <a:endParaRPr lang="en-IN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0866C2-3CF7-57ED-DEC8-857F4A4A3E76}"/>
                </a:ext>
              </a:extLst>
            </p:cNvPr>
            <p:cNvSpPr txBox="1"/>
            <p:nvPr/>
          </p:nvSpPr>
          <p:spPr>
            <a:xfrm>
              <a:off x="866274" y="2626124"/>
              <a:ext cx="21820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Heavy traffic</a:t>
              </a:r>
              <a:endParaRPr lang="en-IN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83BF63-157A-C5AD-0033-F79847F92C7C}"/>
                </a:ext>
              </a:extLst>
            </p:cNvPr>
            <p:cNvCxnSpPr/>
            <p:nvPr/>
          </p:nvCxnSpPr>
          <p:spPr>
            <a:xfrm>
              <a:off x="998621" y="1576137"/>
              <a:ext cx="24573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9C74F1-C00C-A37B-E48A-F36ECE5EB1C8}"/>
                </a:ext>
              </a:extLst>
            </p:cNvPr>
            <p:cNvCxnSpPr/>
            <p:nvPr/>
          </p:nvCxnSpPr>
          <p:spPr>
            <a:xfrm>
              <a:off x="998620" y="2394915"/>
              <a:ext cx="24573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09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1E9E-33C9-96DB-FA58-BE1D8689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Dynamic Website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32852-1BED-3B63-7940-6DE2E1C5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12" y="923143"/>
            <a:ext cx="7462575" cy="32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9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F64CE-F502-82C4-7CEE-39FE65405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24" y="947511"/>
            <a:ext cx="305795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0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DF2CBC-65DE-352E-2BB4-390554FE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03" y="1180127"/>
            <a:ext cx="7782339" cy="25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6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1D36C-8F72-4AFF-6F66-7F93DCA6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70" y="1138037"/>
            <a:ext cx="472505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4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6301A-6AFA-0A85-10EF-462716A0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82" y="1294157"/>
            <a:ext cx="8060635" cy="23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F7E69-D7B4-7F1D-6BC8-5016FEC6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42" y="871194"/>
            <a:ext cx="5723116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162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40</TotalTime>
  <Words>39</Words>
  <Application>Microsoft Office PowerPoint</Application>
  <PresentationFormat>On-screen Show (16:9)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GenAITheme3-whiteBG</vt:lpstr>
      <vt:lpstr>Module summary </vt:lpstr>
      <vt:lpstr>PowerPoint Presentation</vt:lpstr>
      <vt:lpstr>PowerPoint Presentation</vt:lpstr>
      <vt:lpstr>Dynamic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2</cp:revision>
  <dcterms:created xsi:type="dcterms:W3CDTF">2025-03-11T07:25:02Z</dcterms:created>
  <dcterms:modified xsi:type="dcterms:W3CDTF">2025-03-13T06:27:14Z</dcterms:modified>
</cp:coreProperties>
</file>