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38" y="706"/>
      </p:cViewPr>
      <p:guideLst>
        <p:guide orient="horz" pos="2880"/>
        <p:guide pos="21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779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248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0970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120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516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1475" y="1076087"/>
            <a:ext cx="4664075" cy="1286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359026" y="4538514"/>
            <a:ext cx="1865061" cy="387563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679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ECB7-2832-497B-F924-6AED0ABA5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0042" y="2017752"/>
            <a:ext cx="7772400" cy="553998"/>
          </a:xfrm>
        </p:spPr>
        <p:txBody>
          <a:bodyPr/>
          <a:lstStyle/>
          <a:p>
            <a:r>
              <a:rPr lang="en-US" sz="3600" dirty="0">
                <a:solidFill>
                  <a:srgbClr val="FF5900"/>
                </a:solidFill>
              </a:rPr>
              <a:t>What is a web framework? </a:t>
            </a:r>
            <a:endParaRPr lang="en-IN" sz="3600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56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8BB1C7-0576-5594-9AC6-810729C557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37" y="1428750"/>
            <a:ext cx="7844590" cy="210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27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E7FCB5F-7283-3104-C576-3D2D5F0A6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48" y="841163"/>
            <a:ext cx="3505504" cy="2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974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08FD-5860-F87C-FF2D-6A8F2E361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Three-tier architecture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87BF79-D7A6-6AA8-1291-42183A1A8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47" y="1732838"/>
            <a:ext cx="8424506" cy="197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24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F857B9-16E3-F754-57FF-A7D22A5F2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75" y="533015"/>
            <a:ext cx="7416758" cy="3812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24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98A978-10C8-D7E0-6740-DB7E41909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88" y="963385"/>
            <a:ext cx="8111024" cy="2874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046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791246D-76D8-8788-0862-654F487BF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331" y="1141953"/>
            <a:ext cx="3621338" cy="288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780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E21514-2918-89F6-25E6-433A8B89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935" y="458916"/>
            <a:ext cx="7267369" cy="3859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502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BB56-1140-BD9C-C757-187DFE524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Static Website</a:t>
            </a:r>
            <a:endParaRPr lang="en-IN" dirty="0">
              <a:solidFill>
                <a:srgbClr val="FF59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ECB78-45A8-E023-53B0-3E187A3FE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286400"/>
            <a:ext cx="2090870" cy="2479624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D293A15-DD70-B760-9C2B-28C12F222A27}"/>
              </a:ext>
            </a:extLst>
          </p:cNvPr>
          <p:cNvGrpSpPr/>
          <p:nvPr/>
        </p:nvGrpSpPr>
        <p:grpSpPr>
          <a:xfrm>
            <a:off x="1864895" y="1613629"/>
            <a:ext cx="1588168" cy="1608078"/>
            <a:chOff x="1864895" y="1613629"/>
            <a:chExt cx="1588168" cy="16080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8353CE-90E0-34D9-4A37-3B9CD7DF3AE4}"/>
                </a:ext>
              </a:extLst>
            </p:cNvPr>
            <p:cNvSpPr txBox="1"/>
            <p:nvPr/>
          </p:nvSpPr>
          <p:spPr>
            <a:xfrm>
              <a:off x="1864895" y="1613629"/>
              <a:ext cx="1359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HTML</a:t>
              </a:r>
              <a:endParaRPr lang="en-IN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A21FDBA-AE5C-90BE-9D8D-3F1184F8409B}"/>
                </a:ext>
              </a:extLst>
            </p:cNvPr>
            <p:cNvSpPr txBox="1"/>
            <p:nvPr/>
          </p:nvSpPr>
          <p:spPr>
            <a:xfrm>
              <a:off x="1864895" y="2225841"/>
              <a:ext cx="9264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CSS</a:t>
              </a:r>
              <a:endParaRPr lang="en-IN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1EC0A9-4EA2-7BF8-154E-76594399EA98}"/>
                </a:ext>
              </a:extLst>
            </p:cNvPr>
            <p:cNvSpPr txBox="1"/>
            <p:nvPr/>
          </p:nvSpPr>
          <p:spPr>
            <a:xfrm>
              <a:off x="1864895" y="2852375"/>
              <a:ext cx="15881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JavaScript</a:t>
              </a:r>
              <a:endParaRPr lang="en-IN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71B2874-9DDF-E8E9-3C73-AC79C4428253}"/>
              </a:ext>
            </a:extLst>
          </p:cNvPr>
          <p:cNvGrpSpPr/>
          <p:nvPr/>
        </p:nvGrpSpPr>
        <p:grpSpPr>
          <a:xfrm>
            <a:off x="5895474" y="1239239"/>
            <a:ext cx="2430379" cy="2385281"/>
            <a:chOff x="5895474" y="1239239"/>
            <a:chExt cx="2430379" cy="238528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D8FAAD-AE09-B23D-57DC-FAD3A7005ADB}"/>
                </a:ext>
              </a:extLst>
            </p:cNvPr>
            <p:cNvSpPr txBox="1"/>
            <p:nvPr/>
          </p:nvSpPr>
          <p:spPr>
            <a:xfrm>
              <a:off x="5895474" y="1239239"/>
              <a:ext cx="19852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 sign-in</a:t>
              </a:r>
              <a:endParaRPr lang="en-IN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B97338D-D245-3179-930A-B36FFDD55149}"/>
                </a:ext>
              </a:extLst>
            </p:cNvPr>
            <p:cNvSpPr txBox="1"/>
            <p:nvPr/>
          </p:nvSpPr>
          <p:spPr>
            <a:xfrm>
              <a:off x="5919537" y="1738556"/>
              <a:ext cx="240631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Payment transaction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28CA59-B5DE-1B30-B1B4-5FE951AED869}"/>
                </a:ext>
              </a:extLst>
            </p:cNvPr>
            <p:cNvSpPr txBox="1"/>
            <p:nvPr/>
          </p:nvSpPr>
          <p:spPr>
            <a:xfrm>
              <a:off x="5919537" y="2248161"/>
              <a:ext cx="1576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Security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89C3FB9-BC83-B02E-4331-4D32F5E55023}"/>
                </a:ext>
              </a:extLst>
            </p:cNvPr>
            <p:cNvSpPr txBox="1"/>
            <p:nvPr/>
          </p:nvSpPr>
          <p:spPr>
            <a:xfrm>
              <a:off x="5895474" y="2755871"/>
              <a:ext cx="17566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Performance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A08D5E-88D0-3673-6A66-00A66EC41022}"/>
                </a:ext>
              </a:extLst>
            </p:cNvPr>
            <p:cNvSpPr txBox="1"/>
            <p:nvPr/>
          </p:nvSpPr>
          <p:spPr>
            <a:xfrm>
              <a:off x="5895474" y="3255188"/>
              <a:ext cx="16603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Form data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1631601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4389-5444-C62C-0917-D8F9D0EE4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Dynamic website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F0211-7F85-5C5B-1A31-0BD7E2E31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47" y="918683"/>
            <a:ext cx="774490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28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77C812-D553-0AFF-C3FB-5F856EAD6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986" y="625776"/>
            <a:ext cx="5446763" cy="343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600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7726-B3A4-89EB-7C74-6C7F7CD6D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75" y="271663"/>
            <a:ext cx="7614284" cy="430887"/>
          </a:xfrm>
        </p:spPr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Web framework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2AD367-090E-04D9-1B52-B9CA03224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1539" y="2105526"/>
            <a:ext cx="5514156" cy="13992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FA7C0AC-9217-6C38-F3AC-1A350A98C8B2}"/>
              </a:ext>
            </a:extLst>
          </p:cNvPr>
          <p:cNvSpPr txBox="1"/>
          <p:nvPr/>
        </p:nvSpPr>
        <p:spPr>
          <a:xfrm>
            <a:off x="2923674" y="1501884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Solid foundation</a:t>
            </a:r>
          </a:p>
        </p:txBody>
      </p:sp>
    </p:spTree>
    <p:extLst>
      <p:ext uri="{BB962C8B-B14F-4D97-AF65-F5344CB8AC3E}">
        <p14:creationId xmlns:p14="http://schemas.microsoft.com/office/powerpoint/2010/main" val="356284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5066EC-8397-4008-398D-1A31F8ABA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022" y="971853"/>
            <a:ext cx="6315956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59047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68</TotalTime>
  <Words>27</Words>
  <Application>Microsoft Office PowerPoint</Application>
  <PresentationFormat>On-screen Show (16:9)</PresentationFormat>
  <Paragraphs>14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GenAITheme3-whiteBG</vt:lpstr>
      <vt:lpstr>What is a web framework? </vt:lpstr>
      <vt:lpstr>PowerPoint Presentation</vt:lpstr>
      <vt:lpstr>PowerPoint Presentation</vt:lpstr>
      <vt:lpstr>PowerPoint Presentation</vt:lpstr>
      <vt:lpstr>Static Website</vt:lpstr>
      <vt:lpstr>Dynamic website</vt:lpstr>
      <vt:lpstr>PowerPoint Presentation</vt:lpstr>
      <vt:lpstr>Web framework</vt:lpstr>
      <vt:lpstr>PowerPoint Presentation</vt:lpstr>
      <vt:lpstr>PowerPoint Presentation</vt:lpstr>
      <vt:lpstr>PowerPoint Presentation</vt:lpstr>
      <vt:lpstr>Three-tier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s</dc:creator>
  <cp:lastModifiedBy>k s</cp:lastModifiedBy>
  <cp:revision>2</cp:revision>
  <dcterms:created xsi:type="dcterms:W3CDTF">2025-03-11T08:12:52Z</dcterms:created>
  <dcterms:modified xsi:type="dcterms:W3CDTF">2025-03-11T09:21:21Z</dcterms:modified>
</cp:coreProperties>
</file>