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60" r:id="rId2"/>
    <p:sldId id="256" r:id="rId3"/>
    <p:sldId id="257" r:id="rId4"/>
    <p:sldId id="258" r:id="rId5"/>
    <p:sldId id="259" r:id="rId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628C-CC28-4508-D664-206DCB07E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254" y="2356306"/>
            <a:ext cx="7614284" cy="430887"/>
          </a:xfrm>
        </p:spPr>
        <p:txBody>
          <a:bodyPr anchor="ctr"/>
          <a:lstStyle/>
          <a:p>
            <a:pPr algn="ctr"/>
            <a:r>
              <a:rPr lang="en-US" dirty="0">
                <a:solidFill>
                  <a:srgbClr val="FF5900"/>
                </a:solidFill>
              </a:rPr>
              <a:t>Demo : Handle errors in views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25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16743B-3367-1E54-7EEC-676EF27C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Views.py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75FB76-DCDD-50F6-7450-BFCFF8469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5" y="2071617"/>
            <a:ext cx="8278380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418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FAD02-381B-A24B-AF48-EE78AD179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73" y="1112062"/>
            <a:ext cx="8133347" cy="257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766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FA914F-5429-B017-32B0-64BDDAAF0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65" y="991192"/>
            <a:ext cx="8657869" cy="281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48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B6A3BA-0FB8-330B-1603-20F5BE741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52" y="1420333"/>
            <a:ext cx="7849695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4019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8</TotalTime>
  <Words>9</Words>
  <Application>Microsoft Office PowerPoint</Application>
  <PresentationFormat>On-screen Show (16:9)</PresentationFormat>
  <Paragraphs>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GenAITheme3-whiteBG</vt:lpstr>
      <vt:lpstr>Demo : Handle errors in views</vt:lpstr>
      <vt:lpstr>Views.py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2025-03-12T05:51:40Z</dcterms:created>
  <dcterms:modified xsi:type="dcterms:W3CDTF">2025-03-12T05:59:45Z</dcterms:modified>
</cp:coreProperties>
</file>