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2" r:id="rId2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1D4575"/>
    <a:srgbClr val="CD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E848-E0E7-213A-94DA-FAE90BDC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2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Class-based Views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872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C0FF-6729-852F-0E76-EB371FB64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46579" y="2325528"/>
            <a:ext cx="4664075" cy="492443"/>
          </a:xfrm>
        </p:spPr>
        <p:txBody>
          <a:bodyPr/>
          <a:lstStyle/>
          <a:p>
            <a:r>
              <a:rPr lang="en-US" sz="3200" dirty="0"/>
              <a:t>Class-instance methods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569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711A-A8D0-668A-780C-761FD1EF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563421-8012-EAF6-6BBD-748C33229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035" y="1048527"/>
            <a:ext cx="403916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1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0845B4-D4C6-BBB8-1D8F-B5480ADE7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94" y="1012293"/>
            <a:ext cx="8813506" cy="311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4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2AB1BC-2B00-8666-F711-1C1522847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418" y="1415570"/>
            <a:ext cx="367716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5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5D03C3-E9E6-BA08-534E-910C137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3" y="1591945"/>
            <a:ext cx="8904954" cy="19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4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4CDF35-6710-17D0-DC3E-3F61F876C782}"/>
              </a:ext>
            </a:extLst>
          </p:cNvPr>
          <p:cNvSpPr txBox="1"/>
          <p:nvPr/>
        </p:nvSpPr>
        <p:spPr>
          <a:xfrm>
            <a:off x="2029522" y="1412488"/>
            <a:ext cx="5578771" cy="1472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b="1" dirty="0"/>
              <a:t>Extend functionality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Using </a:t>
            </a:r>
            <a:r>
              <a:rPr lang="en-US" dirty="0" err="1"/>
              <a:t>Mixins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4700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BB6D8A-BB6A-841E-F301-936832002468}"/>
              </a:ext>
            </a:extLst>
          </p:cNvPr>
          <p:cNvSpPr txBox="1"/>
          <p:nvPr/>
        </p:nvSpPr>
        <p:spPr>
          <a:xfrm>
            <a:off x="2390954" y="1204332"/>
            <a:ext cx="4362092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/>
              <a:t>Mixins</a:t>
            </a:r>
            <a:endParaRPr lang="en-US" dirty="0"/>
          </a:p>
          <a:p>
            <a:r>
              <a:rPr lang="en-US" dirty="0"/>
              <a:t>Flexible Class-based generic views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649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B72D19-945C-2374-7E48-8277A5A1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7" y="1780674"/>
            <a:ext cx="8003505" cy="181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36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5701DF-C37A-C29E-326E-17E89756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817" y="1353863"/>
            <a:ext cx="4991797" cy="27245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15F0C8-A196-7C02-9090-81DB0B8C38D0}"/>
              </a:ext>
            </a:extLst>
          </p:cNvPr>
          <p:cNvSpPr txBox="1"/>
          <p:nvPr/>
        </p:nvSpPr>
        <p:spPr>
          <a:xfrm>
            <a:off x="914400" y="577516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5900"/>
                </a:solidFill>
              </a:rPr>
              <a:t>views.py</a:t>
            </a:r>
            <a:endParaRPr lang="en-IN" sz="28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0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7921E-324E-A44D-D6D0-ADB2632B4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48" y="665635"/>
            <a:ext cx="3505504" cy="34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13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CEB260-D0B1-DF07-ADB4-561154A9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26" y="290474"/>
            <a:ext cx="8303385" cy="405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10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045DD-0B6A-457B-6548-C01F4F6F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11" y="853763"/>
            <a:ext cx="4005070" cy="30736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ABAD18-2EE0-9A98-38A3-BA46ACB33BE8}"/>
              </a:ext>
            </a:extLst>
          </p:cNvPr>
          <p:cNvSpPr txBox="1"/>
          <p:nvPr/>
        </p:nvSpPr>
        <p:spPr>
          <a:xfrm>
            <a:off x="709863" y="1636295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9ECEB-389F-A540-D20A-7DCC59A90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28" y="1968193"/>
            <a:ext cx="3621338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02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14EBDE-84A2-5817-D27B-5BFE9DB0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726" y="1066095"/>
            <a:ext cx="4248556" cy="2771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F07E97-FD65-6FC0-1538-2109BFC29763}"/>
              </a:ext>
            </a:extLst>
          </p:cNvPr>
          <p:cNvSpPr txBox="1"/>
          <p:nvPr/>
        </p:nvSpPr>
        <p:spPr>
          <a:xfrm>
            <a:off x="1221862" y="1552074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6B4BAB-1046-7232-2935-30D26E22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74" y="1743914"/>
            <a:ext cx="3011685" cy="12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6CDD-589A-1BC7-2912-566C399DC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0596B5-59D0-F4FC-D15A-653ACC45C18A}"/>
              </a:ext>
            </a:extLst>
          </p:cNvPr>
          <p:cNvSpPr txBox="1"/>
          <p:nvPr/>
        </p:nvSpPr>
        <p:spPr>
          <a:xfrm>
            <a:off x="709863" y="1636295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C0A1E-3E20-01C2-B5EC-90475344F2E1}"/>
              </a:ext>
            </a:extLst>
          </p:cNvPr>
          <p:cNvSpPr txBox="1"/>
          <p:nvPr/>
        </p:nvSpPr>
        <p:spPr>
          <a:xfrm>
            <a:off x="1010653" y="1924055"/>
            <a:ext cx="4572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AF1C6C-4EF8-A3A1-F929-C837ED253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46" y="2010869"/>
            <a:ext cx="3785944" cy="1121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96D20-D960-06AA-16B3-4A9077096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88567"/>
            <a:ext cx="4307448" cy="29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6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AF57A-66B5-B194-8F69-6800C2F7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0D889B-6730-12C9-7860-0C0473489D1E}"/>
              </a:ext>
            </a:extLst>
          </p:cNvPr>
          <p:cNvSpPr txBox="1"/>
          <p:nvPr/>
        </p:nvSpPr>
        <p:spPr>
          <a:xfrm>
            <a:off x="514479" y="1703331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3292E-EA3E-4515-282A-61471A83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6" y="908168"/>
            <a:ext cx="4083719" cy="2785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A7F32A-0D5C-DE2D-FF19-EE926B54A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5" y="1868432"/>
            <a:ext cx="4224894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61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4A8CE-6DF3-14D1-E560-67352BEE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30D005-963E-8FE1-F377-2BE88BBC0A2E}"/>
              </a:ext>
            </a:extLst>
          </p:cNvPr>
          <p:cNvSpPr txBox="1"/>
          <p:nvPr/>
        </p:nvSpPr>
        <p:spPr>
          <a:xfrm>
            <a:off x="445168" y="1673468"/>
            <a:ext cx="184731" cy="456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BB327-3860-BFF6-A5CE-41106722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088008"/>
            <a:ext cx="4311331" cy="2665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D2D9E7-2E2D-2EE3-CD7E-829C6FE2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68" y="1968193"/>
            <a:ext cx="4054191" cy="120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3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22009-275F-B57A-70DE-FF629E01B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BC6723-4C01-E8EA-6A6F-7BBE6EACD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42" y="1607594"/>
            <a:ext cx="8578516" cy="19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3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99D1-1D80-EFEA-DF41-5A176B8D0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0874B-18D8-BBB1-B835-D579A5749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6" y="1446406"/>
            <a:ext cx="753532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7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F14988-276F-D3CA-DADC-7CF3BDD5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" y="1417522"/>
            <a:ext cx="8662737" cy="230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6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9B196-6536-E128-8DEE-42220D770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75422" y="2325528"/>
            <a:ext cx="4664075" cy="492443"/>
          </a:xfrm>
        </p:spPr>
        <p:txBody>
          <a:bodyPr/>
          <a:lstStyle/>
          <a:p>
            <a:pPr algn="ctr"/>
            <a:r>
              <a:rPr lang="en-US" sz="3200" dirty="0"/>
              <a:t>Class-based view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4192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260AE5AB-D62F-5C87-717E-CA2AA06ED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48" y="1495712"/>
            <a:ext cx="3505504" cy="215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809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E88EC7-BA3F-6F91-8CBC-15D05429D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83" y="1347746"/>
            <a:ext cx="8265695" cy="22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25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3A9D-12AF-3CD7-B43F-C91F6D999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233" y="2064952"/>
            <a:ext cx="4664075" cy="677108"/>
          </a:xfrm>
        </p:spPr>
        <p:txBody>
          <a:bodyPr/>
          <a:lstStyle/>
          <a:p>
            <a:r>
              <a:rPr lang="en-US" sz="2800" b="1" dirty="0"/>
              <a:t>Methods</a:t>
            </a:r>
          </a:p>
          <a:p>
            <a:r>
              <a:rPr lang="en-US" sz="1600" dirty="0"/>
              <a:t>Core of CRUD operations</a:t>
            </a:r>
            <a:endParaRPr lang="en-IN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02F6B-A58D-D2D2-490A-2AD3D394E55E}"/>
              </a:ext>
            </a:extLst>
          </p:cNvPr>
          <p:cNvSpPr/>
          <p:nvPr/>
        </p:nvSpPr>
        <p:spPr>
          <a:xfrm>
            <a:off x="4247051" y="671905"/>
            <a:ext cx="3549316" cy="3799689"/>
          </a:xfrm>
          <a:prstGeom prst="rect">
            <a:avLst/>
          </a:prstGeom>
          <a:solidFill>
            <a:srgbClr val="CDDC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C7997-7495-6A62-5823-FBA74498668D}"/>
              </a:ext>
            </a:extLst>
          </p:cNvPr>
          <p:cNvSpPr/>
          <p:nvPr/>
        </p:nvSpPr>
        <p:spPr>
          <a:xfrm>
            <a:off x="4884725" y="944720"/>
            <a:ext cx="2273968" cy="677108"/>
          </a:xfrm>
          <a:prstGeom prst="rect">
            <a:avLst/>
          </a:pr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GET</a:t>
            </a:r>
            <a:endParaRPr lang="en-IN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175EAB-E87A-EBB3-2EB8-03D8BE77EC6E}"/>
              </a:ext>
            </a:extLst>
          </p:cNvPr>
          <p:cNvSpPr/>
          <p:nvPr/>
        </p:nvSpPr>
        <p:spPr>
          <a:xfrm>
            <a:off x="4884725" y="1778144"/>
            <a:ext cx="2273968" cy="677108"/>
          </a:xfrm>
          <a:prstGeom prst="rect">
            <a:avLst/>
          </a:pr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POST</a:t>
            </a:r>
            <a:endParaRPr lang="en-IN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6B3D8-EB33-B96E-C167-878FE4EB1EE3}"/>
              </a:ext>
            </a:extLst>
          </p:cNvPr>
          <p:cNvSpPr/>
          <p:nvPr/>
        </p:nvSpPr>
        <p:spPr>
          <a:xfrm>
            <a:off x="4884725" y="2611568"/>
            <a:ext cx="2273968" cy="677108"/>
          </a:xfrm>
          <a:prstGeom prst="rect">
            <a:avLst/>
          </a:pr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PUT</a:t>
            </a:r>
            <a:endParaRPr lang="en-IN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3939AF-95A1-7212-B356-C9250E695688}"/>
              </a:ext>
            </a:extLst>
          </p:cNvPr>
          <p:cNvSpPr/>
          <p:nvPr/>
        </p:nvSpPr>
        <p:spPr>
          <a:xfrm>
            <a:off x="4884725" y="3435832"/>
            <a:ext cx="2273968" cy="677108"/>
          </a:xfrm>
          <a:prstGeom prst="rect">
            <a:avLst/>
          </a:prstGeom>
          <a:solidFill>
            <a:srgbClr val="1D457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DELETE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60543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A957-66FF-DA0F-608C-1C9B94023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48618-8692-D1E0-3312-9090AE60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23" y="1428590"/>
            <a:ext cx="450595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56785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40</TotalTime>
  <Words>36</Words>
  <Application>Microsoft Office PowerPoint</Application>
  <PresentationFormat>On-screen Show (16:9)</PresentationFormat>
  <Paragraphs>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GenAITheme3-whiteBG</vt:lpstr>
      <vt:lpstr>Class-based Views</vt:lpstr>
      <vt:lpstr>PowerPoint Presentation</vt:lpstr>
      <vt:lpstr>Views.py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Views.py</vt:lpstr>
      <vt:lpstr>PowerPoint Presentation</vt:lpstr>
      <vt:lpstr>Views.py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4</cp:revision>
  <dcterms:created xsi:type="dcterms:W3CDTF">2025-03-12T06:25:49Z</dcterms:created>
  <dcterms:modified xsi:type="dcterms:W3CDTF">2025-03-12T07:06:22Z</dcterms:modified>
</cp:coreProperties>
</file>