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67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7" y="706"/>
      </p:cViewPr>
      <p:guideLst>
        <p:guide orient="horz" pos="2867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BBEC-4D05-F5F2-341B-CCAC663DE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232" y="2232159"/>
            <a:ext cx="7772400" cy="492443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FF5900"/>
                </a:solidFill>
              </a:rPr>
              <a:t>Regular Expressions in URLs</a:t>
            </a:r>
            <a:endParaRPr lang="en-IN" sz="32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161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2F4AEF-2410-CDFB-E110-DCE6BFBB0C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90" t="10375" r="20488" b="14225"/>
          <a:stretch/>
        </p:blipFill>
        <p:spPr>
          <a:xfrm>
            <a:off x="1687551" y="1271239"/>
            <a:ext cx="6036526" cy="228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41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8D3E-F1A0-664F-2571-E68CB0918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urls.py (app)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40307D-40DD-E020-4FE1-38A8A8B8B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442" y="1071353"/>
            <a:ext cx="6735115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89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7F0D1F-D3DA-D4C3-78D6-5B0A49489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4" y="771709"/>
            <a:ext cx="7560526" cy="329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68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81F876-7304-9A23-150F-D6AFE0955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97311"/>
            <a:ext cx="8033084" cy="242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75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2741C3-3A87-FCD5-7B0B-518616E50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94" y="1514383"/>
            <a:ext cx="8386011" cy="211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39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D929DF-795B-0332-0BF2-50904B739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46" y="1214936"/>
            <a:ext cx="8068508" cy="243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82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A04222-66BB-C5E5-EBB4-4A89C625B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2" y="748873"/>
            <a:ext cx="8593045" cy="342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1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73FF-3710-9978-6679-4276E12F6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urls.py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123B5-81EA-0F98-6FD7-E5E27D507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990" y="1345316"/>
            <a:ext cx="7180468" cy="261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7316-D822-FC4D-9AE2-64E89829E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urls.py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863998-0923-DBA1-AFC9-34CAAA7E2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995" y="1133274"/>
            <a:ext cx="6878010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1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03EBBD-27BE-D443-2CA7-76D502163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89" y="1080138"/>
            <a:ext cx="7606821" cy="266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53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15BCDE-5B29-179B-7DC8-D1D49CA5C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30" y="1070810"/>
            <a:ext cx="7413940" cy="264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9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6863-CA92-B17A-CF2C-59C3F3A7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urls.py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4D87C-1192-42C9-607B-B8CAAECA3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890" y="1352380"/>
            <a:ext cx="659222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1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3FD32FB-65F8-00C3-07CD-D40818FA8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" t="16359" r="10992" b="10895"/>
          <a:stretch/>
        </p:blipFill>
        <p:spPr>
          <a:xfrm>
            <a:off x="2289717" y="1174595"/>
            <a:ext cx="5203903" cy="218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97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1F3B31D8-6E32-B616-AFD3-E259EE42F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526" y="1033669"/>
            <a:ext cx="4480948" cy="288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4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486F-4327-51CC-A0A5-0B103E34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urls.py (app)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33EB5-A617-A605-D498-C8C102015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64" y="1539415"/>
            <a:ext cx="7896746" cy="206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04554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20</TotalTime>
  <Words>25</Words>
  <Application>Microsoft Office PowerPoint</Application>
  <PresentationFormat>On-screen Show (16:9)</PresentationFormat>
  <Paragraphs>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GenAITheme3-whiteBG</vt:lpstr>
      <vt:lpstr>Regular Expressions in URLs</vt:lpstr>
      <vt:lpstr>urls.py</vt:lpstr>
      <vt:lpstr>urls.py</vt:lpstr>
      <vt:lpstr>PowerPoint Presentation</vt:lpstr>
      <vt:lpstr>PowerPoint Presentation</vt:lpstr>
      <vt:lpstr>urls.py</vt:lpstr>
      <vt:lpstr>PowerPoint Presentation</vt:lpstr>
      <vt:lpstr>PowerPoint Presentation</vt:lpstr>
      <vt:lpstr>urls.py (app)</vt:lpstr>
      <vt:lpstr>PowerPoint Presentation</vt:lpstr>
      <vt:lpstr>urls.py (app)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s</dc:creator>
  <cp:lastModifiedBy>k s</cp:lastModifiedBy>
  <cp:revision>2</cp:revision>
  <dcterms:created xsi:type="dcterms:W3CDTF">2025-03-12T07:06:36Z</dcterms:created>
  <dcterms:modified xsi:type="dcterms:W3CDTF">2025-03-12T07:27:15Z</dcterms:modified>
</cp:coreProperties>
</file>