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90" userDrawn="1">
          <p15:clr>
            <a:srgbClr val="A4A3A4"/>
          </p15:clr>
        </p15:guide>
        <p15:guide id="2" pos="21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1066" y="53"/>
      </p:cViewPr>
      <p:guideLst>
        <p:guide orient="horz" pos="2890"/>
        <p:guide pos="217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779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724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097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120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516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475" y="1076087"/>
            <a:ext cx="4664075" cy="1286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359026" y="4538514"/>
            <a:ext cx="1865061" cy="387563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679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FCCBE-4A33-0A5E-B90B-21F634747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421" y="2294751"/>
            <a:ext cx="7772400" cy="553998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FF5900"/>
                </a:solidFill>
              </a:rPr>
              <a:t>Error Handling</a:t>
            </a:r>
            <a:endParaRPr lang="en-IN" sz="3600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667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470058A-EA1E-D81D-FBB5-9C294D182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592" y="0"/>
            <a:ext cx="32939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81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0B4F7-8DCC-35AE-F30D-A540BA4F4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Urls.py (project)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991015-27A3-32F4-95F5-A99B5061D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71" y="1787341"/>
            <a:ext cx="3986546" cy="116970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77775E2-1088-E6DD-1FF8-B36D5AB13F00}"/>
              </a:ext>
            </a:extLst>
          </p:cNvPr>
          <p:cNvCxnSpPr/>
          <p:nvPr/>
        </p:nvCxnSpPr>
        <p:spPr>
          <a:xfrm>
            <a:off x="4572000" y="2372193"/>
            <a:ext cx="10708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CD065CD-C6B8-81BE-5C9C-3DB5A6C257DF}"/>
              </a:ext>
            </a:extLst>
          </p:cNvPr>
          <p:cNvSpPr txBox="1"/>
          <p:nvPr/>
        </p:nvSpPr>
        <p:spPr>
          <a:xfrm>
            <a:off x="5642811" y="2202916"/>
            <a:ext cx="3356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Full Python import path to the view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060906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600E7-73D8-5B23-B95F-7114AB5F5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handler400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FFCA4B-B91F-F7E3-8E4C-40FE88907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136" y="2007471"/>
            <a:ext cx="7840169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22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BADC6-B89D-8583-31C1-6EB7E892A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handler403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A6D308-31D8-7BCC-4FE0-2597DDF62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10" y="1934012"/>
            <a:ext cx="7916380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04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54A5B-B72A-8D79-16B3-550D0902B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handler404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E7A3B9-2EA9-8379-6E2A-2EC7A5078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00" y="2186966"/>
            <a:ext cx="8212380" cy="76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445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6A392-2246-7C27-C777-2DFE5F123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handler500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1B5362-BFDC-F614-6740-2BDBF61A7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94" y="2070133"/>
            <a:ext cx="7735380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883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2E65FF-8FF1-9EA6-0E83-5D0C80CD7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89" y="1010454"/>
            <a:ext cx="7824132" cy="260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716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48A496-3B7A-87B4-D31E-CBB27CF06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165" y="769789"/>
            <a:ext cx="4401164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47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819BE8-F22D-151A-7027-F869199B4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42" y="983148"/>
            <a:ext cx="8578516" cy="300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208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8BEF5E-94BF-3430-D290-BBD144DC9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258" y="311290"/>
            <a:ext cx="6325483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386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54862F-CDD7-436E-F2D8-553C8262E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06" y="1235896"/>
            <a:ext cx="8109284" cy="245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695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25C79F-1624-DBF4-99E4-BAF363CCB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21" y="885465"/>
            <a:ext cx="8289758" cy="305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971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1C491C-C728-99FF-4931-22358FA8F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16" y="1599252"/>
            <a:ext cx="8289758" cy="194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15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1387A5-7AF8-B24D-7ECB-381C3C8D4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074" y="709352"/>
            <a:ext cx="5915851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04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57513-08A1-6C05-DFBA-F539BDF09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Error handling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1089EC-6232-DA2A-27CD-A2C27ED87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417" y="1123748"/>
            <a:ext cx="5487166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117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6C079-1341-E758-BB98-ADEB35ED4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Views.py (project)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611738-0EE0-8A1F-8B57-EB9D75397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312" y="1118985"/>
            <a:ext cx="5201376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79066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17</TotalTime>
  <Words>27</Words>
  <Application>Microsoft Office PowerPoint</Application>
  <PresentationFormat>On-screen Show (16:9)</PresentationFormat>
  <Paragraphs>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GenAITheme3-whiteBG</vt:lpstr>
      <vt:lpstr>Error Handling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Error handling</vt:lpstr>
      <vt:lpstr>Views.py (project)</vt:lpstr>
      <vt:lpstr>PowerPoint Presentation</vt:lpstr>
      <vt:lpstr>Urls.py (project)</vt:lpstr>
      <vt:lpstr>handler400</vt:lpstr>
      <vt:lpstr>handler403</vt:lpstr>
      <vt:lpstr>handler404</vt:lpstr>
      <vt:lpstr>handler500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 s</dc:creator>
  <cp:lastModifiedBy>k s</cp:lastModifiedBy>
  <cp:revision>2</cp:revision>
  <dcterms:created xsi:type="dcterms:W3CDTF">2025-03-12T06:00:05Z</dcterms:created>
  <dcterms:modified xsi:type="dcterms:W3CDTF">2025-03-13T06:22:38Z</dcterms:modified>
</cp:coreProperties>
</file>