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7" y="70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2C50D-5DC1-F4F2-6E60-AB9D2B541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96065"/>
            <a:ext cx="7772400" cy="553998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FF5900"/>
                </a:solidFill>
              </a:rPr>
              <a:t>Creating Requests and Responses</a:t>
            </a:r>
            <a:endParaRPr lang="en-IN" sz="36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55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DCC5A7-1DC4-BC25-21F1-72C225A16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79" y="1611873"/>
            <a:ext cx="8626642" cy="172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92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9308E-0975-7D10-6A3D-DBD097056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urls.py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FE4E2B-93B3-7724-1003-A4961957E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970" y="1509564"/>
            <a:ext cx="5268060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91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5D785-EF6E-C3C0-1D3B-C007CF6E3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views.py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32DB14-1BD1-28AB-1B34-5E7DB15CA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56" y="1700732"/>
            <a:ext cx="8157411" cy="174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76882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2</TotalTime>
  <Words>10</Words>
  <Application>Microsoft Office PowerPoint</Application>
  <PresentationFormat>On-screen Show (16:9)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GenAITheme3-whiteBG</vt:lpstr>
      <vt:lpstr>Creating Requests and Responses</vt:lpstr>
      <vt:lpstr>PowerPoint Presentation</vt:lpstr>
      <vt:lpstr>urls.py</vt:lpstr>
      <vt:lpstr>views.py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s</dc:creator>
  <cp:lastModifiedBy>k s</cp:lastModifiedBy>
  <cp:revision>1</cp:revision>
  <dcterms:created xsi:type="dcterms:W3CDTF">2025-03-12T07:27:54Z</dcterms:created>
  <dcterms:modified xsi:type="dcterms:W3CDTF">2025-03-12T07:30:52Z</dcterms:modified>
</cp:coreProperties>
</file>