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EF41-3336-4FFB-87CC-BEF45C4D068D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69D55-DD45-44E2-8EB2-BA78051A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9D55-DD45-44E2-8EB2-BA78051A7BA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1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9D55-DD45-44E2-8EB2-BA78051A7BA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9D55-DD45-44E2-8EB2-BA78051A7BA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7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9D55-DD45-44E2-8EB2-BA78051A7BA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2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9D55-DD45-44E2-8EB2-BA78051A7BA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9D55-DD45-44E2-8EB2-BA78051A7BA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BC50-6346-8DDB-8269-5B9B8EC7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5" y="2368338"/>
            <a:ext cx="7772400" cy="4308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HTTP Requests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4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6DDCE-0002-7D7B-2895-92156D1E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8" y="1875274"/>
            <a:ext cx="6920775" cy="1670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C20DB1-FC8C-A0D8-B963-684ED1A178E5}"/>
              </a:ext>
            </a:extLst>
          </p:cNvPr>
          <p:cNvSpPr txBox="1"/>
          <p:nvPr/>
        </p:nvSpPr>
        <p:spPr>
          <a:xfrm>
            <a:off x="421105" y="409074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HTTP request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5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6983617-8922-3A2A-158D-2D1D3495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48" y="1129921"/>
            <a:ext cx="3505504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9E9D-FA85-196D-CD8F-88325585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4" y="1214248"/>
            <a:ext cx="5134692" cy="271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0CA6B-17CC-1C5D-E048-407C7095AF41}"/>
              </a:ext>
            </a:extLst>
          </p:cNvPr>
          <p:cNvSpPr txBox="1"/>
          <p:nvPr/>
        </p:nvSpPr>
        <p:spPr>
          <a:xfrm>
            <a:off x="421105" y="336884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HTTP response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6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135FB-8DD4-DDF5-8665-1A763D4F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7" y="414037"/>
            <a:ext cx="6285231" cy="3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9725B-78E3-887B-5741-53368971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70" y="1176142"/>
            <a:ext cx="5449060" cy="2791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FA25D-2F1D-FA7C-1CC4-1B372E61D837}"/>
              </a:ext>
            </a:extLst>
          </p:cNvPr>
          <p:cNvSpPr txBox="1"/>
          <p:nvPr/>
        </p:nvSpPr>
        <p:spPr>
          <a:xfrm>
            <a:off x="372979" y="348916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Status codes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A1F9A-7515-40C3-2D23-B7B6FC6A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1467159"/>
            <a:ext cx="5538962" cy="2509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8E83C-9CCD-9FA1-A356-CC0D18A761EB}"/>
              </a:ext>
            </a:extLst>
          </p:cNvPr>
          <p:cNvSpPr txBox="1"/>
          <p:nvPr/>
        </p:nvSpPr>
        <p:spPr>
          <a:xfrm>
            <a:off x="445168" y="336884"/>
            <a:ext cx="226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Status codes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A47A0-9930-41AD-47CE-FE3765D53525}"/>
              </a:ext>
            </a:extLst>
          </p:cNvPr>
          <p:cNvSpPr txBox="1"/>
          <p:nvPr/>
        </p:nvSpPr>
        <p:spPr>
          <a:xfrm>
            <a:off x="6605337" y="1371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57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0E2A8-38A4-9D49-FF59-4EB3ADAA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26" y="611857"/>
            <a:ext cx="6499348" cy="33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487D5-4CC0-8164-62E3-7960C771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7" y="432874"/>
            <a:ext cx="5833225" cy="36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2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39A7D-C3CE-4906-C656-573634E1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25" y="909754"/>
            <a:ext cx="7553349" cy="29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48CCC-21FD-B55A-EB14-BECD86AB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51320"/>
            <a:ext cx="8023719" cy="32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E89B71-9E70-51BF-8D30-2747E3A9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3" y="841948"/>
            <a:ext cx="7351654" cy="31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19EA1-629B-3274-7EE8-67DBBED7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3" y="560458"/>
            <a:ext cx="5296073" cy="33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2E3D0-D6B5-5095-A9D9-C1BE565C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" y="724397"/>
            <a:ext cx="8349916" cy="33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4895E-FD9D-D970-D5E2-FFD8246B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75" y="1263290"/>
            <a:ext cx="6961835" cy="2616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97CD0A-D53D-1780-7A34-394E45FCE092}"/>
              </a:ext>
            </a:extLst>
          </p:cNvPr>
          <p:cNvSpPr txBox="1"/>
          <p:nvPr/>
        </p:nvSpPr>
        <p:spPr>
          <a:xfrm>
            <a:off x="553453" y="445168"/>
            <a:ext cx="540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Redirection messages (300-399)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5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223D1-6CA9-051E-5B1F-2A728AF4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73" y="834653"/>
            <a:ext cx="7077654" cy="29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8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F53BB-A884-C991-CFFE-47A8C9DF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02" y="575763"/>
            <a:ext cx="6127297" cy="3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9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975A5-65F8-DC53-335A-C440BB81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1" y="804363"/>
            <a:ext cx="6196405" cy="30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D9F65-9AD3-7C9D-581D-4447EF08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2" y="1137063"/>
            <a:ext cx="7561897" cy="24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68F3B-A60F-9298-479D-40E1A008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16" y="651811"/>
            <a:ext cx="7832558" cy="34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6E13C-DA01-3F9D-0FEE-91BC69AD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35059"/>
            <a:ext cx="7498079" cy="20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DAD18-9421-C18C-0DD4-AA394F50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9" y="1561185"/>
            <a:ext cx="6726937" cy="2553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9D0E9-188D-BB2A-E4F6-C8A7DCE91EFE}"/>
              </a:ext>
            </a:extLst>
          </p:cNvPr>
          <p:cNvSpPr txBox="1"/>
          <p:nvPr/>
        </p:nvSpPr>
        <p:spPr>
          <a:xfrm>
            <a:off x="300789" y="553453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HTTP requests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BB8C1-1DB8-E4A6-F4C6-085C656418E5}"/>
              </a:ext>
            </a:extLst>
          </p:cNvPr>
          <p:cNvSpPr txBox="1"/>
          <p:nvPr/>
        </p:nvSpPr>
        <p:spPr>
          <a:xfrm>
            <a:off x="7339263" y="1200862"/>
            <a:ext cx="1056700" cy="2499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Method</a:t>
            </a:r>
          </a:p>
          <a:p>
            <a:pPr>
              <a:lnSpc>
                <a:spcPct val="250000"/>
              </a:lnSpc>
            </a:pPr>
            <a:r>
              <a:rPr lang="en-US" dirty="0"/>
              <a:t>Path</a:t>
            </a:r>
          </a:p>
          <a:p>
            <a:pPr>
              <a:lnSpc>
                <a:spcPct val="200000"/>
              </a:lnSpc>
            </a:pPr>
            <a:r>
              <a:rPr lang="en-US" dirty="0"/>
              <a:t>Version</a:t>
            </a:r>
          </a:p>
          <a:p>
            <a:pPr>
              <a:lnSpc>
                <a:spcPct val="200000"/>
              </a:lnSpc>
            </a:pPr>
            <a:r>
              <a:rPr lang="en-IN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5366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4935E-E4CA-660E-9159-5963E8A1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0" t="7840" r="17782" b="19902"/>
          <a:stretch/>
        </p:blipFill>
        <p:spPr>
          <a:xfrm>
            <a:off x="1594183" y="782053"/>
            <a:ext cx="5955633" cy="28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0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E63B8-2BD1-84C1-C751-63137328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1" y="1630096"/>
            <a:ext cx="7322824" cy="2147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C7855-4DEF-13D6-96F1-93490530D2DA}"/>
              </a:ext>
            </a:extLst>
          </p:cNvPr>
          <p:cNvSpPr txBox="1"/>
          <p:nvPr/>
        </p:nvSpPr>
        <p:spPr>
          <a:xfrm>
            <a:off x="372979" y="457200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HTTP response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9C49C-EBAB-475B-9DA3-555A97B4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53" y="528880"/>
            <a:ext cx="5156178" cy="33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BC682-30D2-0537-731C-ECE82838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1" y="489858"/>
            <a:ext cx="8066049" cy="36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2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EDBA3-60FF-A190-5611-B31C439B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-102608"/>
            <a:ext cx="7194884" cy="37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8FBA2-5B0E-95AE-33F5-F6A08522BAB4}"/>
              </a:ext>
            </a:extLst>
          </p:cNvPr>
          <p:cNvSpPr txBox="1"/>
          <p:nvPr/>
        </p:nvSpPr>
        <p:spPr>
          <a:xfrm>
            <a:off x="397042" y="433137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HTTP request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A5D09-08E0-340B-E72C-564C55A8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1485748"/>
            <a:ext cx="590632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722C3-3587-6F3B-7F83-737EBAA78C3E}"/>
              </a:ext>
            </a:extLst>
          </p:cNvPr>
          <p:cNvSpPr txBox="1"/>
          <p:nvPr/>
        </p:nvSpPr>
        <p:spPr>
          <a:xfrm>
            <a:off x="397042" y="397042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Method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6A781-159C-ED8E-E1D0-95B31EEB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01" y="1344122"/>
            <a:ext cx="583964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56EEE-7479-1894-D4C9-1E79D4D0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56" y="359194"/>
            <a:ext cx="6483240" cy="40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8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E20AA-9354-C9D6-8CFF-AAA4C542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6" y="1345739"/>
            <a:ext cx="7808495" cy="24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15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27</TotalTime>
  <Words>34</Words>
  <Application>Microsoft Office PowerPoint</Application>
  <PresentationFormat>On-screen Show (16:9)</PresentationFormat>
  <Paragraphs>21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GenAITheme3-whiteBG</vt:lpstr>
      <vt:lpstr>HTTP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2025-03-12T07:31:08Z</dcterms:created>
  <dcterms:modified xsi:type="dcterms:W3CDTF">2025-03-12T07:58:19Z</dcterms:modified>
</cp:coreProperties>
</file>