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43F0-4069-C071-4608-96CA7459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053" y="2325528"/>
            <a:ext cx="777240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5900"/>
                </a:solidFill>
              </a:rPr>
              <a:t>Mapping URLs with Params</a:t>
            </a:r>
            <a:endParaRPr lang="en-IN" sz="32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2E3D-55E0-4747-D374-EDAE2DEB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E5E9-C1F8-586E-0C14-FAD8FB05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3" y="1475314"/>
            <a:ext cx="7339263" cy="2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6BA94-43B0-858F-A989-2635D967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1079213"/>
            <a:ext cx="7387852" cy="24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F26E5-70C3-C646-1D96-E06D87A0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1228399"/>
            <a:ext cx="7579895" cy="2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29C-2C38-2717-CD73-FB80D9A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F53D5-9A96-49A9-2524-63103C90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9" y="1578368"/>
            <a:ext cx="7415586" cy="18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F2F67-6624-662E-F370-21DC2A60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17" y="447328"/>
            <a:ext cx="2976648" cy="34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CD9BB-68C8-60E3-BD95-D7FFB13E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1" y="540136"/>
            <a:ext cx="6886659" cy="33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98AF-79BC-A76E-2FE4-615E6A30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4" y="1129110"/>
            <a:ext cx="7243011" cy="23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3355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10</Words>
  <Application>Microsoft Office PowerPoint</Application>
  <PresentationFormat>On-screen Show (16:9)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Mapping URLs with Params</vt:lpstr>
      <vt:lpstr>urls.py</vt:lpstr>
      <vt:lpstr>PowerPoint Presentation</vt:lpstr>
      <vt:lpstr>PowerPoint Presentation</vt:lpstr>
      <vt:lpstr>urls.py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2025-03-12T07:58:44Z</dcterms:created>
  <dcterms:modified xsi:type="dcterms:W3CDTF">2025-03-12T08:04:23Z</dcterms:modified>
</cp:coreProperties>
</file>