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689AE-5A2F-456B-BA9C-6112C8EB65CD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2C98F-5F4A-4B49-9129-89F8DED62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38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2C98F-5F4A-4B49-9129-89F8DED6261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306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2C98F-5F4A-4B49-9129-89F8DED6261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54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2C98F-5F4A-4B49-9129-89F8DED6261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230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823F-35F4-24DE-CA99-F28CB4AD1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011" y="2325528"/>
            <a:ext cx="7772400" cy="492443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FF5900"/>
                </a:solidFill>
              </a:rPr>
              <a:t>Understanding URLs</a:t>
            </a:r>
            <a:endParaRPr lang="en-IN" sz="32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54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2F9A66-5521-2045-A946-79084D918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21" y="1071974"/>
            <a:ext cx="7315200" cy="30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7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DF1F01-9C62-F744-BCDF-0A744864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217" y="1045843"/>
            <a:ext cx="4635625" cy="257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5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B892-50DD-436D-20B4-1D67218C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Second-level domain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8EA27-0D14-9831-881C-E7D49AC23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27" y="1138037"/>
            <a:ext cx="6601746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7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5ADB7A3-61FA-2F1D-BD90-CA30A1B6A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688" y="574341"/>
            <a:ext cx="3904438" cy="365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82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E7F2E7-76F4-23B6-E123-90C7961E4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074" y="1399550"/>
            <a:ext cx="6388768" cy="23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52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1B0FEA-13C5-8F0B-D455-9A19233B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89" y="1099932"/>
            <a:ext cx="7497221" cy="29436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CF79E5-B9B7-3E55-57BE-B52DD8324290}"/>
              </a:ext>
            </a:extLst>
          </p:cNvPr>
          <p:cNvSpPr txBox="1"/>
          <p:nvPr/>
        </p:nvSpPr>
        <p:spPr>
          <a:xfrm>
            <a:off x="445168" y="409074"/>
            <a:ext cx="2946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5900"/>
                </a:solidFill>
              </a:rPr>
              <a:t>Top-level domain</a:t>
            </a:r>
            <a:endParaRPr lang="en-IN" sz="28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131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F0971C-159A-0A41-5584-2C4104859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86" y="997647"/>
            <a:ext cx="7515827" cy="276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64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EDD53F-B31B-5913-0A00-F15C6E8D6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26" y="1352760"/>
            <a:ext cx="7916779" cy="215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4D2E48-7AC0-1BB6-1970-047EEEBD4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90" y="1646430"/>
            <a:ext cx="7660693" cy="22157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4C4941-5FA5-0FF1-167F-AF761AE69FCB}"/>
              </a:ext>
            </a:extLst>
          </p:cNvPr>
          <p:cNvSpPr txBox="1"/>
          <p:nvPr/>
        </p:nvSpPr>
        <p:spPr>
          <a:xfrm>
            <a:off x="541421" y="421105"/>
            <a:ext cx="22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5900"/>
                </a:solidFill>
              </a:rPr>
              <a:t>URL file path</a:t>
            </a:r>
            <a:endParaRPr lang="en-IN" sz="28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477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DFC7E3-BD41-EC4A-E096-C25EDE347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085" y="1139768"/>
            <a:ext cx="6409824" cy="28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0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A093F0-A760-FF47-57F3-0885F9A6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2" y="999030"/>
            <a:ext cx="7247515" cy="255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59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0F07D8-BF87-FC93-93BB-E1709FC5A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58" y="1606149"/>
            <a:ext cx="7609483" cy="22078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7B3EEC-DCF1-396B-C177-EE3A524F3CC9}"/>
              </a:ext>
            </a:extLst>
          </p:cNvPr>
          <p:cNvSpPr txBox="1"/>
          <p:nvPr/>
        </p:nvSpPr>
        <p:spPr>
          <a:xfrm>
            <a:off x="421105" y="469231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5900"/>
                </a:solidFill>
              </a:rPr>
              <a:t>URL parameters</a:t>
            </a:r>
            <a:endParaRPr lang="en-IN" sz="28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106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C49C40-452C-E578-FEFD-60447D7D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2" y="1676020"/>
            <a:ext cx="7820526" cy="21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912AC9-FF87-3AEB-E009-4360D4C93A9F}"/>
              </a:ext>
            </a:extLst>
          </p:cNvPr>
          <p:cNvSpPr txBox="1"/>
          <p:nvPr/>
        </p:nvSpPr>
        <p:spPr>
          <a:xfrm>
            <a:off x="457200" y="457200"/>
            <a:ext cx="2382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5900"/>
                </a:solidFill>
              </a:rPr>
              <a:t>Query Strings</a:t>
            </a:r>
            <a:endParaRPr lang="en-IN" sz="28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46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7417E2-C028-4211-C55F-6E3F05516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36505"/>
            <a:ext cx="7083134" cy="268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31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D9A86B-1BFC-8504-A19F-B03DB770C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72" y="1100709"/>
            <a:ext cx="8264275" cy="29420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83E80D-DCFE-A5D9-2DAA-4144C5AC9255}"/>
              </a:ext>
            </a:extLst>
          </p:cNvPr>
          <p:cNvSpPr txBox="1"/>
          <p:nvPr/>
        </p:nvSpPr>
        <p:spPr>
          <a:xfrm>
            <a:off x="445168" y="433137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5900"/>
                </a:solidFill>
              </a:rPr>
              <a:t>URL</a:t>
            </a:r>
            <a:endParaRPr lang="en-IN" sz="28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39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0A40D6-B164-CF21-FD42-35FAE7D1D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62" y="431384"/>
            <a:ext cx="6933292" cy="349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980E7A-F84D-96BB-0336-BECEF014B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11" y="918761"/>
            <a:ext cx="6593305" cy="257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5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4BB84F-2A7B-2883-420B-FB26F04A1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10" y="860003"/>
            <a:ext cx="6027821" cy="278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5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73212E-8DE6-253D-542F-0A3343A76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37" y="1522632"/>
            <a:ext cx="7014411" cy="192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9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0CEA35-D310-6019-8AE4-B180B945C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84" y="874077"/>
            <a:ext cx="7555832" cy="304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9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F1F269-1807-6407-9BF1-73C02698A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80" y="1315687"/>
            <a:ext cx="7338628" cy="230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3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FDEEA6-6047-699B-244D-A48A2F6A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049" y="896199"/>
            <a:ext cx="5029902" cy="3057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887F2E-D62D-8CFB-1AF0-8BABF25F2B66}"/>
              </a:ext>
            </a:extLst>
          </p:cNvPr>
          <p:cNvSpPr txBox="1"/>
          <p:nvPr/>
        </p:nvSpPr>
        <p:spPr>
          <a:xfrm>
            <a:off x="493295" y="372979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5900"/>
                </a:solidFill>
              </a:rPr>
              <a:t>Subdomain</a:t>
            </a:r>
            <a:endParaRPr lang="en-IN" sz="28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612310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12</TotalTime>
  <Words>18</Words>
  <Application>Microsoft Office PowerPoint</Application>
  <PresentationFormat>On-screen Show (16:9)</PresentationFormat>
  <Paragraphs>11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GenAITheme3-whiteBG</vt:lpstr>
      <vt:lpstr>Understanding URLs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Second-level domain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2025-03-12T08:05:17Z</dcterms:created>
  <dcterms:modified xsi:type="dcterms:W3CDTF">2025-03-12T08:18:10Z</dcterms:modified>
</cp:coreProperties>
</file>