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02" y="77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40D3-3DE8-D49A-5C07-81E61329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7" y="487580"/>
            <a:ext cx="7772400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In this video 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15C76-5431-CA99-2FB7-D993991DC77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33137" y="1476388"/>
            <a:ext cx="6400800" cy="2769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Creating view functions to return text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0018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CCE-8D96-025D-8B58-F015F6C8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In this video 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63FC-230A-20BB-CA41-822383D9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540" y="981891"/>
            <a:ext cx="6539188" cy="102207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view functions to return text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Mapping view functions to URLs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68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60CC-72EC-D875-B8A6-78E897F0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Now you know 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CAFA-3115-DAE1-643E-8E98160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8043136" cy="1022075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to create view functions that return text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to map views to URLs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1275485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</TotalTime>
  <Words>43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In this video :</vt:lpstr>
      <vt:lpstr>In this video :</vt:lpstr>
      <vt:lpstr>Now you know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2025-03-12T05:46:13Z</dcterms:created>
  <dcterms:modified xsi:type="dcterms:W3CDTF">2025-03-13T06:26:08Z</dcterms:modified>
</cp:coreProperties>
</file>