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9D50-CB88-3C67-21F8-7ABF5506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84" y="2294751"/>
            <a:ext cx="7772400" cy="553998"/>
          </a:xfrm>
        </p:spPr>
        <p:txBody>
          <a:bodyPr/>
          <a:lstStyle/>
          <a:p>
            <a:pPr algn="ctr"/>
            <a:r>
              <a:rPr lang="en-IN" sz="3600" dirty="0"/>
              <a:t>Creating views</a:t>
            </a:r>
          </a:p>
        </p:txBody>
      </p:sp>
    </p:spTree>
    <p:extLst>
      <p:ext uri="{BB962C8B-B14F-4D97-AF65-F5344CB8AC3E}">
        <p14:creationId xmlns:p14="http://schemas.microsoft.com/office/powerpoint/2010/main" val="239502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1F0B0-BB9E-7E72-191C-FE34C1B2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07" y="841980"/>
            <a:ext cx="8518986" cy="31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B2DB-EECF-9A57-3590-9F373DB4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Views.py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28A64-71B6-3322-126E-09CF5CB3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55" y="1419752"/>
            <a:ext cx="8290890" cy="23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6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4572ACA-F20A-5890-54E5-40C63DE2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41" y="396081"/>
            <a:ext cx="3992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6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DAB1A-92CC-F3A2-5988-3FE22006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57" y="1161853"/>
            <a:ext cx="759248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69E31-387E-EA01-D2E5-CEA24EB8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6" y="1237234"/>
            <a:ext cx="8361947" cy="24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3C584D-CE7D-BE80-18A5-21727F61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918898"/>
            <a:ext cx="8277726" cy="29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C204-440F-FA16-DF8E-40FDFAC4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urls.py(app)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F7BD6-C500-E33C-54E8-047F6CA8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71" y="1280932"/>
            <a:ext cx="363905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CA3-F979-41A4-E2D9-8AFDA04C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Urls.py(project)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41A3F-3671-AF29-D663-D0E88C83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17" y="1280932"/>
            <a:ext cx="512516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6841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12</TotalTime>
  <Words>17</Words>
  <Application>Microsoft Office PowerPoint</Application>
  <PresentationFormat>On-screen Show (16:9)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GenAITheme3-whiteBG</vt:lpstr>
      <vt:lpstr>Creating views</vt:lpstr>
      <vt:lpstr>PowerPoint Presentation</vt:lpstr>
      <vt:lpstr>Views.py</vt:lpstr>
      <vt:lpstr>PowerPoint Presentation</vt:lpstr>
      <vt:lpstr>PowerPoint Presentation</vt:lpstr>
      <vt:lpstr>PowerPoint Presentation</vt:lpstr>
      <vt:lpstr>PowerPoint Presentation</vt:lpstr>
      <vt:lpstr>urls.py(app)</vt:lpstr>
      <vt:lpstr>Urls.py(project)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2025-03-11T17:17:21Z</dcterms:created>
  <dcterms:modified xsi:type="dcterms:W3CDTF">2025-03-11T17:30:08Z</dcterms:modified>
</cp:coreProperties>
</file>