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C1D0-B532-EC87-96DC-53B5894D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79" y="2196064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Views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2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775D65-B69B-159A-C2FD-63DBA29C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23" y="220662"/>
            <a:ext cx="3754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F2C499-C045-DC84-0F11-4C344539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1" y="1528342"/>
            <a:ext cx="8797357" cy="20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6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A9B6E-C1FE-53C2-F7A2-4A1F5760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84" y="1171379"/>
            <a:ext cx="684943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9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FDFCE-E1D0-5817-7905-2BDD9F07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8" y="1510337"/>
            <a:ext cx="3709939" cy="2318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CBD42-23E4-24D4-DC84-060D759E5EFA}"/>
              </a:ext>
            </a:extLst>
          </p:cNvPr>
          <p:cNvSpPr txBox="1"/>
          <p:nvPr/>
        </p:nvSpPr>
        <p:spPr>
          <a:xfrm>
            <a:off x="1106905" y="637674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Django app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90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FA987-2D86-1EA6-FB72-368AC0F5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81" y="1252353"/>
            <a:ext cx="3848637" cy="2638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BEE0B-6D1B-41E6-6BF5-0B3653580FCD}"/>
              </a:ext>
            </a:extLst>
          </p:cNvPr>
          <p:cNvSpPr txBox="1"/>
          <p:nvPr/>
        </p:nvSpPr>
        <p:spPr>
          <a:xfrm>
            <a:off x="1118937" y="565484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urls.py(app)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3693A-8E88-8B9E-6CFB-D35EDA26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450657"/>
            <a:ext cx="764964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996DB-5E66-0C34-89DD-B409103F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6" y="859898"/>
            <a:ext cx="8444548" cy="34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A8592-772C-2EF5-C131-2BC28985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3" y="1195195"/>
            <a:ext cx="546811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DC02-0F03-28D9-9C48-B825A030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Static web request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58A40-137A-5AD6-62D3-D5C2D3FC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1054806"/>
            <a:ext cx="662079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3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4DB15-2E4F-AB23-F97D-C44E3CEE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6" y="981314"/>
            <a:ext cx="7166311" cy="27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35AAB7-0094-97A2-C0E6-BEF4D143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4" y="643163"/>
            <a:ext cx="7898611" cy="34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5BDFB-95B9-C740-45DE-06428DAC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1052300"/>
            <a:ext cx="673511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9896-A45E-7611-6E14-A0A20B81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5019B-9036-2002-6249-1A7C6675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1596259"/>
            <a:ext cx="7417596" cy="21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269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16</TotalTime>
  <Words>15</Words>
  <Application>Microsoft Office PowerPoint</Application>
  <PresentationFormat>On-screen Show (16:9)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GenAITheme3-whiteBG</vt:lpstr>
      <vt:lpstr>Views</vt:lpstr>
      <vt:lpstr>PowerPoint Presentation</vt:lpstr>
      <vt:lpstr>PowerPoint Presentation</vt:lpstr>
      <vt:lpstr>PowerPoint Presentation</vt:lpstr>
      <vt:lpstr>Static web request</vt:lpstr>
      <vt:lpstr>PowerPoint Presentation</vt:lpstr>
      <vt:lpstr>PowerPoint Presentation</vt:lpstr>
      <vt:lpstr>PowerPoint Presentation</vt:lpstr>
      <vt:lpstr>Views.py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2025-03-12T05:25:51Z</dcterms:created>
  <dcterms:modified xsi:type="dcterms:W3CDTF">2025-03-12T05:42:11Z</dcterms:modified>
</cp:coreProperties>
</file>