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8" r:id="rId2"/>
    <p:sldId id="256" r:id="rId3"/>
    <p:sldId id="257" r:id="rId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67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902" y="77"/>
      </p:cViewPr>
      <p:guideLst>
        <p:guide orient="horz" pos="286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5497-DBFC-7114-6301-5E43EED9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58" y="2325528"/>
            <a:ext cx="7614284" cy="492443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rgbClr val="FF5900"/>
                </a:solidFill>
              </a:rPr>
              <a:t>Adding groups and users</a:t>
            </a:r>
          </a:p>
        </p:txBody>
      </p:sp>
    </p:spTree>
    <p:extLst>
      <p:ext uri="{BB962C8B-B14F-4D97-AF65-F5344CB8AC3E}">
        <p14:creationId xmlns:p14="http://schemas.microsoft.com/office/powerpoint/2010/main" val="287305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CB73-E8DA-E771-5C8E-54C9887A8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359" y="453734"/>
            <a:ext cx="7772400" cy="492443"/>
          </a:xfrm>
        </p:spPr>
        <p:txBody>
          <a:bodyPr/>
          <a:lstStyle/>
          <a:p>
            <a:r>
              <a:rPr lang="en-IN" sz="3200" dirty="0">
                <a:solidFill>
                  <a:srgbClr val="FF5900"/>
                </a:solidFill>
              </a:rPr>
              <a:t>In this video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3A01B-75C7-9800-00C2-111A8F2BD97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42209" y="1304224"/>
            <a:ext cx="7772399" cy="29546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Creating a basic reservation structure using 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Registering a model in admin.py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Adding users and groups using Django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803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5CB7-FFFE-508A-2730-3B781760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92443"/>
          </a:xfrm>
        </p:spPr>
        <p:txBody>
          <a:bodyPr/>
          <a:lstStyle/>
          <a:p>
            <a:r>
              <a:rPr lang="en-IN" sz="3200" dirty="0">
                <a:solidFill>
                  <a:srgbClr val="FF5900"/>
                </a:solidFill>
              </a:rPr>
              <a:t>Now you know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4A5A15-2AF3-D751-C0C2-091430C5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4950" y="1110210"/>
            <a:ext cx="835595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How to create a basic reservation system using Django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How to register a model in admin.py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How to add users and groups in Django administration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680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8</TotalTime>
  <Words>61</Words>
  <Application>Microsoft Office PowerPoint</Application>
  <PresentationFormat>On-screen Show (16:9)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Unicode MS</vt:lpstr>
      <vt:lpstr>Calibri</vt:lpstr>
      <vt:lpstr>GenAITheme3-whiteBG</vt:lpstr>
      <vt:lpstr>Adding groups and users</vt:lpstr>
      <vt:lpstr>In this video :</vt:lpstr>
      <vt:lpstr>Now you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2025-03-12T10:27:43Z</dcterms:created>
  <dcterms:modified xsi:type="dcterms:W3CDTF">2025-03-12T10:35:53Z</dcterms:modified>
</cp:coreProperties>
</file>