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7" y="70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86FBCF-B125-E714-A73E-ED0233A8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86" y="2126036"/>
            <a:ext cx="7614284" cy="553998"/>
          </a:xfrm>
        </p:spPr>
        <p:txBody>
          <a:bodyPr/>
          <a:lstStyle/>
          <a:p>
            <a:pPr algn="ctr"/>
            <a:r>
              <a:rPr lang="en-IN" sz="3600" dirty="0">
                <a:solidFill>
                  <a:srgbClr val="FF5900"/>
                </a:solidFill>
              </a:rPr>
              <a:t>Django Admin</a:t>
            </a:r>
          </a:p>
        </p:txBody>
      </p:sp>
    </p:spTree>
    <p:extLst>
      <p:ext uri="{BB962C8B-B14F-4D97-AF65-F5344CB8AC3E}">
        <p14:creationId xmlns:p14="http://schemas.microsoft.com/office/powerpoint/2010/main" val="348417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B94081-F8A0-8BA5-94CE-3387A608D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2" y="1704813"/>
            <a:ext cx="7940842" cy="119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1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A68B00-9FD4-FEAF-01B5-39A421136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54" y="960774"/>
            <a:ext cx="6946292" cy="343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8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F4D49D-F2BE-D04B-9CB6-A31E6EA78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542" y="574507"/>
            <a:ext cx="7206916" cy="322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3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E4F186BB-9E60-507A-34EE-434AB8F55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05"/>
          <a:stretch/>
        </p:blipFill>
        <p:spPr>
          <a:xfrm>
            <a:off x="1910801" y="1058779"/>
            <a:ext cx="5530946" cy="328938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9358503-BBB1-E8F7-99E2-601CCF74F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92443"/>
          </a:xfrm>
        </p:spPr>
        <p:txBody>
          <a:bodyPr/>
          <a:lstStyle/>
          <a:p>
            <a:r>
              <a:rPr lang="en-IN" sz="3200" dirty="0">
                <a:solidFill>
                  <a:srgbClr val="FF5900"/>
                </a:solidFill>
              </a:rPr>
              <a:t>Django admin</a:t>
            </a:r>
          </a:p>
        </p:txBody>
      </p:sp>
    </p:spTree>
    <p:extLst>
      <p:ext uri="{BB962C8B-B14F-4D97-AF65-F5344CB8AC3E}">
        <p14:creationId xmlns:p14="http://schemas.microsoft.com/office/powerpoint/2010/main" val="401442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F2C5-A468-BD85-781D-17ECE4FDB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92443"/>
          </a:xfrm>
        </p:spPr>
        <p:txBody>
          <a:bodyPr/>
          <a:lstStyle/>
          <a:p>
            <a:r>
              <a:rPr lang="en-IN" sz="3200" dirty="0">
                <a:solidFill>
                  <a:srgbClr val="FF5900"/>
                </a:solidFill>
              </a:rPr>
              <a:t>Django admin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57BA543B-4AA0-843F-832B-9402A1047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83"/>
          <a:stretch/>
        </p:blipFill>
        <p:spPr>
          <a:xfrm>
            <a:off x="1867257" y="1341922"/>
            <a:ext cx="6147422" cy="266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34683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4</TotalTime>
  <Words>6</Words>
  <Application>Microsoft Office PowerPoint</Application>
  <PresentationFormat>On-screen Show (16:9)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GenAITheme3-whiteBG</vt:lpstr>
      <vt:lpstr>Django Admin</vt:lpstr>
      <vt:lpstr>PowerPoint Presentation</vt:lpstr>
      <vt:lpstr>PowerPoint Presentation</vt:lpstr>
      <vt:lpstr>PowerPoint Presentation</vt:lpstr>
      <vt:lpstr>Django admin</vt:lpstr>
      <vt:lpstr>Django admin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1</cp:revision>
  <dcterms:created xsi:type="dcterms:W3CDTF">2025-03-12T10:47:49Z</dcterms:created>
  <dcterms:modified xsi:type="dcterms:W3CDTF">2025-03-12T10:51:57Z</dcterms:modified>
</cp:coreProperties>
</file>