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68" r:id="rId15"/>
    <p:sldId id="270" r:id="rId16"/>
    <p:sldId id="275" r:id="rId17"/>
    <p:sldId id="271" r:id="rId18"/>
    <p:sldId id="272" r:id="rId19"/>
    <p:sldId id="273" r:id="rId2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67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6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98A6D9-54DD-74B9-7672-2B9C4E51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70" y="2294751"/>
            <a:ext cx="7614284" cy="553998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FF5900"/>
                </a:solidFill>
              </a:rPr>
              <a:t>Permissions</a:t>
            </a:r>
          </a:p>
        </p:txBody>
      </p:sp>
    </p:spTree>
    <p:extLst>
      <p:ext uri="{BB962C8B-B14F-4D97-AF65-F5344CB8AC3E}">
        <p14:creationId xmlns:p14="http://schemas.microsoft.com/office/powerpoint/2010/main" val="261015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B0D2-5AF4-B4CD-D2B8-4AD79DCF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/>
              <a:t>Create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59F28-DB94-52F5-4FBA-5712056E9E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844" r="5790"/>
          <a:stretch/>
        </p:blipFill>
        <p:spPr>
          <a:xfrm>
            <a:off x="216568" y="1335505"/>
            <a:ext cx="8614611" cy="16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0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A928E08-7E7A-546A-CEAA-991D64AA5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 t="46619"/>
          <a:stretch/>
        </p:blipFill>
        <p:spPr>
          <a:xfrm>
            <a:off x="890336" y="1118937"/>
            <a:ext cx="7707322" cy="219684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E4D43F6-82F6-F4EF-AC7D-774531C0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Create a staff user</a:t>
            </a:r>
          </a:p>
        </p:txBody>
      </p:sp>
    </p:spTree>
    <p:extLst>
      <p:ext uri="{BB962C8B-B14F-4D97-AF65-F5344CB8AC3E}">
        <p14:creationId xmlns:p14="http://schemas.microsoft.com/office/powerpoint/2010/main" val="418398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546AB80-8422-F51D-FAF7-9AB4F00DF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" t="15280" r="10478" b="5363"/>
          <a:stretch/>
        </p:blipFill>
        <p:spPr>
          <a:xfrm>
            <a:off x="1143000" y="637674"/>
            <a:ext cx="7134726" cy="34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0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F260-8126-2DAE-39D4-BFC49472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Enable permission settings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3F0A652-6B1F-676F-A311-03E84A3A1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83"/>
          <a:stretch/>
        </p:blipFill>
        <p:spPr>
          <a:xfrm>
            <a:off x="1010662" y="950494"/>
            <a:ext cx="7619980" cy="30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09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12BC-E6C6-FB42-4478-E94AD5C0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Permissions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F34FCE2-85F8-60FD-9B88-F5C7FB246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2"/>
          <a:stretch/>
        </p:blipFill>
        <p:spPr>
          <a:xfrm>
            <a:off x="2514009" y="1058778"/>
            <a:ext cx="4115982" cy="331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0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350D3A4-5DAF-2E62-7BFE-E325FC7C7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02" y="1267581"/>
            <a:ext cx="4773595" cy="24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8170-5FA2-0DF7-C0A0-9CE2281B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Does a user have permission ?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F7DEA-3E3F-71FF-5DED-FD3F6602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47" t="42198" r="44209" b="4519"/>
          <a:stretch/>
        </p:blipFill>
        <p:spPr>
          <a:xfrm>
            <a:off x="942322" y="1178350"/>
            <a:ext cx="4387668" cy="19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13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2BB2-5DA4-4EED-5CD1-6A03CC43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Permission denied error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5293038-AA57-1D66-31E6-E68ACD412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" t="31041" r="8759" b="18636"/>
          <a:stretch/>
        </p:blipFill>
        <p:spPr>
          <a:xfrm>
            <a:off x="571475" y="1383632"/>
            <a:ext cx="8187514" cy="218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52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6760B7-70B9-F844-7CE6-FB552D59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69" r="13108"/>
          <a:stretch/>
        </p:blipFill>
        <p:spPr>
          <a:xfrm>
            <a:off x="953897" y="1526286"/>
            <a:ext cx="6938819" cy="20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9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69163B-9A35-F881-7821-2E1127AE9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6" y="885654"/>
            <a:ext cx="8578516" cy="307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721E6-FBF2-04F1-B603-A7695F80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2" y="458534"/>
            <a:ext cx="7940842" cy="37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9D49A7-49B5-4A67-7D41-CE2B7ACA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84" y="1034776"/>
            <a:ext cx="6906126" cy="283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5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188E7-D633-FA43-8CB8-198F285E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8" y="955194"/>
            <a:ext cx="8109284" cy="290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2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D81AFA-16DE-BAC0-F083-68F4FC0C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805212"/>
            <a:ext cx="8422153" cy="15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25D0E2-58BF-7496-4AE3-B3164FC3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" y="1382328"/>
            <a:ext cx="8109695" cy="23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9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189A8-8359-17E6-D3B2-81E11405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6" y="1612793"/>
            <a:ext cx="7760368" cy="19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2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ACFE2-15E0-EDE3-EFAE-03536BDA1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69" y="1612788"/>
            <a:ext cx="7676147" cy="19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3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601C8-930C-9305-1BD8-3FBA878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720" r="35131" b="17525"/>
          <a:stretch/>
        </p:blipFill>
        <p:spPr>
          <a:xfrm>
            <a:off x="1412832" y="1419727"/>
            <a:ext cx="7448949" cy="1299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7A5762-8529-A8F1-405A-5B2AD062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Create user through Django shell</a:t>
            </a:r>
          </a:p>
        </p:txBody>
      </p:sp>
    </p:spTree>
    <p:extLst>
      <p:ext uri="{BB962C8B-B14F-4D97-AF65-F5344CB8AC3E}">
        <p14:creationId xmlns:p14="http://schemas.microsoft.com/office/powerpoint/2010/main" val="8571721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20</TotalTime>
  <Words>25</Words>
  <Application>Microsoft Office PowerPoint</Application>
  <PresentationFormat>On-screen Show (16:9)</PresentationFormat>
  <Paragraphs>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GenAITheme3-whiteBG</vt:lpstr>
      <vt:lpstr>Permissions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user through Django shell</vt:lpstr>
      <vt:lpstr>Create user</vt:lpstr>
      <vt:lpstr>Create a staff user</vt:lpstr>
      <vt:lpstr>PowerPoint Presentation</vt:lpstr>
      <vt:lpstr>Enable permission settings</vt:lpstr>
      <vt:lpstr>Permissions</vt:lpstr>
      <vt:lpstr>PowerPoint Presentation</vt:lpstr>
      <vt:lpstr>Does a user have permission ?</vt:lpstr>
      <vt:lpstr>Permission denied error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2</cp:revision>
  <dcterms:created xsi:type="dcterms:W3CDTF">2025-03-12T10:52:17Z</dcterms:created>
  <dcterms:modified xsi:type="dcterms:W3CDTF">2025-03-12T13:41:13Z</dcterms:modified>
</cp:coreProperties>
</file>