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DA83-1423-FD1B-810A-8BF6A5E8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94751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Users and Permissions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A1139-376F-0343-943C-BDF9ACC4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47"/>
          <a:stretch/>
        </p:blipFill>
        <p:spPr>
          <a:xfrm>
            <a:off x="4932946" y="1127263"/>
            <a:ext cx="4211053" cy="2888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3137D-3924-1FF9-44B6-8FCFC393E6CE}"/>
              </a:ext>
            </a:extLst>
          </p:cNvPr>
          <p:cNvSpPr txBox="1"/>
          <p:nvPr/>
        </p:nvSpPr>
        <p:spPr>
          <a:xfrm>
            <a:off x="1094874" y="1876926"/>
            <a:ext cx="40426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User permissions</a:t>
            </a:r>
          </a:p>
          <a:p>
            <a:r>
              <a:rPr lang="en-US" sz="1400" dirty="0"/>
              <a:t>Store and references a single or multiple permissions objects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8674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B52D72C-3EE1-DF16-705B-F1CD7392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63" y="512349"/>
            <a:ext cx="3588264" cy="37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7B48EE-5C7B-876F-653B-0D88FBCE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Add() method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D8FE8-AF0D-8994-A66A-AF26DC73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58" t="52579" r="6316" b="13268"/>
          <a:stretch/>
        </p:blipFill>
        <p:spPr>
          <a:xfrm>
            <a:off x="757989" y="1416718"/>
            <a:ext cx="7820526" cy="11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5291-643F-0323-1B5A-76FF4AF7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model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F7D9D-F740-818D-F105-0806FC99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9" t="37025" r="27459" b="16019"/>
          <a:stretch/>
        </p:blipFill>
        <p:spPr>
          <a:xfrm>
            <a:off x="1275347" y="1287378"/>
            <a:ext cx="490888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5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56EB-C8BA-63AF-0C1E-8ABEFB7C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mymodel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B5AC4-7A2C-5E7D-D939-BD5F9D33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8" t="24640" r="7517" b="14552"/>
          <a:stretch/>
        </p:blipFill>
        <p:spPr>
          <a:xfrm>
            <a:off x="1299410" y="1082842"/>
            <a:ext cx="5486400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53D5DD-2F09-C5C1-526D-9318BDE6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10" r="1579"/>
          <a:stretch/>
        </p:blipFill>
        <p:spPr>
          <a:xfrm>
            <a:off x="4957010" y="1148466"/>
            <a:ext cx="4042611" cy="284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19C1F-B157-6665-8C22-F269A1A709F3}"/>
              </a:ext>
            </a:extLst>
          </p:cNvPr>
          <p:cNvSpPr txBox="1"/>
          <p:nvPr/>
        </p:nvSpPr>
        <p:spPr>
          <a:xfrm>
            <a:off x="1010652" y="1792705"/>
            <a:ext cx="3741822" cy="15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Django Admin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Create and modify users or user groups Grant or revoke permissions for individuals and user groups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algn="l">
              <a:lnSpc>
                <a:spcPct val="15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6290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FA9D4-225D-7BBB-E360-FD7335F5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6" t="26920" r="3026" b="14639"/>
          <a:stretch/>
        </p:blipFill>
        <p:spPr>
          <a:xfrm>
            <a:off x="457199" y="1130968"/>
            <a:ext cx="8590548" cy="24905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555F763-F030-01A0-D663-29C0B89C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Shell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8384D-0504-71E8-1571-E24E3A9A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254066"/>
            <a:ext cx="8518358" cy="23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4023-93E3-FC02-CCAA-1A82F96D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/>
              <a:t>settings.py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20A2D-42CA-899F-399A-1C8DED6A7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47" r="10243" b="13446"/>
          <a:stretch/>
        </p:blipFill>
        <p:spPr>
          <a:xfrm>
            <a:off x="1891789" y="1034716"/>
            <a:ext cx="4509012" cy="28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3DDCBC-789E-D969-48C2-61B33084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92" b="7918"/>
          <a:stretch/>
        </p:blipFill>
        <p:spPr>
          <a:xfrm>
            <a:off x="2656639" y="250910"/>
            <a:ext cx="3830722" cy="38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7246B-F28F-F099-1AEE-39A5AA01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" y="1669870"/>
            <a:ext cx="8077824" cy="2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9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7971A1-3970-CE4B-EE9A-84F69865F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15" y="624893"/>
            <a:ext cx="3717528" cy="389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121F3B-731F-EB04-D1AC-C54B1EF5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1" y="1845113"/>
            <a:ext cx="7435516" cy="11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7665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14</TotalTime>
  <Words>43</Words>
  <Application>Microsoft Office PowerPoint</Application>
  <PresentationFormat>On-screen Show (16:9)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GenAITheme3-whiteBG</vt:lpstr>
      <vt:lpstr>Users and Permissions</vt:lpstr>
      <vt:lpstr>PowerPoint Presentation</vt:lpstr>
      <vt:lpstr>Django Shell</vt:lpstr>
      <vt:lpstr>PowerPoint Presentation</vt:lpstr>
      <vt:lpstr>settings.py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Add() method</vt:lpstr>
      <vt:lpstr>Django model</vt:lpstr>
      <vt:lpstr>mymodel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2025-03-12T13:41:30Z</dcterms:created>
  <dcterms:modified xsi:type="dcterms:W3CDTF">2025-03-12T13:55:58Z</dcterms:modified>
</cp:coreProperties>
</file>