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71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9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1125-E23B-47FF-AE56-7BD393213F38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50856-6D9D-4790-BE1B-B82CEDB6B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3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50856-6D9D-4790-BE1B-B82CEDB6B84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80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5393-947E-C044-96F6-EF6B99E39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790" y="2294751"/>
            <a:ext cx="7772400" cy="55399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FF5900"/>
                </a:solidFill>
              </a:rPr>
              <a:t>Database options</a:t>
            </a:r>
            <a:endParaRPr lang="en-IN" sz="36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21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F9E9C4A-2F82-6BA1-2DF2-0ADAAB943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33" y="634498"/>
            <a:ext cx="6136533" cy="347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4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5F7614-EEE5-69EE-6DB1-9B586F3DAE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987"/>
          <a:stretch/>
        </p:blipFill>
        <p:spPr>
          <a:xfrm>
            <a:off x="798892" y="1419725"/>
            <a:ext cx="7546216" cy="279781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458B156-91E6-807D-C688-D7C713BD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settings.py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019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591654-DAE9-6AE2-B72D-C4FF23070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060" y="407321"/>
            <a:ext cx="6681880" cy="366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85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1051C0-A61E-04A1-9358-4B38E4A828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392"/>
          <a:stretch/>
        </p:blipFill>
        <p:spPr>
          <a:xfrm>
            <a:off x="144380" y="1034715"/>
            <a:ext cx="8398042" cy="269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33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0E15C5-711A-3C8D-FDC6-8DB8D00AA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95" y="1428710"/>
            <a:ext cx="8372581" cy="228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45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CE60AC-B9E6-98E9-36D7-1E5A1E84C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14" y="696080"/>
            <a:ext cx="5990307" cy="327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97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5E1BE4F8-713A-1820-BF70-878B45EFC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658563"/>
            <a:ext cx="4068256" cy="335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91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57E27E-50D7-32C9-2C2E-04A839352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26" y="1241092"/>
            <a:ext cx="6990347" cy="247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56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F85C4A-6E13-626D-5054-81C2CF446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62" y="659984"/>
            <a:ext cx="5611876" cy="303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80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B86152-AD6E-2F6A-B257-E7A076F2A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644" y="1012784"/>
            <a:ext cx="6489140" cy="311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4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760ADB-BF47-52C1-C13D-337F5BF61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0" y="930459"/>
            <a:ext cx="7676147" cy="301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6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092B35-BB76-FBC2-403C-6C8111540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79" y="1366814"/>
            <a:ext cx="8169442" cy="208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8850E8C-49D7-B2F3-07B1-B7F4249C1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96" y="574341"/>
            <a:ext cx="3366236" cy="377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6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43A299-7CA7-A40C-3E07-490547E42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0" y="1139294"/>
            <a:ext cx="8013032" cy="253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4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96BE436-0416-571C-02FC-D13360605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41" y="718720"/>
            <a:ext cx="6685118" cy="316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6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A3A23FA-517A-A629-63A9-765C0A698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2"/>
          <a:stretch/>
        </p:blipFill>
        <p:spPr>
          <a:xfrm>
            <a:off x="2622884" y="441993"/>
            <a:ext cx="2959769" cy="382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2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893D2ED-3C4B-CE3A-5DA6-D9E645CFB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89" y="537646"/>
            <a:ext cx="6353625" cy="354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9012D2-95AD-1D96-4CC3-680E7D224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73" y="824173"/>
            <a:ext cx="7579895" cy="325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53711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10</TotalTime>
  <Words>6</Words>
  <Application>Microsoft Office PowerPoint</Application>
  <PresentationFormat>On-screen Show (16:9)</PresentationFormat>
  <Paragraphs>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GenAITheme3-whiteBG</vt:lpstr>
      <vt:lpstr>Database options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settings.py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2025-03-12T13:56:25Z</dcterms:created>
  <dcterms:modified xsi:type="dcterms:W3CDTF">2025-03-12T14:06:54Z</dcterms:modified>
</cp:coreProperties>
</file>