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7" y="706"/>
      </p:cViewPr>
      <p:guideLst>
        <p:guide orient="horz" pos="2880"/>
        <p:guide pos="21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F745A-4F29-4621-9268-E53891D1E5F1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81374-C8C7-48C2-851D-140B11F62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270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81374-C8C7-48C2-851D-140B11F621A2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491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BD043-59FA-20AA-C31A-E3C14781E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789" y="2294751"/>
            <a:ext cx="7772400" cy="553998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FF5900"/>
                </a:solidFill>
              </a:rPr>
              <a:t>Module summary</a:t>
            </a:r>
            <a:endParaRPr lang="en-IN" sz="36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051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4F5C-613E-547E-AC46-5EBE804D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 err="1">
                <a:solidFill>
                  <a:srgbClr val="FF5900"/>
                </a:solidFill>
              </a:rPr>
              <a:t>QuerySet</a:t>
            </a:r>
            <a:r>
              <a:rPr lang="en-US" dirty="0">
                <a:solidFill>
                  <a:srgbClr val="FF5900"/>
                </a:solidFill>
              </a:rPr>
              <a:t> API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D70B5EF-8EA5-D06C-EB60-78E0AA8DA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8" t="29831" r="10292" b="4756"/>
          <a:stretch/>
        </p:blipFill>
        <p:spPr>
          <a:xfrm>
            <a:off x="1239254" y="1361817"/>
            <a:ext cx="5751094" cy="252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3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FE0D-4197-B610-CC2A-0CFFA6FC8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/>
              <a:t>forms.py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B49CCC3-AEC8-20D1-6ED1-E33EB3B0F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35" r="13184" b="6856"/>
          <a:stretch/>
        </p:blipFill>
        <p:spPr>
          <a:xfrm>
            <a:off x="1985211" y="1224213"/>
            <a:ext cx="4644190" cy="269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00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61AFB9-9F9F-ACB0-9FD3-8C1114006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75" y="599827"/>
            <a:ext cx="7122650" cy="341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6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38AE17-B3DA-F3F0-5AA4-5111DE352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9" y="855908"/>
            <a:ext cx="7531768" cy="288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02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5C1235D-6858-4A4F-CDAA-FF56DF3E2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876" y="478088"/>
            <a:ext cx="4484247" cy="397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57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EF7943-3075-4BE7-5CFF-85E0ABDF9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42" y="1112615"/>
            <a:ext cx="7664116" cy="268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84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D0963D-EFB6-35CA-4948-56A3528CD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50651"/>
            <a:ext cx="7339263" cy="224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21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53CBBA4-D1E3-9E38-8250-58F887CAC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68" y="441994"/>
            <a:ext cx="5445646" cy="383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83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29D922-F7EF-ECA8-C633-AC37118CA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95" y="835540"/>
            <a:ext cx="7543800" cy="30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1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49D8750-AFEE-B13F-9986-028610F3F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862" y="697733"/>
            <a:ext cx="2915758" cy="374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6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A3ED7F5-B6AF-769D-6C22-5A949C376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515" y="417930"/>
            <a:ext cx="3762117" cy="384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6447750-629E-EC08-D790-9E876786E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599" y="542390"/>
            <a:ext cx="3542802" cy="381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1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7757D5-5316-B787-1373-AF70F5BF9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58" y="1094865"/>
            <a:ext cx="7387389" cy="252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0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88A7C1-C9A3-7F43-3D08-16B9A3F17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4" y="1297113"/>
            <a:ext cx="7555832" cy="254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1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BEEE-A932-AFC9-3BAD-EA620C65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Migrations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C2B577-0699-6278-8D3C-C4398619AC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0" t="17759" r="5000"/>
          <a:stretch/>
        </p:blipFill>
        <p:spPr>
          <a:xfrm>
            <a:off x="764858" y="1395662"/>
            <a:ext cx="7614284" cy="256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38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0A99612-1C08-2A70-645E-58A02F2CD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26" y="622467"/>
            <a:ext cx="6951792" cy="337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5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49D298-8E9A-5A14-A991-583B9E7BB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63" y="781605"/>
            <a:ext cx="7267074" cy="324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50972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10</TotalTime>
  <Words>9</Words>
  <Application>Microsoft Office PowerPoint</Application>
  <PresentationFormat>On-screen Show (16:9)</PresentationFormat>
  <Paragraphs>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GenAITheme3-whiteBG</vt:lpstr>
      <vt:lpstr>Module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Migrations</vt:lpstr>
      <vt:lpstr>PowerPoint Presentation</vt:lpstr>
      <vt:lpstr>PowerPoint Presentation</vt:lpstr>
      <vt:lpstr>QuerySet API</vt:lpstr>
      <vt:lpstr>forms.py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1</cp:revision>
  <dcterms:created xsi:type="dcterms:W3CDTF">2025-03-12T14:07:13Z</dcterms:created>
  <dcterms:modified xsi:type="dcterms:W3CDTF">2025-03-12T14:17:29Z</dcterms:modified>
</cp:coreProperties>
</file>