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AA21-038C-3538-D122-2658AF208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94751"/>
            <a:ext cx="777240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5900"/>
                </a:solidFill>
              </a:rPr>
              <a:t>Setting up a MySQL connection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2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BC5723-CB9B-206B-9C36-49C07D1C8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60" y="1204335"/>
            <a:ext cx="7744469" cy="23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4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A80B0C-361A-4DE3-DBDE-1A1E8974B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7" y="1413314"/>
            <a:ext cx="8301789" cy="225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9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1DA1A-F8D9-F107-00A4-F575FBCDB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70" y="2263973"/>
            <a:ext cx="4664075" cy="615553"/>
          </a:xfrm>
        </p:spPr>
        <p:txBody>
          <a:bodyPr/>
          <a:lstStyle/>
          <a:p>
            <a:pPr algn="ctr"/>
            <a:r>
              <a:rPr lang="en-US" sz="4000" dirty="0"/>
              <a:t>ORM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8666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CB468E-9CF3-1B46-53C3-CE29521DE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5" y="611859"/>
            <a:ext cx="6113124" cy="31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9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8537FAF-32D9-BF56-DF0D-D5C8CB64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94" y="634499"/>
            <a:ext cx="3407867" cy="35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0A508-3BB3-F93D-46BA-7BDC2A2D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72142"/>
            <a:ext cx="7928811" cy="27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2350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</TotalTime>
  <Words>6</Words>
  <Application>Microsoft Office PowerPoint</Application>
  <PresentationFormat>On-screen Show (16:9)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GenAITheme3-whiteBG</vt:lpstr>
      <vt:lpstr>Setting up a MySQL connection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2025-03-12T14:26:19Z</dcterms:created>
  <dcterms:modified xsi:type="dcterms:W3CDTF">2025-03-12T14:32:41Z</dcterms:modified>
</cp:coreProperties>
</file>