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8" r:id="rId18"/>
    <p:sldId id="259" r:id="rId1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5503-79F3-678B-BC8F-5BE66125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358" y="2196064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A history of changes</a:t>
            </a:r>
          </a:p>
        </p:txBody>
      </p:sp>
    </p:spTree>
    <p:extLst>
      <p:ext uri="{BB962C8B-B14F-4D97-AF65-F5344CB8AC3E}">
        <p14:creationId xmlns:p14="http://schemas.microsoft.com/office/powerpoint/2010/main" val="587902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E57-0F2D-D968-E257-5E858712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Migrations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040C379-4F25-3B86-16EF-67A2E7A97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05"/>
          <a:stretch/>
        </p:blipFill>
        <p:spPr>
          <a:xfrm>
            <a:off x="958241" y="702550"/>
            <a:ext cx="7151385" cy="32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9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AC57-2AF5-6E11-DF2B-69B13049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Migrations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25AADEFB-9051-3FD2-5950-6CD63792B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18"/>
          <a:stretch/>
        </p:blipFill>
        <p:spPr>
          <a:xfrm>
            <a:off x="2532967" y="899048"/>
            <a:ext cx="4078065" cy="334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13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15DA-57A4-6E2D-C645-4A4C09FA5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Migrations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AFC7493-3FC8-4052-A26F-7B3C3AE5A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11"/>
          <a:stretch/>
        </p:blipFill>
        <p:spPr>
          <a:xfrm>
            <a:off x="2241564" y="702550"/>
            <a:ext cx="4660872" cy="324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862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B23260-4B4A-1796-7403-3AD35729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1840832"/>
            <a:ext cx="8726947" cy="143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02AE22BA-B182-9669-9352-DD39476E7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947" y="634499"/>
            <a:ext cx="4488364" cy="346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2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941408-7DB0-D160-F5DF-DA230C4B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4" y="1507865"/>
            <a:ext cx="8049126" cy="212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54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9F4C-1491-A549-299B-5BB84F4E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0001_initial.py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1B5666-FAC7-14A0-320A-325D1C12DB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824"/>
          <a:stretch/>
        </p:blipFill>
        <p:spPr>
          <a:xfrm>
            <a:off x="1274271" y="1212906"/>
            <a:ext cx="6911488" cy="27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2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F1F14E37-19FB-87C9-1194-6029089F4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89"/>
          <a:stretch/>
        </p:blipFill>
        <p:spPr>
          <a:xfrm>
            <a:off x="2981009" y="454024"/>
            <a:ext cx="3181981" cy="381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500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80F50-D59A-C668-43C8-873D3BCB9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69" y="1067140"/>
            <a:ext cx="7327232" cy="25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5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2EB7EE-BEE0-94C6-065E-7E82F3DD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models.py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49A15E94-DE68-AFD4-984E-A5139E17B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00"/>
          <a:stretch/>
        </p:blipFill>
        <p:spPr>
          <a:xfrm>
            <a:off x="1431758" y="1395663"/>
            <a:ext cx="6932085" cy="258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4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1F14-CFC0-7C73-8848-CB0430B45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Migrations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F9A5A3-DE41-1212-EEAB-EBDED756D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1"/>
          <a:stretch/>
        </p:blipFill>
        <p:spPr>
          <a:xfrm>
            <a:off x="697913" y="1087859"/>
            <a:ext cx="6897941" cy="27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55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3AE587-550C-CFA9-DF74-6921A25AC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83068"/>
            <a:ext cx="7036594" cy="244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5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69C17FA-D119-85E6-7EF8-4D5C8B7ED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261" y="1626397"/>
            <a:ext cx="6549937" cy="21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1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50955EA-B7DF-811D-A586-199C4B569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19"/>
          <a:stretch/>
        </p:blipFill>
        <p:spPr>
          <a:xfrm>
            <a:off x="470471" y="1281989"/>
            <a:ext cx="7816292" cy="25795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51139A3-4148-04B1-F75E-A3FA791A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models.py</a:t>
            </a:r>
          </a:p>
        </p:txBody>
      </p:sp>
    </p:spTree>
    <p:extLst>
      <p:ext uri="{BB962C8B-B14F-4D97-AF65-F5344CB8AC3E}">
        <p14:creationId xmlns:p14="http://schemas.microsoft.com/office/powerpoint/2010/main" val="1371521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BBB1-2A91-B6B3-100D-8614C3E1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88" y="1525870"/>
            <a:ext cx="8314024" cy="209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49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B19610F-6254-C69F-D362-DECFE644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336" y="441994"/>
            <a:ext cx="3097771" cy="361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AEC77D5-1747-362C-3E05-5DB92158B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43"/>
          <a:stretch/>
        </p:blipFill>
        <p:spPr>
          <a:xfrm>
            <a:off x="1246723" y="1056247"/>
            <a:ext cx="7027544" cy="303100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875E46-5F36-4375-5FFB-9CE3BB88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Migrations folder</a:t>
            </a:r>
          </a:p>
        </p:txBody>
      </p:sp>
    </p:spTree>
    <p:extLst>
      <p:ext uri="{BB962C8B-B14F-4D97-AF65-F5344CB8AC3E}">
        <p14:creationId xmlns:p14="http://schemas.microsoft.com/office/powerpoint/2010/main" val="107098594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</TotalTime>
  <Words>21</Words>
  <Application>Microsoft Office PowerPoint</Application>
  <PresentationFormat>On-screen Show (16:9)</PresentationFormat>
  <Paragraphs>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GenAITheme3-whiteBG</vt:lpstr>
      <vt:lpstr>A history of changes</vt:lpstr>
      <vt:lpstr>models.py</vt:lpstr>
      <vt:lpstr>Migrations</vt:lpstr>
      <vt:lpstr>PowerPoint Presentation</vt:lpstr>
      <vt:lpstr>PowerPoint Presentation</vt:lpstr>
      <vt:lpstr>models.py</vt:lpstr>
      <vt:lpstr>PowerPoint Presentation</vt:lpstr>
      <vt:lpstr>PowerPoint Presentation</vt:lpstr>
      <vt:lpstr>Migrations folder</vt:lpstr>
      <vt:lpstr>Migrations</vt:lpstr>
      <vt:lpstr>Migrations</vt:lpstr>
      <vt:lpstr>Migrations</vt:lpstr>
      <vt:lpstr>PowerPoint Presentation</vt:lpstr>
      <vt:lpstr>PowerPoint Presentation</vt:lpstr>
      <vt:lpstr>PowerPoint Presentation</vt:lpstr>
      <vt:lpstr>0001_initial.py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2025-03-12T10:07:59Z</dcterms:created>
  <dcterms:modified xsi:type="dcterms:W3CDTF">2025-03-12T10:23:42Z</dcterms:modified>
</cp:coreProperties>
</file>