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67" userDrawn="1">
          <p15:clr>
            <a:srgbClr val="A4A3A4"/>
          </p15:clr>
        </p15:guide>
        <p15:guide id="2" pos="21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7" y="706"/>
      </p:cViewPr>
      <p:guideLst>
        <p:guide orient="horz" pos="2867"/>
        <p:guide pos="21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174BE-2403-4F29-9354-0FA82DF86D84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7938C-E210-41CF-BA9A-CE85F1AA9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38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7938C-E210-41CF-BA9A-CE85F1AA9B5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253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769B7-8F0D-F2D0-51E6-78A1EBCC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947" y="2325528"/>
            <a:ext cx="7772400" cy="492443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FF5900"/>
                </a:solidFill>
              </a:rPr>
              <a:t>Migrations</a:t>
            </a:r>
            <a:endParaRPr lang="en-IN" sz="32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099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E0B075-548F-BD26-C529-73AC67BF9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666" y="1093506"/>
            <a:ext cx="6380017" cy="260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29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A197-B386-9C42-667C-1E36BADD2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Migrations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E0135-3E66-35C3-D6AB-C130D1513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82" y="1408579"/>
            <a:ext cx="8210836" cy="258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88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342440-9706-EBC4-F021-51F5A7D4B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729" y="1100625"/>
            <a:ext cx="4296375" cy="847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ABA4DE-FF77-4B9E-7056-A6A30140D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001" y="2918033"/>
            <a:ext cx="5077534" cy="10860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10C7DC-243E-C099-C2FF-6B8616C5FDD8}"/>
              </a:ext>
            </a:extLst>
          </p:cNvPr>
          <p:cNvSpPr txBox="1"/>
          <p:nvPr/>
        </p:nvSpPr>
        <p:spPr>
          <a:xfrm>
            <a:off x="565484" y="38501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SQL Alter statement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E09C9-5BD9-13EA-FD6C-87A1EEC1C037}"/>
              </a:ext>
            </a:extLst>
          </p:cNvPr>
          <p:cNvSpPr txBox="1"/>
          <p:nvPr/>
        </p:nvSpPr>
        <p:spPr>
          <a:xfrm>
            <a:off x="697831" y="2202418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User table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95093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17D8AE-15CB-075F-3BEB-14DDB31AAF91}"/>
              </a:ext>
            </a:extLst>
          </p:cNvPr>
          <p:cNvSpPr txBox="1"/>
          <p:nvPr/>
        </p:nvSpPr>
        <p:spPr>
          <a:xfrm>
            <a:off x="565484" y="385011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User model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0A807C-7F52-A53F-25CF-89799D213160}"/>
              </a:ext>
            </a:extLst>
          </p:cNvPr>
          <p:cNvSpPr txBox="1"/>
          <p:nvPr/>
        </p:nvSpPr>
        <p:spPr>
          <a:xfrm>
            <a:off x="565484" y="2202418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User table</a:t>
            </a:r>
            <a:endParaRPr lang="en-IN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B5AB7E-C934-EDDC-8CC1-8F6C269E0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79" y="919625"/>
            <a:ext cx="5163271" cy="1209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627D37-88E7-6791-28C4-BAA91A704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583" y="3004131"/>
            <a:ext cx="3839111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B204-C73F-9D7B-2572-56C9E9D07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User model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4D146-EEE3-1FAD-FC62-C7B6D097A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166" y="972989"/>
            <a:ext cx="5210902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24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3EFC71-470D-3B34-4BFF-697D14D18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164870"/>
            <a:ext cx="8062680" cy="281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6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C700-CEF8-E418-BD78-AA03C940F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models.py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3F4DA-167F-6809-519C-7D3512B04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417" y="914168"/>
            <a:ext cx="5487166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6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7675640-34B0-1EC4-5D0C-0F24DCF9DA1C}"/>
              </a:ext>
            </a:extLst>
          </p:cNvPr>
          <p:cNvGrpSpPr/>
          <p:nvPr/>
        </p:nvGrpSpPr>
        <p:grpSpPr>
          <a:xfrm>
            <a:off x="986412" y="1137600"/>
            <a:ext cx="7015232" cy="2377646"/>
            <a:chOff x="696480" y="1382927"/>
            <a:chExt cx="7015232" cy="23776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F0C24C5-2AB3-0D7E-9D07-8D64A7B58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480" y="1431757"/>
              <a:ext cx="854668" cy="228600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8BD4FB-7E47-B58E-A548-90052587ABD2}"/>
                </a:ext>
              </a:extLst>
            </p:cNvPr>
            <p:cNvSpPr txBox="1"/>
            <p:nvPr/>
          </p:nvSpPr>
          <p:spPr>
            <a:xfrm>
              <a:off x="1706734" y="1431757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N" sz="2800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5CA53D7-AD53-F95C-148C-809F9098B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2288" y="1382927"/>
              <a:ext cx="6279424" cy="23776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878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3D2140-BECA-D9A2-1E01-9058748D5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73" y="693874"/>
            <a:ext cx="7591926" cy="323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52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60FE4-8C8B-925A-BD89-1CCE459F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Django methods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A3171-D416-F1AB-D126-B15FF835E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73" y="1389369"/>
            <a:ext cx="7964905" cy="268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4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7991-AF03-CB43-042C-79D36F008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Object Relational Mapper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755AD0-7045-FA73-388E-0C5C8234E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68" y="1014195"/>
            <a:ext cx="7078063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9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0A3F74-EF5E-7763-5D6E-BA4AA1D71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25" y="371226"/>
            <a:ext cx="7339782" cy="387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0C7393-3A23-2C43-C8AA-BD2F072BB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84" y="1042449"/>
            <a:ext cx="7928811" cy="265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54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D6F71C-7C86-DC6C-30BE-2994A74B2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35" y="1614943"/>
            <a:ext cx="8323330" cy="174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82950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14</TotalTime>
  <Words>22</Words>
  <Application>Microsoft Office PowerPoint</Application>
  <PresentationFormat>On-screen Show (16:9)</PresentationFormat>
  <Paragraphs>11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GenAITheme3-whiteBG</vt:lpstr>
      <vt:lpstr>Migrations</vt:lpstr>
      <vt:lpstr>models.py</vt:lpstr>
      <vt:lpstr>PowerPoint Presentation</vt:lpstr>
      <vt:lpstr>PowerPoint Presentation</vt:lpstr>
      <vt:lpstr>Django methods</vt:lpstr>
      <vt:lpstr>Object Relational Mapper</vt:lpstr>
      <vt:lpstr>PowerPoint Presentation</vt:lpstr>
      <vt:lpstr>PowerPoint Presentation</vt:lpstr>
      <vt:lpstr>PowerPoint Presentation</vt:lpstr>
      <vt:lpstr>PowerPoint Presentation</vt:lpstr>
      <vt:lpstr>Migrations</vt:lpstr>
      <vt:lpstr>PowerPoint Presentation</vt:lpstr>
      <vt:lpstr>PowerPoint Presentation</vt:lpstr>
      <vt:lpstr>User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s</dc:creator>
  <cp:lastModifiedBy>k s</cp:lastModifiedBy>
  <cp:revision>1</cp:revision>
  <dcterms:created xsi:type="dcterms:W3CDTF">2025-03-12T08:18:44Z</dcterms:created>
  <dcterms:modified xsi:type="dcterms:W3CDTF">2025-03-12T08:33:35Z</dcterms:modified>
</cp:coreProperties>
</file>