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0C3A98-5656-5E60-7801-51F7434D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08" y="1123027"/>
            <a:ext cx="7179784" cy="229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DD2EC-885F-0C83-235F-A3989D7B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80" y="545426"/>
            <a:ext cx="578248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3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8B6D09C-60DC-D824-51A6-27AD52A2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53" y="533483"/>
            <a:ext cx="3727947" cy="36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4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E4496-3E0E-57C9-D667-3F64D040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4" y="703858"/>
            <a:ext cx="7379631" cy="31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6628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53</TotalTime>
  <Words>0</Words>
  <Application>Microsoft Office PowerPoint</Application>
  <PresentationFormat>On-screen Show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2025-03-12T08:33:58Z</dcterms:created>
  <dcterms:modified xsi:type="dcterms:W3CDTF">2025-03-12T09:27:48Z</dcterms:modified>
</cp:coreProperties>
</file>