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67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7" y="706"/>
      </p:cViewPr>
      <p:guideLst>
        <p:guide orient="horz" pos="2867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02A4F-5559-4C88-B654-7AAC2BAA455A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72F96-BA95-49BE-965B-458966483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611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72F96-BA95-49BE-965B-45896648348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41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E472-D67C-F3C7-72C9-FFBE500D4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821" y="2325528"/>
            <a:ext cx="7772400" cy="492443"/>
          </a:xfrm>
        </p:spPr>
        <p:txBody>
          <a:bodyPr/>
          <a:lstStyle/>
          <a:p>
            <a:pPr algn="ctr"/>
            <a:r>
              <a:rPr lang="en-IN" sz="3200" dirty="0">
                <a:solidFill>
                  <a:srgbClr val="FF5900"/>
                </a:solidFill>
              </a:rPr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463939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FE1E7-D540-B0E3-E018-8A772BB8E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Back-end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C453A7-0460-36F0-2457-101A0C017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16" y="1208783"/>
            <a:ext cx="7303168" cy="272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54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F1F6A73-B077-605E-B8E1-0F8507C98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99" y="405899"/>
            <a:ext cx="8232769" cy="39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68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62839D6-7656-6895-5187-13C5CA3BF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51" y="1214848"/>
            <a:ext cx="8489795" cy="243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53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B5C6CE0-1686-2278-AC7D-8562DD895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51" y="504574"/>
            <a:ext cx="5235890" cy="380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88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0D4A205-41FA-4FE5-6673-8ECACDDC6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" y="1916358"/>
            <a:ext cx="8772293" cy="104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09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2A5D0-2555-1751-D443-9288BF4B9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246221"/>
          </a:xfrm>
        </p:spPr>
        <p:txBody>
          <a:bodyPr/>
          <a:lstStyle/>
          <a:p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E9A8DA-9D22-8D24-83D2-9E9B56383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11" y="1540230"/>
            <a:ext cx="3686689" cy="457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C4265C-6518-E98E-5209-1B5C3756D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11" y="2802590"/>
            <a:ext cx="3696216" cy="5048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DDBF04-E95F-19C5-B13D-033814F03B09}"/>
              </a:ext>
            </a:extLst>
          </p:cNvPr>
          <p:cNvSpPr txBox="1"/>
          <p:nvPr/>
        </p:nvSpPr>
        <p:spPr>
          <a:xfrm>
            <a:off x="571475" y="221537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3764401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87A98A0-3399-EE03-6383-2EE7901FC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22" y="1492823"/>
            <a:ext cx="8317889" cy="165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28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9E1E84-15AE-F608-6A3D-5524A7065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594" y="757151"/>
            <a:ext cx="7292898" cy="315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05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E377DE-E5FC-AB4C-1A10-4D4CF66B8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46" y="908826"/>
            <a:ext cx="7590147" cy="30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63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F5D857-4129-42C7-6852-1D2BF748A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49" y="2039013"/>
            <a:ext cx="7947102" cy="9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0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D70467-6148-5500-820D-474A7B6E0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037" y="539668"/>
            <a:ext cx="6227925" cy="33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16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E46BCCC-FFEF-4B50-C914-20498236D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995" y="598992"/>
            <a:ext cx="4472972" cy="34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16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FD50B9A1-B460-B2E0-FA05-E1A1907B3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8" b="19971"/>
          <a:stretch/>
        </p:blipFill>
        <p:spPr>
          <a:xfrm>
            <a:off x="2463272" y="617034"/>
            <a:ext cx="3295621" cy="32635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476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405165-DC3D-DD30-945A-20727CE1C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697" y="543663"/>
            <a:ext cx="5784605" cy="361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7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B948C28-CC5F-2A94-363A-5EE006462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725" y="441994"/>
            <a:ext cx="5553793" cy="353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6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292B4E-DD5D-A0CE-7CDF-9095C58E1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50" y="704622"/>
            <a:ext cx="7623699" cy="313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B5BB-4804-690B-2251-39E84187E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Back-end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8F008-FD01-57B4-AF5B-27BF6F265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100" y="1090406"/>
            <a:ext cx="6439799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6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C5EE-1A05-45F8-F00C-5329F88D2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Back-end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31C2C4-ACBE-4800-E4F9-08E9A861F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63" y="1289905"/>
            <a:ext cx="8568832" cy="274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8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33B598-E280-C871-3CCD-BE685AA03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68" y="725556"/>
            <a:ext cx="7567863" cy="325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2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46B7851-0DA5-A842-5B36-DE213D869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190" y="538246"/>
            <a:ext cx="5453714" cy="388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46571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19</TotalTime>
  <Words>10</Words>
  <Application>Microsoft Office PowerPoint</Application>
  <PresentationFormat>On-screen Show (16:9)</PresentationFormat>
  <Paragraphs>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GenAITheme3-whiteBG</vt:lpstr>
      <vt:lpstr>Models</vt:lpstr>
      <vt:lpstr>PowerPoint Presentation</vt:lpstr>
      <vt:lpstr>PowerPoint Presentation</vt:lpstr>
      <vt:lpstr>PowerPoint Presentation</vt:lpstr>
      <vt:lpstr>PowerPoint Presentation</vt:lpstr>
      <vt:lpstr>Back-end application</vt:lpstr>
      <vt:lpstr>Back-end application</vt:lpstr>
      <vt:lpstr>PowerPoint Presentation</vt:lpstr>
      <vt:lpstr>PowerPoint Presentation</vt:lpstr>
      <vt:lpstr>Back-end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1</cp:revision>
  <dcterms:created xsi:type="dcterms:W3CDTF">2025-03-12T09:28:07Z</dcterms:created>
  <dcterms:modified xsi:type="dcterms:W3CDTF">2025-03-12T09:48:02Z</dcterms:modified>
</cp:coreProperties>
</file>