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7" r:id="rId12"/>
    <p:sldId id="268" r:id="rId13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  <a:srgbClr val="DFF5EE"/>
    <a:srgbClr val="AAE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C5EF-0C94-537D-08B3-B70BD0F22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263" y="2325528"/>
            <a:ext cx="7772400" cy="492443"/>
          </a:xfrm>
        </p:spPr>
        <p:txBody>
          <a:bodyPr/>
          <a:lstStyle/>
          <a:p>
            <a:pPr algn="ctr"/>
            <a:r>
              <a:rPr lang="en-IN" sz="3200" dirty="0"/>
              <a:t>Using ORM</a:t>
            </a:r>
          </a:p>
        </p:txBody>
      </p:sp>
    </p:spTree>
    <p:extLst>
      <p:ext uri="{BB962C8B-B14F-4D97-AF65-F5344CB8AC3E}">
        <p14:creationId xmlns:p14="http://schemas.microsoft.com/office/powerpoint/2010/main" val="14385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76FA57-F6E6-5FD4-C0D3-C0800540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87" y="1096622"/>
            <a:ext cx="6869152" cy="23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5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F9648815-8096-238C-DD9E-F1C12EA94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9" b="11814"/>
          <a:stretch/>
        </p:blipFill>
        <p:spPr>
          <a:xfrm>
            <a:off x="1561172" y="1092820"/>
            <a:ext cx="5316039" cy="270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9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22F290-529C-4D2B-F164-BCAAF220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81" y="1048977"/>
            <a:ext cx="7746380" cy="27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7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B3A1-3E1A-00A1-2B15-037101BC7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8279" y="2233196"/>
            <a:ext cx="4664075" cy="677108"/>
          </a:xfrm>
        </p:spPr>
        <p:txBody>
          <a:bodyPr/>
          <a:lstStyle/>
          <a:p>
            <a:r>
              <a:rPr lang="en-IN" sz="4400" b="1" dirty="0"/>
              <a:t>SQL complexity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EC9222-4CCE-BB9C-92DB-7164924FB98B}"/>
              </a:ext>
            </a:extLst>
          </p:cNvPr>
          <p:cNvSpPr/>
          <p:nvPr/>
        </p:nvSpPr>
        <p:spPr>
          <a:xfrm>
            <a:off x="6556917" y="1858072"/>
            <a:ext cx="386576" cy="1427356"/>
          </a:xfrm>
          <a:prstGeom prst="rect">
            <a:avLst/>
          </a:prstGeom>
          <a:solidFill>
            <a:srgbClr val="DFF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15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892B48-1D23-B805-7B85-BE50F5EDF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7" y="1294240"/>
            <a:ext cx="7976937" cy="222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5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3856-C91D-881D-CBFB-D3C3CDEC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ORM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ABB1C18-F177-BA2B-5CCC-57A723A01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81"/>
          <a:stretch/>
        </p:blipFill>
        <p:spPr>
          <a:xfrm>
            <a:off x="1449658" y="1799063"/>
            <a:ext cx="5588394" cy="21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8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7BC9-BADA-04D7-DC85-584A3CC3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 err="1">
                <a:solidFill>
                  <a:srgbClr val="FF5900"/>
                </a:solidFill>
              </a:rPr>
              <a:t>QuerySet</a:t>
            </a:r>
            <a:r>
              <a:rPr lang="en-IN" dirty="0">
                <a:solidFill>
                  <a:srgbClr val="FF5900"/>
                </a:solidFill>
              </a:rPr>
              <a:t> API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4169732-732E-E0FB-5537-C5CFC48ED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2"/>
          <a:stretch/>
        </p:blipFill>
        <p:spPr>
          <a:xfrm>
            <a:off x="1942424" y="1539162"/>
            <a:ext cx="5095601" cy="235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0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6B17C29-F1DA-3950-5766-071F40975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02" y="769977"/>
            <a:ext cx="6220234" cy="314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4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AFA8849-DF58-ACD1-931F-6C5A2B552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29" y="368533"/>
            <a:ext cx="3612071" cy="347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3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68F32A-D35B-D33B-C70A-765ED885C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41" y="1058415"/>
            <a:ext cx="6988098" cy="23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1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1CC2-A970-E8B3-AFC7-2AD0B066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/>
              <a:t>models.py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4607E-13D3-E346-E6D6-A8BAC11A0D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080"/>
          <a:stretch/>
        </p:blipFill>
        <p:spPr>
          <a:xfrm>
            <a:off x="2066693" y="940967"/>
            <a:ext cx="5263922" cy="32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4370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10</TotalTime>
  <Words>10</Words>
  <Application>Microsoft Office PowerPoint</Application>
  <PresentationFormat>On-screen Show (16:9)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GenAITheme3-whiteBG</vt:lpstr>
      <vt:lpstr>Using ORM</vt:lpstr>
      <vt:lpstr>PowerPoint Presentation</vt:lpstr>
      <vt:lpstr>PowerPoint Presentation</vt:lpstr>
      <vt:lpstr>ORM</vt:lpstr>
      <vt:lpstr>QuerySet API</vt:lpstr>
      <vt:lpstr>PowerPoint Presentation</vt:lpstr>
      <vt:lpstr>PowerPoint Presentation</vt:lpstr>
      <vt:lpstr>PowerPoint Presentation</vt:lpstr>
      <vt:lpstr>models.py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2025-03-12T09:48:20Z</dcterms:created>
  <dcterms:modified xsi:type="dcterms:W3CDTF">2025-03-12T09:58:43Z</dcterms:modified>
</cp:coreProperties>
</file>