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F7E9F-4020-93A0-CA52-2F91E113E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8916" y="2294751"/>
            <a:ext cx="777240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5900"/>
                </a:solidFill>
              </a:rPr>
              <a:t>Forms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308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4F7FD-5FC0-9114-D7A4-6881F5110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21" y="1412808"/>
            <a:ext cx="8278157" cy="23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894B32C-8D22-A3FA-60EA-3F0132AA1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251" y="676029"/>
            <a:ext cx="4846551" cy="379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844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985FAD0-ACF1-764B-3D4C-86C1A7FED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842" y="718719"/>
            <a:ext cx="6246315" cy="325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90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44E4F-A759-6147-FEFE-E8175D0C4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79" y="1782177"/>
            <a:ext cx="7895725" cy="157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03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C0147E07-4FDE-5822-DCFD-F8CA82CC7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4000" y="548857"/>
            <a:ext cx="3158803" cy="404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508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9C6BE2-FFD7-3A87-5852-93B93B27C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964" y="431384"/>
            <a:ext cx="5587574" cy="39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039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E6C331E-0A19-6FE6-B45E-05DB8FB2E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52" y="526214"/>
            <a:ext cx="4477814" cy="386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47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35027D-CFB9-9CFB-0A73-A8938F5C6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26" y="1107908"/>
            <a:ext cx="8121316" cy="270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22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6A54B41-53C8-3EEA-9928-AA1221613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515" y="562310"/>
            <a:ext cx="4078797" cy="377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1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6C3CCA-916F-56E8-90D5-E38CCD73A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31" y="1190524"/>
            <a:ext cx="7748337" cy="276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13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76E68D-637A-FC44-7F51-82EA2CCD7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529679"/>
            <a:ext cx="6821905" cy="208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92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A758FA-6361-26F6-810C-EDCD0D68A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16" y="1168484"/>
            <a:ext cx="8205537" cy="280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02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D083D1-AC93-0756-308C-9D071549B4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53" t="42552" r="8025"/>
          <a:stretch/>
        </p:blipFill>
        <p:spPr>
          <a:xfrm>
            <a:off x="571475" y="1167064"/>
            <a:ext cx="8085221" cy="127596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A11F18C-F371-B0C3-A77E-3CE698D56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Rendered HTML code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910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30D6-5D33-9C32-F91C-20A7FD0A8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92443"/>
          </a:xfrm>
        </p:spPr>
        <p:txBody>
          <a:bodyPr/>
          <a:lstStyle/>
          <a:p>
            <a:r>
              <a:rPr lang="en-US" sz="3200" dirty="0">
                <a:solidFill>
                  <a:srgbClr val="FF5900"/>
                </a:solidFill>
              </a:rPr>
              <a:t>Form</a:t>
            </a:r>
            <a:endParaRPr lang="en-IN" sz="3200" dirty="0">
              <a:solidFill>
                <a:srgbClr val="FF5900"/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4CB75F3-69B6-92BD-7D78-972B24883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24"/>
          <a:stretch/>
        </p:blipFill>
        <p:spPr>
          <a:xfrm>
            <a:off x="683199" y="1101516"/>
            <a:ext cx="7502560" cy="294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61644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47</TotalTime>
  <Words>5</Words>
  <Application>Microsoft Office PowerPoint</Application>
  <PresentationFormat>On-screen Show (16:9)</PresentationFormat>
  <Paragraphs>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GenAITheme3-whiteBG</vt:lpstr>
      <vt:lpstr>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Rendered HTML code</vt:lpstr>
      <vt:lpstr>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2025-03-12T14:42:07Z</dcterms:created>
  <dcterms:modified xsi:type="dcterms:W3CDTF">2025-03-12T15:29:26Z</dcterms:modified>
</cp:coreProperties>
</file>