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56FE-29D0-8125-AD59-51EDF5C57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17752"/>
            <a:ext cx="7772400" cy="1107996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Working with Django form fields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220152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06418-E311-D5CD-D537-947C8505F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73" y="-1"/>
            <a:ext cx="8700107" cy="29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9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6CF49E5-3C36-6548-E386-B65812033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52" y="389104"/>
            <a:ext cx="3429212" cy="37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0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57C3FC-1B83-1AA6-9ED9-351993ADE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9" t="12281" r="7226"/>
          <a:stretch/>
        </p:blipFill>
        <p:spPr>
          <a:xfrm>
            <a:off x="1058781" y="890335"/>
            <a:ext cx="6773778" cy="30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4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172C756-5E74-EE38-7645-1CB9CE32C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4" y="498327"/>
            <a:ext cx="6583201" cy="38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07AC1E-D0C8-98FE-4AA1-6820B2FE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69" y="1066550"/>
            <a:ext cx="7471611" cy="330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66A9E-9C9B-ED39-11C3-BE01854F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75356"/>
            <a:ext cx="8001000" cy="25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C1BA5D-AF6F-4585-BEFB-4D3620FF3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44"/>
          <a:stretch/>
        </p:blipFill>
        <p:spPr>
          <a:xfrm>
            <a:off x="2818013" y="396081"/>
            <a:ext cx="2756440" cy="39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3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C96E63-F8F5-80A9-D317-B1EC2D7E1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1219510"/>
            <a:ext cx="7048553" cy="270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07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DF8B5-BD06-0C78-5CFB-3643D5689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80" y="156410"/>
            <a:ext cx="3184704" cy="417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014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</TotalTime>
  <Words>8</Words>
  <Application>Microsoft Office PowerPoint</Application>
  <PresentationFormat>On-screen Show (16:9)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GenAITheme3-whiteBG</vt:lpstr>
      <vt:lpstr>Working with Django form fields and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2025-03-12T15:32:16Z</dcterms:created>
  <dcterms:modified xsi:type="dcterms:W3CDTF">2025-03-12T15:38:34Z</dcterms:modified>
</cp:coreProperties>
</file>