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2902-117E-AA1B-4555-E250BA658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47" y="2294751"/>
            <a:ext cx="7772400" cy="553998"/>
          </a:xfrm>
        </p:spPr>
        <p:txBody>
          <a:bodyPr/>
          <a:lstStyle/>
          <a:p>
            <a:pPr algn="ctr"/>
            <a:r>
              <a:rPr lang="en-IN" sz="3600" dirty="0">
                <a:solidFill>
                  <a:srgbClr val="FF5900"/>
                </a:solidFill>
              </a:rPr>
              <a:t>Debugging Django applications</a:t>
            </a:r>
          </a:p>
        </p:txBody>
      </p:sp>
    </p:spTree>
    <p:extLst>
      <p:ext uri="{BB962C8B-B14F-4D97-AF65-F5344CB8AC3E}">
        <p14:creationId xmlns:p14="http://schemas.microsoft.com/office/powerpoint/2010/main" val="134720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E85A980-8C27-98E3-ACAA-067506437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169" y="574341"/>
            <a:ext cx="4292672" cy="354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9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AC51F9-35F9-A6EE-5E1D-2A468E5A4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443" y="395290"/>
            <a:ext cx="3049114" cy="37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4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CFFEDD-ED4C-C108-51DA-87421F7AC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6" y="1079974"/>
            <a:ext cx="8188852" cy="275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8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4DD2E4-B66E-CE2F-65C3-197AB0E58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63" y="649705"/>
            <a:ext cx="4931488" cy="338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6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518AC3-0599-C5D7-BF6B-B04BD8853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368" y="323101"/>
            <a:ext cx="3013019" cy="374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63211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11</TotalTime>
  <Words>3</Words>
  <Application>Microsoft Office PowerPoint</Application>
  <PresentationFormat>On-screen Show (16:9)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GenAITheme3-whiteBG</vt:lpstr>
      <vt:lpstr>Debugging Django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1</cp:revision>
  <dcterms:created xsi:type="dcterms:W3CDTF">2025-03-12T17:32:29Z</dcterms:created>
  <dcterms:modified xsi:type="dcterms:W3CDTF">2025-03-12T17:44:00Z</dcterms:modified>
</cp:coreProperties>
</file>